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3785" autoAdjust="0"/>
  </p:normalViewPr>
  <p:slideViewPr>
    <p:cSldViewPr snapToGrid="0">
      <p:cViewPr varScale="1">
        <p:scale>
          <a:sx n="66" d="100"/>
          <a:sy n="66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7FDA3-37EA-4E94-9DA9-ECAA3F61805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B091B-0E59-485F-B747-D332FE86F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81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091B-0E59-485F-B747-D332FE86FF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6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091B-0E59-485F-B747-D332FE86FF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16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70D0A-550F-4C83-B2D8-BF9103829A9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2F2D8B6-3D34-4F2B-B749-F2ADB95F4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70D0A-550F-4C83-B2D8-BF9103829A9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F2D8B6-3D34-4F2B-B749-F2ADB95F4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2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70D0A-550F-4C83-B2D8-BF9103829A9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F2D8B6-3D34-4F2B-B749-F2ADB95F46C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7838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70D0A-550F-4C83-B2D8-BF9103829A9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F2D8B6-3D34-4F2B-B749-F2ADB95F4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81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70D0A-550F-4C83-B2D8-BF9103829A9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F2D8B6-3D34-4F2B-B749-F2ADB95F46C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3585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70D0A-550F-4C83-B2D8-BF9103829A9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F2D8B6-3D34-4F2B-B749-F2ADB95F4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12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70D0A-550F-4C83-B2D8-BF9103829A9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D8B6-3D34-4F2B-B749-F2ADB95F4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14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70D0A-550F-4C83-B2D8-BF9103829A9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D8B6-3D34-4F2B-B749-F2ADB95F4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2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70D0A-550F-4C83-B2D8-BF9103829A9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D8B6-3D34-4F2B-B749-F2ADB95F4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70D0A-550F-4C83-B2D8-BF9103829A9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F2D8B6-3D34-4F2B-B749-F2ADB95F4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70D0A-550F-4C83-B2D8-BF9103829A9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2F2D8B6-3D34-4F2B-B749-F2ADB95F4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1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70D0A-550F-4C83-B2D8-BF9103829A9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2F2D8B6-3D34-4F2B-B749-F2ADB95F4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2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70D0A-550F-4C83-B2D8-BF9103829A9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D8B6-3D34-4F2B-B749-F2ADB95F4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85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70D0A-550F-4C83-B2D8-BF9103829A9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D8B6-3D34-4F2B-B749-F2ADB95F4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8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70D0A-550F-4C83-B2D8-BF9103829A9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D8B6-3D34-4F2B-B749-F2ADB95F4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7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70D0A-550F-4C83-B2D8-BF9103829A9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F2D8B6-3D34-4F2B-B749-F2ADB95F4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6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70D0A-550F-4C83-B2D8-BF9103829A9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2F2D8B6-3D34-4F2B-B749-F2ADB95F4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5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503" y="239486"/>
            <a:ext cx="3979069" cy="1429656"/>
          </a:xfrm>
        </p:spPr>
        <p:txBody>
          <a:bodyPr>
            <a:noAutofit/>
          </a:bodyPr>
          <a:lstStyle/>
          <a:p>
            <a:r>
              <a:rPr lang="en-US" sz="115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36" y="1785258"/>
            <a:ext cx="7315201" cy="428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712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6742" y="725716"/>
            <a:ext cx="90859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উপেনের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14" y="2383517"/>
            <a:ext cx="8432800" cy="366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40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6457" y="1059542"/>
            <a:ext cx="67926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দুলাইয়া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লভিল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ভূতল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58" y="2380342"/>
            <a:ext cx="679268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86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6171" y="624115"/>
            <a:ext cx="7953830" cy="12917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06171" y="624115"/>
            <a:ext cx="772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হস্ত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কাঙ্গালের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71" y="2017486"/>
            <a:ext cx="7953829" cy="403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00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7399" y="364512"/>
            <a:ext cx="230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99" y="1564227"/>
            <a:ext cx="8352972" cy="37915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4799" y="5631542"/>
            <a:ext cx="8766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ভূরি-চরনটি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0571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690256" y="344395"/>
            <a:ext cx="4804228" cy="1248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6686" y="2566517"/>
            <a:ext cx="32366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দুলাইয়া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-- ।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8781144" y="2491473"/>
            <a:ext cx="32366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লভিল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ভূতল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Down Arrow 6"/>
          <p:cNvSpPr/>
          <p:nvPr/>
        </p:nvSpPr>
        <p:spPr>
          <a:xfrm>
            <a:off x="1357084" y="2050033"/>
            <a:ext cx="1843315" cy="8368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9354457" y="2003997"/>
            <a:ext cx="1756229" cy="882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29" y="1843313"/>
            <a:ext cx="4401455" cy="438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219199" y="1538514"/>
            <a:ext cx="9231087" cy="4963886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Punched Tape 1"/>
          <p:cNvSpPr/>
          <p:nvPr/>
        </p:nvSpPr>
        <p:spPr>
          <a:xfrm>
            <a:off x="3643084" y="801384"/>
            <a:ext cx="2931886" cy="1190171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6227" y="2728685"/>
            <a:ext cx="1027611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নোবেল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পুরুষ্কার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ভূস্বামী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উপেনের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ভিঘা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792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432626" y="246743"/>
            <a:ext cx="4238171" cy="1654628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2968" y="2032000"/>
            <a:ext cx="7097488" cy="3352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2969" y="5515428"/>
            <a:ext cx="721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হস্ত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কাঙ্গালের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চুরি-এই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41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80115" y="4711723"/>
            <a:ext cx="2975429" cy="150948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8057" y="595086"/>
            <a:ext cx="4905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02630" y="5094513"/>
            <a:ext cx="2452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8" y="571523"/>
            <a:ext cx="6386286" cy="414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179" y="595086"/>
            <a:ext cx="4286250" cy="411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1334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79253" y="290498"/>
            <a:ext cx="9581599" cy="6096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74751" y="3855053"/>
            <a:ext cx="47221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চায়না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শোলাপ্রতিমা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সখিপুর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48" y="1257994"/>
            <a:ext cx="2016293" cy="252036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80053" y="290498"/>
            <a:ext cx="3351279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0752" y="2821524"/>
            <a:ext cx="3383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৮ম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৫০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১২/০৬/ ২০১৯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7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8669" y="847216"/>
            <a:ext cx="4189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4" y="1821251"/>
            <a:ext cx="5222949" cy="3714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017" y="1812172"/>
            <a:ext cx="4904095" cy="37326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92914" y="5703241"/>
            <a:ext cx="2409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356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717033" y="5504315"/>
            <a:ext cx="3534770" cy="873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57178" y="5678019"/>
            <a:ext cx="2640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407" y="1320800"/>
            <a:ext cx="4193222" cy="4068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65" y="1320800"/>
            <a:ext cx="5655554" cy="40685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38171" y="174172"/>
            <a:ext cx="2093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03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8149" y="2373919"/>
            <a:ext cx="8577943" cy="32221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wn Arrow 1"/>
          <p:cNvSpPr/>
          <p:nvPr/>
        </p:nvSpPr>
        <p:spPr>
          <a:xfrm>
            <a:off x="3889827" y="1010142"/>
            <a:ext cx="4542973" cy="12296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49921" y="81886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47562" y="1010142"/>
            <a:ext cx="2033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204" y="2373919"/>
            <a:ext cx="761288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কবিতাঅংশটুকু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কবিতাংশের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চরনসমূহের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বিশ্লষন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4007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585824" y="822847"/>
            <a:ext cx="1688008" cy="1688008"/>
          </a:xfrm>
          <a:custGeom>
            <a:avLst/>
            <a:gdLst>
              <a:gd name="connsiteX0" fmla="*/ 0 w 1688008"/>
              <a:gd name="connsiteY0" fmla="*/ 844004 h 1688008"/>
              <a:gd name="connsiteX1" fmla="*/ 844004 w 1688008"/>
              <a:gd name="connsiteY1" fmla="*/ 0 h 1688008"/>
              <a:gd name="connsiteX2" fmla="*/ 1688008 w 1688008"/>
              <a:gd name="connsiteY2" fmla="*/ 844004 h 1688008"/>
              <a:gd name="connsiteX3" fmla="*/ 844004 w 1688008"/>
              <a:gd name="connsiteY3" fmla="*/ 1688008 h 1688008"/>
              <a:gd name="connsiteX4" fmla="*/ 0 w 1688008"/>
              <a:gd name="connsiteY4" fmla="*/ 844004 h 168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8008" h="1688008">
                <a:moveTo>
                  <a:pt x="0" y="844004"/>
                </a:moveTo>
                <a:cubicBezTo>
                  <a:pt x="0" y="377873"/>
                  <a:pt x="377873" y="0"/>
                  <a:pt x="844004" y="0"/>
                </a:cubicBezTo>
                <a:cubicBezTo>
                  <a:pt x="1310135" y="0"/>
                  <a:pt x="1688008" y="377873"/>
                  <a:pt x="1688008" y="844004"/>
                </a:cubicBezTo>
                <a:cubicBezTo>
                  <a:pt x="1688008" y="1310135"/>
                  <a:pt x="1310135" y="1688008"/>
                  <a:pt x="844004" y="1688008"/>
                </a:cubicBezTo>
                <a:cubicBezTo>
                  <a:pt x="377873" y="1688008"/>
                  <a:pt x="0" y="1310135"/>
                  <a:pt x="0" y="84400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63" tIns="270063" rIns="270063" bIns="27006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1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৭ই </a:t>
            </a:r>
            <a:r>
              <a:rPr lang="en-US" sz="1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1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১৮৬১ </a:t>
            </a:r>
            <a:r>
              <a:rPr lang="en-US" sz="1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1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1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 rot="2153469">
            <a:off x="7228186" y="2131534"/>
            <a:ext cx="474842" cy="569702"/>
          </a:xfrm>
          <a:custGeom>
            <a:avLst/>
            <a:gdLst>
              <a:gd name="connsiteX0" fmla="*/ 0 w 474842"/>
              <a:gd name="connsiteY0" fmla="*/ 113940 h 569702"/>
              <a:gd name="connsiteX1" fmla="*/ 237421 w 474842"/>
              <a:gd name="connsiteY1" fmla="*/ 113940 h 569702"/>
              <a:gd name="connsiteX2" fmla="*/ 237421 w 474842"/>
              <a:gd name="connsiteY2" fmla="*/ 0 h 569702"/>
              <a:gd name="connsiteX3" fmla="*/ 474842 w 474842"/>
              <a:gd name="connsiteY3" fmla="*/ 284851 h 569702"/>
              <a:gd name="connsiteX4" fmla="*/ 237421 w 474842"/>
              <a:gd name="connsiteY4" fmla="*/ 569702 h 569702"/>
              <a:gd name="connsiteX5" fmla="*/ 237421 w 474842"/>
              <a:gd name="connsiteY5" fmla="*/ 455762 h 569702"/>
              <a:gd name="connsiteX6" fmla="*/ 0 w 474842"/>
              <a:gd name="connsiteY6" fmla="*/ 455762 h 569702"/>
              <a:gd name="connsiteX7" fmla="*/ 0 w 474842"/>
              <a:gd name="connsiteY7" fmla="*/ 113940 h 569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842" h="569702">
                <a:moveTo>
                  <a:pt x="0" y="113940"/>
                </a:moveTo>
                <a:lnTo>
                  <a:pt x="237421" y="113940"/>
                </a:lnTo>
                <a:lnTo>
                  <a:pt x="237421" y="0"/>
                </a:lnTo>
                <a:lnTo>
                  <a:pt x="474842" y="284851"/>
                </a:lnTo>
                <a:lnTo>
                  <a:pt x="237421" y="569702"/>
                </a:lnTo>
                <a:lnTo>
                  <a:pt x="237421" y="455762"/>
                </a:lnTo>
                <a:lnTo>
                  <a:pt x="0" y="455762"/>
                </a:lnTo>
                <a:lnTo>
                  <a:pt x="0" y="11394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3940" rIns="142452" bIns="11393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/>
          </a:p>
        </p:txBody>
      </p:sp>
      <p:sp>
        <p:nvSpPr>
          <p:cNvPr id="8" name="Freeform 7"/>
          <p:cNvSpPr/>
          <p:nvPr/>
        </p:nvSpPr>
        <p:spPr>
          <a:xfrm>
            <a:off x="7679156" y="2337673"/>
            <a:ext cx="1688008" cy="1688008"/>
          </a:xfrm>
          <a:custGeom>
            <a:avLst/>
            <a:gdLst>
              <a:gd name="connsiteX0" fmla="*/ 0 w 1688008"/>
              <a:gd name="connsiteY0" fmla="*/ 844004 h 1688008"/>
              <a:gd name="connsiteX1" fmla="*/ 844004 w 1688008"/>
              <a:gd name="connsiteY1" fmla="*/ 0 h 1688008"/>
              <a:gd name="connsiteX2" fmla="*/ 1688008 w 1688008"/>
              <a:gd name="connsiteY2" fmla="*/ 844004 h 1688008"/>
              <a:gd name="connsiteX3" fmla="*/ 844004 w 1688008"/>
              <a:gd name="connsiteY3" fmla="*/ 1688008 h 1688008"/>
              <a:gd name="connsiteX4" fmla="*/ 0 w 1688008"/>
              <a:gd name="connsiteY4" fmla="*/ 844004 h 168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8008" h="1688008">
                <a:moveTo>
                  <a:pt x="0" y="844004"/>
                </a:moveTo>
                <a:cubicBezTo>
                  <a:pt x="0" y="377873"/>
                  <a:pt x="377873" y="0"/>
                  <a:pt x="844004" y="0"/>
                </a:cubicBezTo>
                <a:cubicBezTo>
                  <a:pt x="1310135" y="0"/>
                  <a:pt x="1688008" y="377873"/>
                  <a:pt x="1688008" y="844004"/>
                </a:cubicBezTo>
                <a:cubicBezTo>
                  <a:pt x="1688008" y="1310135"/>
                  <a:pt x="1310135" y="1688008"/>
                  <a:pt x="844004" y="1688008"/>
                </a:cubicBezTo>
                <a:cubicBezTo>
                  <a:pt x="377873" y="1688008"/>
                  <a:pt x="0" y="1310135"/>
                  <a:pt x="0" y="84400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63" tIns="270063" rIns="270063" bIns="27006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পিতাঃ</a:t>
            </a:r>
            <a:r>
              <a:rPr lang="en-US" sz="1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দেবেন্দ্রনাথ</a:t>
            </a:r>
            <a:r>
              <a:rPr lang="en-US" sz="1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1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 rot="17432152">
            <a:off x="7854375" y="4076223"/>
            <a:ext cx="453971" cy="569702"/>
          </a:xfrm>
          <a:custGeom>
            <a:avLst/>
            <a:gdLst>
              <a:gd name="connsiteX0" fmla="*/ 0 w 453970"/>
              <a:gd name="connsiteY0" fmla="*/ 113940 h 569702"/>
              <a:gd name="connsiteX1" fmla="*/ 226985 w 453970"/>
              <a:gd name="connsiteY1" fmla="*/ 113940 h 569702"/>
              <a:gd name="connsiteX2" fmla="*/ 226985 w 453970"/>
              <a:gd name="connsiteY2" fmla="*/ 0 h 569702"/>
              <a:gd name="connsiteX3" fmla="*/ 453970 w 453970"/>
              <a:gd name="connsiteY3" fmla="*/ 284851 h 569702"/>
              <a:gd name="connsiteX4" fmla="*/ 226985 w 453970"/>
              <a:gd name="connsiteY4" fmla="*/ 569702 h 569702"/>
              <a:gd name="connsiteX5" fmla="*/ 226985 w 453970"/>
              <a:gd name="connsiteY5" fmla="*/ 455762 h 569702"/>
              <a:gd name="connsiteX6" fmla="*/ 0 w 453970"/>
              <a:gd name="connsiteY6" fmla="*/ 455762 h 569702"/>
              <a:gd name="connsiteX7" fmla="*/ 0 w 453970"/>
              <a:gd name="connsiteY7" fmla="*/ 113940 h 569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970" h="569702">
                <a:moveTo>
                  <a:pt x="453970" y="455762"/>
                </a:moveTo>
                <a:lnTo>
                  <a:pt x="226985" y="455762"/>
                </a:lnTo>
                <a:lnTo>
                  <a:pt x="226985" y="569702"/>
                </a:lnTo>
                <a:lnTo>
                  <a:pt x="0" y="284851"/>
                </a:lnTo>
                <a:lnTo>
                  <a:pt x="226985" y="0"/>
                </a:lnTo>
                <a:lnTo>
                  <a:pt x="226985" y="113940"/>
                </a:lnTo>
                <a:lnTo>
                  <a:pt x="453970" y="113940"/>
                </a:lnTo>
                <a:lnTo>
                  <a:pt x="453970" y="45576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190" tIns="113940" rIns="1" bIns="11393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/>
          </a:p>
        </p:txBody>
      </p:sp>
      <p:sp>
        <p:nvSpPr>
          <p:cNvPr id="10" name="Freeform 9"/>
          <p:cNvSpPr/>
          <p:nvPr/>
        </p:nvSpPr>
        <p:spPr>
          <a:xfrm>
            <a:off x="6786542" y="4720530"/>
            <a:ext cx="1688008" cy="1688008"/>
          </a:xfrm>
          <a:custGeom>
            <a:avLst/>
            <a:gdLst>
              <a:gd name="connsiteX0" fmla="*/ 0 w 1688008"/>
              <a:gd name="connsiteY0" fmla="*/ 844004 h 1688008"/>
              <a:gd name="connsiteX1" fmla="*/ 844004 w 1688008"/>
              <a:gd name="connsiteY1" fmla="*/ 0 h 1688008"/>
              <a:gd name="connsiteX2" fmla="*/ 1688008 w 1688008"/>
              <a:gd name="connsiteY2" fmla="*/ 844004 h 1688008"/>
              <a:gd name="connsiteX3" fmla="*/ 844004 w 1688008"/>
              <a:gd name="connsiteY3" fmla="*/ 1688008 h 1688008"/>
              <a:gd name="connsiteX4" fmla="*/ 0 w 1688008"/>
              <a:gd name="connsiteY4" fmla="*/ 844004 h 168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8008" h="1688008">
                <a:moveTo>
                  <a:pt x="0" y="844004"/>
                </a:moveTo>
                <a:cubicBezTo>
                  <a:pt x="0" y="377873"/>
                  <a:pt x="377873" y="0"/>
                  <a:pt x="844004" y="0"/>
                </a:cubicBezTo>
                <a:cubicBezTo>
                  <a:pt x="1310135" y="0"/>
                  <a:pt x="1688008" y="377873"/>
                  <a:pt x="1688008" y="844004"/>
                </a:cubicBezTo>
                <a:cubicBezTo>
                  <a:pt x="1688008" y="1310135"/>
                  <a:pt x="1310135" y="1688008"/>
                  <a:pt x="844004" y="1688008"/>
                </a:cubicBezTo>
                <a:cubicBezTo>
                  <a:pt x="377873" y="1688008"/>
                  <a:pt x="0" y="1310135"/>
                  <a:pt x="0" y="84400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63" tIns="270063" rIns="270063" bIns="27006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পেশাঃ</a:t>
            </a:r>
            <a:r>
              <a:rPr lang="en-US" sz="1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জমিদারী</a:t>
            </a:r>
            <a:r>
              <a:rPr lang="en-US" sz="1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দেখাশুনা</a:t>
            </a:r>
            <a:r>
              <a:rPr lang="en-US" sz="1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1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 rot="21599994">
            <a:off x="6202183" y="5279684"/>
            <a:ext cx="412947" cy="569703"/>
          </a:xfrm>
          <a:custGeom>
            <a:avLst/>
            <a:gdLst>
              <a:gd name="connsiteX0" fmla="*/ 0 w 412946"/>
              <a:gd name="connsiteY0" fmla="*/ 113940 h 569702"/>
              <a:gd name="connsiteX1" fmla="*/ 206473 w 412946"/>
              <a:gd name="connsiteY1" fmla="*/ 113940 h 569702"/>
              <a:gd name="connsiteX2" fmla="*/ 206473 w 412946"/>
              <a:gd name="connsiteY2" fmla="*/ 0 h 569702"/>
              <a:gd name="connsiteX3" fmla="*/ 412946 w 412946"/>
              <a:gd name="connsiteY3" fmla="*/ 284851 h 569702"/>
              <a:gd name="connsiteX4" fmla="*/ 206473 w 412946"/>
              <a:gd name="connsiteY4" fmla="*/ 569702 h 569702"/>
              <a:gd name="connsiteX5" fmla="*/ 206473 w 412946"/>
              <a:gd name="connsiteY5" fmla="*/ 455762 h 569702"/>
              <a:gd name="connsiteX6" fmla="*/ 0 w 412946"/>
              <a:gd name="connsiteY6" fmla="*/ 455762 h 569702"/>
              <a:gd name="connsiteX7" fmla="*/ 0 w 412946"/>
              <a:gd name="connsiteY7" fmla="*/ 113940 h 569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2946" h="569702">
                <a:moveTo>
                  <a:pt x="412946" y="455762"/>
                </a:moveTo>
                <a:lnTo>
                  <a:pt x="206473" y="455762"/>
                </a:lnTo>
                <a:lnTo>
                  <a:pt x="206473" y="569702"/>
                </a:lnTo>
                <a:lnTo>
                  <a:pt x="0" y="284851"/>
                </a:lnTo>
                <a:lnTo>
                  <a:pt x="206473" y="0"/>
                </a:lnTo>
                <a:lnTo>
                  <a:pt x="206473" y="113940"/>
                </a:lnTo>
                <a:lnTo>
                  <a:pt x="412946" y="113940"/>
                </a:lnTo>
                <a:lnTo>
                  <a:pt x="412946" y="45576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883" tIns="113941" rIns="1" bIns="11393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/>
          </a:p>
        </p:txBody>
      </p:sp>
      <p:sp>
        <p:nvSpPr>
          <p:cNvPr id="12" name="Freeform 11"/>
          <p:cNvSpPr/>
          <p:nvPr/>
        </p:nvSpPr>
        <p:spPr>
          <a:xfrm>
            <a:off x="4319389" y="4720535"/>
            <a:ext cx="1688008" cy="1688008"/>
          </a:xfrm>
          <a:custGeom>
            <a:avLst/>
            <a:gdLst>
              <a:gd name="connsiteX0" fmla="*/ 0 w 1688008"/>
              <a:gd name="connsiteY0" fmla="*/ 844004 h 1688008"/>
              <a:gd name="connsiteX1" fmla="*/ 844004 w 1688008"/>
              <a:gd name="connsiteY1" fmla="*/ 0 h 1688008"/>
              <a:gd name="connsiteX2" fmla="*/ 1688008 w 1688008"/>
              <a:gd name="connsiteY2" fmla="*/ 844004 h 1688008"/>
              <a:gd name="connsiteX3" fmla="*/ 844004 w 1688008"/>
              <a:gd name="connsiteY3" fmla="*/ 1688008 h 1688008"/>
              <a:gd name="connsiteX4" fmla="*/ 0 w 1688008"/>
              <a:gd name="connsiteY4" fmla="*/ 844004 h 168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8008" h="1688008">
                <a:moveTo>
                  <a:pt x="0" y="844004"/>
                </a:moveTo>
                <a:cubicBezTo>
                  <a:pt x="0" y="377873"/>
                  <a:pt x="377873" y="0"/>
                  <a:pt x="844004" y="0"/>
                </a:cubicBezTo>
                <a:cubicBezTo>
                  <a:pt x="1310135" y="0"/>
                  <a:pt x="1688008" y="377873"/>
                  <a:pt x="1688008" y="844004"/>
                </a:cubicBezTo>
                <a:cubicBezTo>
                  <a:pt x="1688008" y="1310135"/>
                  <a:pt x="1310135" y="1688008"/>
                  <a:pt x="844004" y="1688008"/>
                </a:cubicBezTo>
                <a:cubicBezTo>
                  <a:pt x="377873" y="1688008"/>
                  <a:pt x="0" y="1310135"/>
                  <a:pt x="0" y="84400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63" tIns="270063" rIns="270063" bIns="27006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পুরুষ্কারঃ</a:t>
            </a:r>
            <a:r>
              <a:rPr lang="en-US" sz="1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নোবেল</a:t>
            </a:r>
            <a:r>
              <a:rPr lang="en-US" sz="1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১৯১৩ </a:t>
            </a:r>
            <a:r>
              <a:rPr lang="en-US" sz="1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1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 rot="4320000">
            <a:off x="4552071" y="4087287"/>
            <a:ext cx="447778" cy="569703"/>
          </a:xfrm>
          <a:custGeom>
            <a:avLst/>
            <a:gdLst>
              <a:gd name="connsiteX0" fmla="*/ 0 w 447777"/>
              <a:gd name="connsiteY0" fmla="*/ 113940 h 569702"/>
              <a:gd name="connsiteX1" fmla="*/ 223889 w 447777"/>
              <a:gd name="connsiteY1" fmla="*/ 113940 h 569702"/>
              <a:gd name="connsiteX2" fmla="*/ 223889 w 447777"/>
              <a:gd name="connsiteY2" fmla="*/ 0 h 569702"/>
              <a:gd name="connsiteX3" fmla="*/ 447777 w 447777"/>
              <a:gd name="connsiteY3" fmla="*/ 284851 h 569702"/>
              <a:gd name="connsiteX4" fmla="*/ 223889 w 447777"/>
              <a:gd name="connsiteY4" fmla="*/ 569702 h 569702"/>
              <a:gd name="connsiteX5" fmla="*/ 223889 w 447777"/>
              <a:gd name="connsiteY5" fmla="*/ 455762 h 569702"/>
              <a:gd name="connsiteX6" fmla="*/ 0 w 447777"/>
              <a:gd name="connsiteY6" fmla="*/ 455762 h 569702"/>
              <a:gd name="connsiteX7" fmla="*/ 0 w 447777"/>
              <a:gd name="connsiteY7" fmla="*/ 113940 h 569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7777" h="569702">
                <a:moveTo>
                  <a:pt x="447777" y="455762"/>
                </a:moveTo>
                <a:lnTo>
                  <a:pt x="223888" y="455762"/>
                </a:lnTo>
                <a:lnTo>
                  <a:pt x="223888" y="569702"/>
                </a:lnTo>
                <a:lnTo>
                  <a:pt x="0" y="284851"/>
                </a:lnTo>
                <a:lnTo>
                  <a:pt x="223888" y="0"/>
                </a:lnTo>
                <a:lnTo>
                  <a:pt x="223888" y="113940"/>
                </a:lnTo>
                <a:lnTo>
                  <a:pt x="447777" y="113940"/>
                </a:lnTo>
                <a:lnTo>
                  <a:pt x="447777" y="45576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334" tIns="113940" rIns="-1" bIns="11394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/>
          </a:p>
        </p:txBody>
      </p:sp>
      <p:sp>
        <p:nvSpPr>
          <p:cNvPr id="14" name="Freeform 13"/>
          <p:cNvSpPr/>
          <p:nvPr/>
        </p:nvSpPr>
        <p:spPr>
          <a:xfrm>
            <a:off x="3536689" y="2311631"/>
            <a:ext cx="1688008" cy="1688008"/>
          </a:xfrm>
          <a:custGeom>
            <a:avLst/>
            <a:gdLst>
              <a:gd name="connsiteX0" fmla="*/ 0 w 1688008"/>
              <a:gd name="connsiteY0" fmla="*/ 844004 h 1688008"/>
              <a:gd name="connsiteX1" fmla="*/ 844004 w 1688008"/>
              <a:gd name="connsiteY1" fmla="*/ 0 h 1688008"/>
              <a:gd name="connsiteX2" fmla="*/ 1688008 w 1688008"/>
              <a:gd name="connsiteY2" fmla="*/ 844004 h 1688008"/>
              <a:gd name="connsiteX3" fmla="*/ 844004 w 1688008"/>
              <a:gd name="connsiteY3" fmla="*/ 1688008 h 1688008"/>
              <a:gd name="connsiteX4" fmla="*/ 0 w 1688008"/>
              <a:gd name="connsiteY4" fmla="*/ 844004 h 168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8008" h="1688008">
                <a:moveTo>
                  <a:pt x="0" y="844004"/>
                </a:moveTo>
                <a:cubicBezTo>
                  <a:pt x="0" y="377873"/>
                  <a:pt x="377873" y="0"/>
                  <a:pt x="844004" y="0"/>
                </a:cubicBezTo>
                <a:cubicBezTo>
                  <a:pt x="1310135" y="0"/>
                  <a:pt x="1688008" y="377873"/>
                  <a:pt x="1688008" y="844004"/>
                </a:cubicBezTo>
                <a:cubicBezTo>
                  <a:pt x="1688008" y="1310135"/>
                  <a:pt x="1310135" y="1688008"/>
                  <a:pt x="844004" y="1688008"/>
                </a:cubicBezTo>
                <a:cubicBezTo>
                  <a:pt x="377873" y="1688008"/>
                  <a:pt x="0" y="1310135"/>
                  <a:pt x="0" y="84400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63" tIns="270063" rIns="270063" bIns="27006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মৃত:০৭ ই </a:t>
            </a:r>
            <a:r>
              <a:rPr lang="en-US" sz="1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আগষ্ট</a:t>
            </a:r>
            <a:r>
              <a:rPr lang="en-US" sz="1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১৯৪১ </a:t>
            </a:r>
            <a:endParaRPr lang="en-US" sz="1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 rot="19440000">
            <a:off x="5171120" y="2133841"/>
            <a:ext cx="447777" cy="569702"/>
          </a:xfrm>
          <a:custGeom>
            <a:avLst/>
            <a:gdLst>
              <a:gd name="connsiteX0" fmla="*/ 0 w 447777"/>
              <a:gd name="connsiteY0" fmla="*/ 113940 h 569702"/>
              <a:gd name="connsiteX1" fmla="*/ 223889 w 447777"/>
              <a:gd name="connsiteY1" fmla="*/ 113940 h 569702"/>
              <a:gd name="connsiteX2" fmla="*/ 223889 w 447777"/>
              <a:gd name="connsiteY2" fmla="*/ 0 h 569702"/>
              <a:gd name="connsiteX3" fmla="*/ 447777 w 447777"/>
              <a:gd name="connsiteY3" fmla="*/ 284851 h 569702"/>
              <a:gd name="connsiteX4" fmla="*/ 223889 w 447777"/>
              <a:gd name="connsiteY4" fmla="*/ 569702 h 569702"/>
              <a:gd name="connsiteX5" fmla="*/ 223889 w 447777"/>
              <a:gd name="connsiteY5" fmla="*/ 455762 h 569702"/>
              <a:gd name="connsiteX6" fmla="*/ 0 w 447777"/>
              <a:gd name="connsiteY6" fmla="*/ 455762 h 569702"/>
              <a:gd name="connsiteX7" fmla="*/ 0 w 447777"/>
              <a:gd name="connsiteY7" fmla="*/ 113940 h 569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7777" h="569702">
                <a:moveTo>
                  <a:pt x="0" y="113940"/>
                </a:moveTo>
                <a:lnTo>
                  <a:pt x="223889" y="113940"/>
                </a:lnTo>
                <a:lnTo>
                  <a:pt x="223889" y="0"/>
                </a:lnTo>
                <a:lnTo>
                  <a:pt x="447777" y="284851"/>
                </a:lnTo>
                <a:lnTo>
                  <a:pt x="223889" y="569702"/>
                </a:lnTo>
                <a:lnTo>
                  <a:pt x="223889" y="455762"/>
                </a:lnTo>
                <a:lnTo>
                  <a:pt x="0" y="455762"/>
                </a:lnTo>
                <a:lnTo>
                  <a:pt x="0" y="11394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3940" rIns="134332" bIns="11393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794" y="2725737"/>
            <a:ext cx="2443162" cy="20050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18793" y="2915"/>
            <a:ext cx="2778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19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4513" y="548580"/>
            <a:ext cx="5312229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বিঘে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ভূ্ই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ঋনে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বলিলেন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বুজেছ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উপেন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লইব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কহিলাম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ভূস্বামী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মরিবার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কহে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বাপু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বাগানখানা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বিঘে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দিঘে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হইবে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টানা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কহিলাম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বক্ষে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জুড়িয়া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পাণি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সজল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চক্ষে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গরিবের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ভিটেখানি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যেথায়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দৈন্যের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বেচিব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লক্ষ্নীছাড়া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আখি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ক্ষণকাল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রহলি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মৌনভাবে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কহিলেন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ক্রূর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হেসে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আচ্ছা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দেড়ে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ভিটেমাটি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হইনু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ডিক্রি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মিথ্যা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হস্ত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কাঙালের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85" y="2032000"/>
            <a:ext cx="3715658" cy="43978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87256" y="320794"/>
            <a:ext cx="3018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02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36571" y="1045029"/>
            <a:ext cx="4151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2061029"/>
            <a:ext cx="3352800" cy="3482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42" y="2061029"/>
            <a:ext cx="3247800" cy="34825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271" y="2061029"/>
            <a:ext cx="3048000" cy="348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4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5314" y="1499175"/>
            <a:ext cx="4905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শব্দাথসমূহ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0859" y="2329312"/>
            <a:ext cx="7271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ভূস্বামী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-----------------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বিঘে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----------------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পাণি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----------------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-----------------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নিষ্ঠুর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কাঙ্গাল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-----------------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নিঃস্ব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ভূধর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-----------------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6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961</TotalTime>
  <Words>446</Words>
  <Application>Microsoft Office PowerPoint</Application>
  <PresentationFormat>Widescreen</PresentationFormat>
  <Paragraphs>83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NikoshBAN</vt:lpstr>
      <vt:lpstr>Wingdings</vt:lpstr>
      <vt:lpstr>Wingdings 3</vt:lpstr>
      <vt:lpstr>Wisp</vt:lpstr>
      <vt:lpstr>স্বাগতম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china akter</dc:creator>
  <cp:lastModifiedBy>china akter</cp:lastModifiedBy>
  <cp:revision>139</cp:revision>
  <dcterms:created xsi:type="dcterms:W3CDTF">2019-06-13T17:36:01Z</dcterms:created>
  <dcterms:modified xsi:type="dcterms:W3CDTF">2020-07-07T17:38:15Z</dcterms:modified>
</cp:coreProperties>
</file>