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9" r:id="rId4"/>
    <p:sldId id="258" r:id="rId5"/>
    <p:sldId id="259" r:id="rId6"/>
    <p:sldId id="307" r:id="rId7"/>
    <p:sldId id="305" r:id="rId8"/>
    <p:sldId id="306" r:id="rId9"/>
    <p:sldId id="309" r:id="rId10"/>
    <p:sldId id="308" r:id="rId11"/>
    <p:sldId id="310" r:id="rId12"/>
    <p:sldId id="294" r:id="rId13"/>
    <p:sldId id="313" r:id="rId14"/>
    <p:sldId id="295" r:id="rId15"/>
    <p:sldId id="312" r:id="rId16"/>
    <p:sldId id="298" r:id="rId17"/>
    <p:sldId id="314" r:id="rId18"/>
    <p:sldId id="299" r:id="rId19"/>
    <p:sldId id="300" r:id="rId20"/>
    <p:sldId id="301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86522" autoAdjust="0"/>
  </p:normalViewPr>
  <p:slideViewPr>
    <p:cSldViewPr>
      <p:cViewPr varScale="1">
        <p:scale>
          <a:sx n="63" d="100"/>
          <a:sy n="63" d="100"/>
        </p:scale>
        <p:origin x="-7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7CD9E-50E2-48FB-936D-C9423D1C16D4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00F16-D8CB-44C1-977C-88930BE55C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8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0F16-D8CB-44C1-977C-88930BE55C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1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0F16-D8CB-44C1-977C-88930BE55C9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autiful-backgrounds-summer-wallpaper-background-scenery-flowers-zkqve-images-wallpapers-wallwuzz-hd-wallpaper-19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5943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" y="152400"/>
            <a:ext cx="4739640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/>
          </a:scene3d>
          <a:sp3d prstMaterial="plastic"/>
        </p:spPr>
        <p:txBody>
          <a:bodyPr wrap="square" lIns="91440" tIns="45720" rIns="91440" bIns="45720">
            <a:spAutoFit/>
            <a:sp3d extrusionH="57150">
              <a:bevelT w="38100" h="38100" prst="angle"/>
              <a:bevelB w="50800" h="38100" prst="riblet"/>
            </a:sp3d>
          </a:bodyPr>
          <a:lstStyle/>
          <a:p>
            <a:r>
              <a:rPr lang="en-US" sz="7200" b="1" spc="200" dirty="0" smtClean="0">
                <a:ln w="29210">
                  <a:solidFill>
                    <a:srgbClr val="C00000">
                      <a:alpha val="45000"/>
                    </a:srgb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srgbClr val="FF0000">
                      <a:alpha val="32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Welcome</a:t>
            </a:r>
            <a:endParaRPr lang="en-US" sz="7200" b="1" spc="200" dirty="0">
              <a:ln w="29210">
                <a:solidFill>
                  <a:srgbClr val="C00000">
                    <a:alpha val="45000"/>
                  </a:srgbClr>
                </a:solidFill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srgbClr val="FF0000">
                    <a:alpha val="32000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565999"/>
            <a:ext cx="7178040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/>
          </a:scene3d>
          <a:sp3d prstMaterial="plastic"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To the Students 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" y="2530974"/>
            <a:ext cx="3977640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/>
          </a:scene3d>
          <a:sp3d prstMaterial="plastic"/>
        </p:spPr>
        <p:txBody>
          <a:bodyPr wrap="square" lIns="91440" tIns="45720" rIns="91440" bIns="45720">
            <a:spAutoFit/>
            <a:sp3d extrusionH="57150">
              <a:bevelT w="38100" h="38100" prst="angle"/>
              <a:bevelB w="50800" h="38100" prst="riblet"/>
            </a:sp3d>
          </a:bodyPr>
          <a:lstStyle/>
          <a:p>
            <a:r>
              <a:rPr lang="en-US" sz="4400" b="1" spc="200" dirty="0" smtClean="0">
                <a:ln w="29210">
                  <a:solidFill>
                    <a:srgbClr val="C00000">
                      <a:alpha val="45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srgbClr val="FF0000">
                      <a:alpha val="32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of class</a:t>
            </a:r>
            <a:endParaRPr lang="en-US" sz="4400" b="1" spc="200" dirty="0">
              <a:ln w="29210">
                <a:solidFill>
                  <a:srgbClr val="C00000">
                    <a:alpha val="45000"/>
                  </a:srgbClr>
                </a:solidFill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srgbClr val="FF0000">
                    <a:alpha val="32000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2515584"/>
            <a:ext cx="4343400" cy="22159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/>
          </a:scene3d>
          <a:sp3d prstMaterial="plastic"/>
        </p:spPr>
        <p:txBody>
          <a:bodyPr wrap="square" lIns="91440" tIns="45720" rIns="91440" bIns="45720">
            <a:spAutoFit/>
            <a:sp3d extrusionH="57150">
              <a:bevelT w="38100" h="38100" prst="angle"/>
              <a:bevelB w="50800" h="38100" prst="riblet"/>
            </a:sp3d>
          </a:bodyPr>
          <a:lstStyle/>
          <a:p>
            <a:r>
              <a:rPr lang="en-US" sz="13800" b="1" spc="200" dirty="0">
                <a:ln w="29210">
                  <a:solidFill>
                    <a:srgbClr val="C00000">
                      <a:alpha val="45000"/>
                    </a:srgbClr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srgbClr val="FF0000">
                      <a:alpha val="32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five</a:t>
            </a:r>
            <a:endParaRPr lang="en-US" sz="13800" b="1" spc="200" dirty="0">
              <a:ln w="29210">
                <a:solidFill>
                  <a:srgbClr val="C00000">
                    <a:alpha val="45000"/>
                  </a:srgbClr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srgbClr val="FF0000">
                    <a:alpha val="32000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mph" presetSubtype="0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mph" presetSubtype="0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/>
      <p:bldP spid="5" grpId="1"/>
      <p:bldP spid="8" grpId="0"/>
      <p:bldP spid="8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49"/>
          <a:stretch/>
        </p:blipFill>
        <p:spPr>
          <a:xfrm>
            <a:off x="3200400" y="1288953"/>
            <a:ext cx="2791691" cy="2292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6363" r="8247" b="1862"/>
          <a:stretch/>
        </p:blipFill>
        <p:spPr>
          <a:xfrm>
            <a:off x="6248400" y="1262099"/>
            <a:ext cx="2743200" cy="2319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099498"/>
            <a:ext cx="88392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children celebrate with a cake, play games and sing.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appy birthday party stock photo. Image of friendship - 11314543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4"/>
          <a:stretch/>
        </p:blipFill>
        <p:spPr bwMode="auto">
          <a:xfrm>
            <a:off x="152400" y="1280160"/>
            <a:ext cx="2819400" cy="228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5267" y="180373"/>
            <a:ext cx="386195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Birthday Activity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ppy Birthday Gift Boxes Ca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66"/>
          <a:stretch/>
        </p:blipFill>
        <p:spPr bwMode="auto">
          <a:xfrm>
            <a:off x="1143000" y="533400"/>
            <a:ext cx="6629400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1216" y="5562600"/>
            <a:ext cx="784060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friends often bring a birthday gift.</a:t>
            </a:r>
          </a:p>
        </p:txBody>
      </p:sp>
    </p:spTree>
    <p:extLst>
      <p:ext uri="{BB962C8B-B14F-4D97-AF65-F5344CB8AC3E}">
        <p14:creationId xmlns:p14="http://schemas.microsoft.com/office/powerpoint/2010/main" val="416117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299" y="713135"/>
            <a:ext cx="1932709" cy="803564"/>
          </a:xfrm>
          <a:prstGeom prst="roundRect">
            <a:avLst>
              <a:gd name="adj" fmla="val 4940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Birthday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659229"/>
            <a:ext cx="1371599" cy="96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977681"/>
            <a:ext cx="1371599" cy="901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3238709"/>
            <a:ext cx="1371599" cy="927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962400" y="848380"/>
            <a:ext cx="50292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day when a child is born.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2159615"/>
            <a:ext cx="50292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Pleasure in an activity or occasion.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3379206"/>
            <a:ext cx="5029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 a happy day or event.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9930" y="2015836"/>
            <a:ext cx="1932709" cy="803564"/>
          </a:xfrm>
          <a:prstGeom prst="roundRect">
            <a:avLst>
              <a:gd name="adj" fmla="val 4940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Enjoy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44779" y="3235036"/>
            <a:ext cx="1932709" cy="803564"/>
          </a:xfrm>
          <a:prstGeom prst="roundRect">
            <a:avLst>
              <a:gd name="adj" fmla="val 4940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Celebrate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3962" y="5747729"/>
            <a:ext cx="1932709" cy="803564"/>
          </a:xfrm>
          <a:prstGeom prst="roundRect">
            <a:avLst>
              <a:gd name="adj" fmla="val 4940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Blow out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78722" y="4466371"/>
            <a:ext cx="1932709" cy="803564"/>
          </a:xfrm>
          <a:prstGeom prst="roundRect">
            <a:avLst>
              <a:gd name="adj" fmla="val 4940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Candle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4466371"/>
            <a:ext cx="1371599" cy="920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" y="5747729"/>
            <a:ext cx="1369581" cy="920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3962400" y="4634051"/>
            <a:ext cx="5029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 of wax with a wick.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62400" y="5884929"/>
            <a:ext cx="50292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 out fire by air.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5200" y="12898"/>
            <a:ext cx="1930978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5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4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299" y="713135"/>
            <a:ext cx="1932709" cy="803564"/>
          </a:xfrm>
          <a:prstGeom prst="roundRect">
            <a:avLst>
              <a:gd name="adj" fmla="val 4940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Birthday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848380"/>
            <a:ext cx="67056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 is my birthday.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2159615"/>
            <a:ext cx="67056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enjoy swimming.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3379206"/>
            <a:ext cx="67056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will celebrate our birthday.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9930" y="2015836"/>
            <a:ext cx="1932709" cy="803564"/>
          </a:xfrm>
          <a:prstGeom prst="roundRect">
            <a:avLst>
              <a:gd name="adj" fmla="val 4940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Enjoy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44779" y="3235036"/>
            <a:ext cx="1932709" cy="803564"/>
          </a:xfrm>
          <a:prstGeom prst="roundRect">
            <a:avLst>
              <a:gd name="adj" fmla="val 4940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Celebrate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3962" y="5747729"/>
            <a:ext cx="1932709" cy="803564"/>
          </a:xfrm>
          <a:prstGeom prst="roundRect">
            <a:avLst>
              <a:gd name="adj" fmla="val 4940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Blow out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78722" y="4466371"/>
            <a:ext cx="1932709" cy="803564"/>
          </a:xfrm>
          <a:prstGeom prst="roundRect">
            <a:avLst>
              <a:gd name="adj" fmla="val 4940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r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Candle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34051"/>
            <a:ext cx="67056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a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candle.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0" y="5884929"/>
            <a:ext cx="67056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Blow out the candle.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9400" y="101025"/>
            <a:ext cx="32766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Making sentences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7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4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68532"/>
            <a:ext cx="84582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atha" pitchFamily="34" charset="0"/>
                <a:cs typeface="Latha" pitchFamily="34" charset="0"/>
              </a:rPr>
              <a:t>Now please open your English book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atha" pitchFamily="34" charset="0"/>
              <a:cs typeface="Lath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" y="2667000"/>
            <a:ext cx="373380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atha" pitchFamily="34" charset="0"/>
                <a:cs typeface="Latha" pitchFamily="34" charset="0"/>
              </a:rPr>
              <a:t>Unit: 15</a:t>
            </a:r>
          </a:p>
          <a:p>
            <a:pPr algn="ctr"/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atha" pitchFamily="34" charset="0"/>
                <a:cs typeface="Latha" pitchFamily="34" charset="0"/>
              </a:rPr>
              <a:t>Page: 58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Latha" pitchFamily="34" charset="0"/>
              <a:cs typeface="Lath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3" t="2507" r="8861" b="4744"/>
          <a:stretch/>
        </p:blipFill>
        <p:spPr>
          <a:xfrm>
            <a:off x="4876800" y="1143000"/>
            <a:ext cx="3855720" cy="5394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56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226874"/>
            <a:ext cx="4038600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Text  reading </a:t>
            </a:r>
          </a:p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and </a:t>
            </a:r>
          </a:p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Presentation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1026" name="Picture 2" descr="E:\60576111-stock-vector-funny-pupils-sit-on-desks-read-draw-clay-cartoon-asian-african-isolated-illustration-set-india-eu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133600"/>
            <a:ext cx="7848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00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435497"/>
            <a:ext cx="3657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300" dirty="0" smtClean="0">
                <a:ln w="1143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Group Work</a:t>
            </a:r>
            <a:endParaRPr lang="en-US" sz="3200" b="1" spc="300" dirty="0">
              <a:ln w="1143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6" name="Picture 5" descr="indeg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1725" y="120884"/>
            <a:ext cx="2126075" cy="1860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6796" y="2169467"/>
            <a:ext cx="801624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 by discussing in your group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696" y="2971800"/>
            <a:ext cx="8854440" cy="32008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What day is a special day for a person?</a:t>
            </a: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Do people around the world celebrate their birthdays in the same way?</a:t>
            </a: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How do most people in the world celebrate their birthday?</a:t>
            </a:r>
          </a:p>
        </p:txBody>
      </p:sp>
    </p:spTree>
    <p:extLst>
      <p:ext uri="{BB962C8B-B14F-4D97-AF65-F5344CB8AC3E}">
        <p14:creationId xmlns:p14="http://schemas.microsoft.com/office/powerpoint/2010/main" val="58672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64084"/>
            <a:ext cx="32004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300" dirty="0" smtClean="0">
                <a:ln w="1143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pair Work</a:t>
            </a:r>
            <a:endParaRPr lang="en-US" sz="2800" b="1" spc="300" dirty="0">
              <a:ln w="1143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0264" y="769203"/>
            <a:ext cx="7079672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‘True’ for correct statement and 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‘False’ for incorrect statement.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752600"/>
            <a:ext cx="8139544" cy="4909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People around the world celebrate birthdays in the same way.</a:t>
            </a:r>
          </a:p>
          <a:p>
            <a:pPr algn="just"/>
            <a:endParaRPr lang="en-US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 birthday is a special day.</a:t>
            </a:r>
          </a:p>
          <a:p>
            <a:pPr algn="just"/>
            <a:endParaRPr lang="en-US" sz="11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People sing a birthday song for the birthday person.</a:t>
            </a:r>
          </a:p>
          <a:p>
            <a:pPr algn="just"/>
            <a:endParaRPr lang="en-US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The friends do not bring any gift for the birthday person.</a:t>
            </a:r>
          </a:p>
          <a:p>
            <a:pPr algn="just"/>
            <a:endParaRPr lang="en-US" sz="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The most important thing is to enjoy the day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1200" y="2887950"/>
            <a:ext cx="91460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604155" y="4038600"/>
            <a:ext cx="91460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447800" y="6106180"/>
            <a:ext cx="91460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333895" y="2286000"/>
            <a:ext cx="98135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621813" y="5039380"/>
            <a:ext cx="98135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659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143991" y="182880"/>
            <a:ext cx="41910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300" dirty="0" smtClean="0">
                <a:ln w="1143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individual Work</a:t>
            </a:r>
            <a:endParaRPr lang="en-US" sz="2800" b="1" spc="300" dirty="0">
              <a:ln w="1143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133600"/>
            <a:ext cx="8915401" cy="40318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1)People _________the world celebrate birthdays.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2)There are __________on the cake.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3)There is one candle for __________ year of the persons birthday.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4)The children __________games and sing song.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5)The gifts are ___________ in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colourful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paper.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894546"/>
            <a:ext cx="847898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with the following words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candles, each, around, wrapped, play, often, spend.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3560" y="2249269"/>
            <a:ext cx="1734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3931" y="2971799"/>
            <a:ext cx="1734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candles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3000" y="3544669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72691" y="461772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62101" y="5340251"/>
            <a:ext cx="2039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wrapped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4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  <p:bldP spid="3" grpId="0"/>
      <p:bldP spid="12" grpId="0"/>
      <p:bldP spid="15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8939" y="506938"/>
            <a:ext cx="44958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300" dirty="0" smtClean="0">
                <a:ln w="1143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evaluation</a:t>
            </a:r>
            <a:endParaRPr lang="en-US" sz="4400" b="1" spc="300" dirty="0">
              <a:ln w="1143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" y="1752600"/>
            <a:ext cx="8871758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most </a:t>
            </a:r>
            <a:r>
              <a:rPr lang="en-US" sz="32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birthday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724276"/>
            <a:ext cx="8871758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What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the children do on a birthday party?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" y="5321587"/>
            <a:ext cx="8871758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What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people bring to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birthday party?</a:t>
            </a:r>
          </a:p>
        </p:txBody>
      </p:sp>
      <p:pic>
        <p:nvPicPr>
          <p:cNvPr id="9" name="Picture 8" descr="fffffff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1448" y="96249"/>
            <a:ext cx="1396990" cy="1257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nalys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" y="92456"/>
            <a:ext cx="1347537" cy="124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52400" y="2438400"/>
            <a:ext cx="8871758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most important thing is to enjoy the day and spend time with friends and family.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5952" y="4413945"/>
            <a:ext cx="8868205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children play games and sing.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160" y="6013042"/>
            <a:ext cx="888699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People bring a birthday gift to a birthday party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48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Ribbon 3"/>
          <p:cNvSpPr/>
          <p:nvPr/>
        </p:nvSpPr>
        <p:spPr>
          <a:xfrm>
            <a:off x="502920" y="198120"/>
            <a:ext cx="8067966" cy="944880"/>
          </a:xfrm>
          <a:prstGeom prst="ellipseRibbon">
            <a:avLst>
              <a:gd name="adj1" fmla="val 25629"/>
              <a:gd name="adj2" fmla="val 71468"/>
              <a:gd name="adj3" fmla="val 125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83080" y="411480"/>
            <a:ext cx="5486400" cy="6553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33333"/>
              </a:avLst>
            </a:prstTxWarp>
            <a:spAutoFit/>
            <a:scene3d>
              <a:camera prst="orthographicFront"/>
              <a:lightRig rig="twoPt" dir="tl"/>
            </a:scene3d>
            <a:sp3d extrusionH="57150" contourW="12700" prstMaterial="dkEdge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Teacher’s Identity</a:t>
            </a:r>
            <a:endParaRPr lang="en-US" sz="5400" b="1" cap="none" spc="0" dirty="0">
              <a:ln w="11430"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2289989"/>
            <a:ext cx="56388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  <a:cs typeface="NikoshBAN" pitchFamily="2" charset="0"/>
              </a:rPr>
              <a:t>Mohammad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  <a:cs typeface="NikoshBAN" pitchFamily="2" charset="0"/>
              </a:rPr>
              <a:t>Hannan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  <a:cs typeface="NikoshBAN" pitchFamily="2" charset="0"/>
              </a:rPr>
              <a:t>Miah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gerian" pitchFamily="82" charset="0"/>
              <a:cs typeface="NikoshBAN" pitchFamily="2" charset="0"/>
            </a:endParaRPr>
          </a:p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Baniadi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Govt. Primary School</a:t>
            </a:r>
          </a:p>
          <a:p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Rupganj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Narayanganj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Mobile: 01977377177</a:t>
            </a:r>
          </a:p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E-mail: hannanmiah1@gmail.com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E:\Hannan\Contenes 2020\20190818_18015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5" t="6439" r="44088" b="40292"/>
          <a:stretch/>
        </p:blipFill>
        <p:spPr bwMode="auto">
          <a:xfrm>
            <a:off x="68580" y="1219200"/>
            <a:ext cx="3284220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ontentssss\Contenes 2016\wri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44658"/>
            <a:ext cx="1354201" cy="89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144658"/>
            <a:ext cx="3276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300" dirty="0" smtClean="0">
                <a:ln w="1143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Home work</a:t>
            </a:r>
            <a:endParaRPr lang="en-US" sz="3200" b="1" spc="300" dirty="0">
              <a:ln w="1143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20" y="1168535"/>
            <a:ext cx="8172409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about </a:t>
            </a:r>
          </a:p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birthday Party </a:t>
            </a: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answering the following questions: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891" y="3429000"/>
            <a:ext cx="8699269" cy="2862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When is your birthday?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 do you do on this day? 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Whom do you invite on your birthday?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 do people bring for you?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How do you enjoy the day?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9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" y="3276600"/>
            <a:ext cx="8442960" cy="30101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1250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rgbClr val="C00000"/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  <a:cs typeface="NikoshBAN" pitchFamily="2" charset="0"/>
              </a:rPr>
              <a:t>Thank You All</a:t>
            </a:r>
            <a:endParaRPr lang="en-US" sz="5400" b="1" dirty="0">
              <a:ln w="11430">
                <a:solidFill>
                  <a:srgbClr val="C00000"/>
                </a:solidFill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2052" name="Picture 4" descr="E:\Contentssss\Contenes 2016\artblu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38200"/>
            <a:ext cx="1428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Contentssss\Contenes 2016\artre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357438"/>
            <a:ext cx="1428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57200"/>
            <a:ext cx="8625840" cy="4893647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91440" tIns="45720" rIns="91440" bIns="4572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6000" b="1" u="sng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Old English Text MT" pitchFamily="66" charset="0"/>
                <a:cs typeface="NikoshBAN" pitchFamily="2" charset="0"/>
              </a:rPr>
              <a:t>Class: Five</a:t>
            </a:r>
          </a:p>
          <a:p>
            <a:pPr algn="ctr"/>
            <a:endParaRPr lang="en-US" sz="6000" b="1" u="sng" cap="none" spc="0" dirty="0" smtClean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Old English Text MT" pitchFamily="66" charset="0"/>
              <a:cs typeface="NikoshBAN" pitchFamily="2" charset="0"/>
            </a:endParaRPr>
          </a:p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ld English Text MT" pitchFamily="66" charset="0"/>
                <a:cs typeface="NikoshBAN" pitchFamily="2" charset="0"/>
              </a:rPr>
              <a:t>Subject 	: English</a:t>
            </a:r>
          </a:p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ld English Text MT" pitchFamily="66" charset="0"/>
                <a:cs typeface="NikoshBAN" pitchFamily="2" charset="0"/>
              </a:rPr>
              <a:t>Unit		: 15 (Happy Birthday)</a:t>
            </a:r>
          </a:p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ld English Text MT" pitchFamily="66" charset="0"/>
                <a:cs typeface="NikoshBAN" pitchFamily="2" charset="0"/>
              </a:rPr>
              <a:t>Time     	: 40 minutes</a:t>
            </a:r>
          </a:p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ld English Text MT" pitchFamily="66" charset="0"/>
                <a:cs typeface="NikoshBAN" pitchFamily="2" charset="0"/>
              </a:rPr>
              <a:t>Date		: 07/07/2020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Old English Tex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0" y="144959"/>
            <a:ext cx="51816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ld English Text MT" pitchFamily="66" charset="0"/>
              </a:rPr>
              <a:t>Learning Outcomes:</a:t>
            </a:r>
            <a:endParaRPr lang="en-US" sz="4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Old English Text MT" pitchFamily="66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1337" t="34108" r="27616" b="19870"/>
          <a:stretch/>
        </p:blipFill>
        <p:spPr bwMode="auto">
          <a:xfrm>
            <a:off x="152400" y="990600"/>
            <a:ext cx="8839200" cy="556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1120" y="141281"/>
            <a:ext cx="6913418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4297" y="5861149"/>
            <a:ext cx="453711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1" y="990599"/>
            <a:ext cx="8155327" cy="4677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59" y="5105400"/>
            <a:ext cx="8244841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person’s birthday is a special day. This is the date when the person was born.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46956"/>
            <a:ext cx="450272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a birthday?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42" y="1143000"/>
            <a:ext cx="5617673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602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4" y="1226987"/>
            <a:ext cx="4212338" cy="3159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25706" y="171086"/>
            <a:ext cx="641809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following pictures.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1750" y="4572000"/>
            <a:ext cx="241366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Birthday cake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3500" y="4572000"/>
            <a:ext cx="90054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Gift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799" y="5311914"/>
            <a:ext cx="8692913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when your birthday?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26986"/>
            <a:ext cx="4162909" cy="315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571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7472" y="533400"/>
            <a:ext cx="7337367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enjoy our today’s lesson about-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755" y="1371600"/>
            <a:ext cx="8686799" cy="14465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Happy Birthday</a:t>
            </a:r>
            <a:endParaRPr lang="en-US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>
          <a:xfrm>
            <a:off x="907473" y="2971800"/>
            <a:ext cx="7337366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79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9" y="3802621"/>
            <a:ext cx="2607914" cy="2163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3" y="962132"/>
            <a:ext cx="2590800" cy="2028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143" y="938266"/>
            <a:ext cx="2590800" cy="2028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7686" y="152400"/>
            <a:ext cx="8627714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things are needed to celebrate birthday?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03" y="3804189"/>
            <a:ext cx="2560320" cy="2163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07113" y="3045075"/>
            <a:ext cx="134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cake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7797" y="5969158"/>
            <a:ext cx="134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candle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1858" y="5942032"/>
            <a:ext cx="1919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balloon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0054" y="3045074"/>
            <a:ext cx="134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sweets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43" y="962132"/>
            <a:ext cx="2560320" cy="2052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400800" y="3045767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food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The Best Birthday Wishes to Make Someone's Birthday Special | Народженн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453" y="3804189"/>
            <a:ext cx="2701810" cy="21378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3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1999</TotalTime>
  <Words>563</Words>
  <Application>Microsoft Office PowerPoint</Application>
  <PresentationFormat>On-screen Show (4:3)</PresentationFormat>
  <Paragraphs>121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DPE</cp:lastModifiedBy>
  <cp:revision>203</cp:revision>
  <dcterms:created xsi:type="dcterms:W3CDTF">2006-08-16T00:00:00Z</dcterms:created>
  <dcterms:modified xsi:type="dcterms:W3CDTF">2020-07-07T12:04:03Z</dcterms:modified>
</cp:coreProperties>
</file>