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1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8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31" autoAdjust="0"/>
  </p:normalViewPr>
  <p:slideViewPr>
    <p:cSldViewPr>
      <p:cViewPr>
        <p:scale>
          <a:sx n="44" d="100"/>
          <a:sy n="44" d="100"/>
        </p:scale>
        <p:origin x="-213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C6DFC-8D94-458B-9C06-04B144B070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BC3AD-6EFC-48FF-B06A-8D43CE82450A}">
      <dgm:prSet phldrT="[Text]"/>
      <dgm:spPr/>
      <dgm:t>
        <a:bodyPr/>
        <a:lstStyle/>
        <a:p>
          <a:r>
            <a:rPr lang="bn-BD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ওয়েবে নিরাপদ থাকা </a:t>
          </a:r>
          <a:endParaRPr lang="en-US" dirty="0"/>
        </a:p>
      </dgm:t>
    </dgm:pt>
    <dgm:pt modelId="{7D1A9866-6061-43FF-A575-3DFF90315D8D}" type="parTrans" cxnId="{4B241640-218C-4992-B688-4C551007DA7F}">
      <dgm:prSet/>
      <dgm:spPr/>
      <dgm:t>
        <a:bodyPr/>
        <a:lstStyle/>
        <a:p>
          <a:endParaRPr lang="en-US"/>
        </a:p>
      </dgm:t>
    </dgm:pt>
    <dgm:pt modelId="{AC5488AE-7AC5-4E80-B3FB-186F461BADA4}" type="sibTrans" cxnId="{4B241640-218C-4992-B688-4C551007DA7F}">
      <dgm:prSet/>
      <dgm:spPr/>
      <dgm:t>
        <a:bodyPr/>
        <a:lstStyle/>
        <a:p>
          <a:endParaRPr lang="en-US"/>
        </a:p>
      </dgm:t>
    </dgm:pt>
    <dgm:pt modelId="{A5F0E012-9326-4F5A-BCEE-FCF69DBBD62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ও ই-মেইল সাইট </a:t>
          </a:r>
          <a:endParaRPr lang="en-US" dirty="0">
            <a:solidFill>
              <a:schemeClr val="tx1"/>
            </a:solidFill>
          </a:endParaRPr>
        </a:p>
      </dgm:t>
    </dgm:pt>
    <dgm:pt modelId="{361A718F-2B5C-44C5-94BF-4C2B163052B3}" type="parTrans" cxnId="{5E94F991-BA06-4509-9F01-7DB167D0D47A}">
      <dgm:prSet/>
      <dgm:spPr/>
      <dgm:t>
        <a:bodyPr/>
        <a:lstStyle/>
        <a:p>
          <a:endParaRPr lang="en-US"/>
        </a:p>
      </dgm:t>
    </dgm:pt>
    <dgm:pt modelId="{A1E7E1DF-9613-4CD5-AFB1-ADC6AD1D7F5D}" type="sibTrans" cxnId="{5E94F991-BA06-4509-9F01-7DB167D0D47A}">
      <dgm:prSet/>
      <dgm:spPr/>
      <dgm:t>
        <a:bodyPr/>
        <a:lstStyle/>
        <a:p>
          <a:endParaRPr lang="en-US"/>
        </a:p>
      </dgm:t>
    </dgm:pt>
    <dgm:pt modelId="{9271103E-E65F-4606-B117-20D3A138F52A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যোগাযোগ সাইট </a:t>
          </a:r>
          <a:endParaRPr lang="en-US" dirty="0">
            <a:solidFill>
              <a:schemeClr val="tx1"/>
            </a:solidFill>
          </a:endParaRPr>
        </a:p>
      </dgm:t>
    </dgm:pt>
    <dgm:pt modelId="{D6D5E1F0-AAF5-4C12-9365-648A0F4B2C15}" type="parTrans" cxnId="{0D45D924-DD53-4D5F-9D04-C829EB3170E5}">
      <dgm:prSet/>
      <dgm:spPr/>
      <dgm:t>
        <a:bodyPr/>
        <a:lstStyle/>
        <a:p>
          <a:endParaRPr lang="en-US"/>
        </a:p>
      </dgm:t>
    </dgm:pt>
    <dgm:pt modelId="{340B1EAF-377B-49B3-953E-3FC47E919BAB}" type="sibTrans" cxnId="{0D45D924-DD53-4D5F-9D04-C829EB3170E5}">
      <dgm:prSet/>
      <dgm:spPr/>
      <dgm:t>
        <a:bodyPr/>
        <a:lstStyle/>
        <a:p>
          <a:endParaRPr lang="en-US"/>
        </a:p>
      </dgm:t>
    </dgm:pt>
    <dgm:pt modelId="{C8EE42C7-7839-4366-89E7-16BC484DE1E2}" type="pres">
      <dgm:prSet presAssocID="{4B8C6DFC-8D94-458B-9C06-04B144B070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5AD2E7-8F3D-4215-A34D-23AC649F6364}" type="pres">
      <dgm:prSet presAssocID="{166BC3AD-6EFC-48FF-B06A-8D43CE82450A}" presName="hierRoot1" presStyleCnt="0"/>
      <dgm:spPr/>
    </dgm:pt>
    <dgm:pt modelId="{239AF1E4-D409-4C6A-8D79-969117268E4C}" type="pres">
      <dgm:prSet presAssocID="{166BC3AD-6EFC-48FF-B06A-8D43CE82450A}" presName="composite" presStyleCnt="0"/>
      <dgm:spPr/>
    </dgm:pt>
    <dgm:pt modelId="{A8ABDF4C-96A3-4A7C-9647-034496193EE9}" type="pres">
      <dgm:prSet presAssocID="{166BC3AD-6EFC-48FF-B06A-8D43CE82450A}" presName="background" presStyleLbl="node0" presStyleIdx="0" presStyleCnt="1"/>
      <dgm:spPr/>
    </dgm:pt>
    <dgm:pt modelId="{CFEFCB0B-C1F0-468F-8698-564B1C9A121E}" type="pres">
      <dgm:prSet presAssocID="{166BC3AD-6EFC-48FF-B06A-8D43CE82450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6F91B-84E6-410E-A2D5-0A504A3DFBA5}" type="pres">
      <dgm:prSet presAssocID="{166BC3AD-6EFC-48FF-B06A-8D43CE82450A}" presName="hierChild2" presStyleCnt="0"/>
      <dgm:spPr/>
    </dgm:pt>
    <dgm:pt modelId="{6D4B8BED-32A5-46DB-8EE7-FEA18317A79E}" type="pres">
      <dgm:prSet presAssocID="{361A718F-2B5C-44C5-94BF-4C2B163052B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D07273C-4A99-4307-BDDC-238ED7EBBC39}" type="pres">
      <dgm:prSet presAssocID="{A5F0E012-9326-4F5A-BCEE-FCF69DBBD62A}" presName="hierRoot2" presStyleCnt="0"/>
      <dgm:spPr/>
    </dgm:pt>
    <dgm:pt modelId="{D5341C39-62CC-4837-927C-C50BCED8E316}" type="pres">
      <dgm:prSet presAssocID="{A5F0E012-9326-4F5A-BCEE-FCF69DBBD62A}" presName="composite2" presStyleCnt="0"/>
      <dgm:spPr/>
    </dgm:pt>
    <dgm:pt modelId="{35535373-8E22-4328-97A5-2CD9160E2E67}" type="pres">
      <dgm:prSet presAssocID="{A5F0E012-9326-4F5A-BCEE-FCF69DBBD62A}" presName="background2" presStyleLbl="node2" presStyleIdx="0" presStyleCnt="2"/>
      <dgm:spPr/>
    </dgm:pt>
    <dgm:pt modelId="{9A346F1E-EBD3-4995-9AFA-133DCC1BF234}" type="pres">
      <dgm:prSet presAssocID="{A5F0E012-9326-4F5A-BCEE-FCF69DBBD62A}" presName="text2" presStyleLbl="fgAcc2" presStyleIdx="0" presStyleCnt="2" custScaleX="123499" custScaleY="1409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DBC420-BB99-4A4F-820A-9CC17385775B}" type="pres">
      <dgm:prSet presAssocID="{A5F0E012-9326-4F5A-BCEE-FCF69DBBD62A}" presName="hierChild3" presStyleCnt="0"/>
      <dgm:spPr/>
    </dgm:pt>
    <dgm:pt modelId="{2DE9C4BD-7C96-4B43-BB90-D2A5F36C99F5}" type="pres">
      <dgm:prSet presAssocID="{D6D5E1F0-AAF5-4C12-9365-648A0F4B2C1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98429EC-490B-406A-B161-C30348085745}" type="pres">
      <dgm:prSet presAssocID="{9271103E-E65F-4606-B117-20D3A138F52A}" presName="hierRoot2" presStyleCnt="0"/>
      <dgm:spPr/>
    </dgm:pt>
    <dgm:pt modelId="{52BD32B3-59AE-455F-A294-9FD07410A65D}" type="pres">
      <dgm:prSet presAssocID="{9271103E-E65F-4606-B117-20D3A138F52A}" presName="composite2" presStyleCnt="0"/>
      <dgm:spPr/>
    </dgm:pt>
    <dgm:pt modelId="{4361D414-D263-4AC0-9743-AE35124DFAE8}" type="pres">
      <dgm:prSet presAssocID="{9271103E-E65F-4606-B117-20D3A138F52A}" presName="background2" presStyleLbl="node2" presStyleIdx="1" presStyleCnt="2"/>
      <dgm:spPr/>
    </dgm:pt>
    <dgm:pt modelId="{F1E4BBAD-4F1D-4E49-9E2B-17656CEA3A7E}" type="pres">
      <dgm:prSet presAssocID="{9271103E-E65F-4606-B117-20D3A138F52A}" presName="text2" presStyleLbl="fgAcc2" presStyleIdx="1" presStyleCnt="2" custScaleX="120783" custScaleY="1411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ABDE5A-3A89-4B60-91C6-7C8FF4AE6171}" type="pres">
      <dgm:prSet presAssocID="{9271103E-E65F-4606-B117-20D3A138F52A}" presName="hierChild3" presStyleCnt="0"/>
      <dgm:spPr/>
    </dgm:pt>
  </dgm:ptLst>
  <dgm:cxnLst>
    <dgm:cxn modelId="{914BD3FC-92CD-4C68-9844-DFF49F4CA2EA}" type="presOf" srcId="{D6D5E1F0-AAF5-4C12-9365-648A0F4B2C15}" destId="{2DE9C4BD-7C96-4B43-BB90-D2A5F36C99F5}" srcOrd="0" destOrd="0" presId="urn:microsoft.com/office/officeart/2005/8/layout/hierarchy1"/>
    <dgm:cxn modelId="{8A484673-8033-4FA8-BC3A-A0D3C3F613AA}" type="presOf" srcId="{A5F0E012-9326-4F5A-BCEE-FCF69DBBD62A}" destId="{9A346F1E-EBD3-4995-9AFA-133DCC1BF234}" srcOrd="0" destOrd="0" presId="urn:microsoft.com/office/officeart/2005/8/layout/hierarchy1"/>
    <dgm:cxn modelId="{6EFA4C3E-9826-4A24-B340-239071587DA8}" type="presOf" srcId="{9271103E-E65F-4606-B117-20D3A138F52A}" destId="{F1E4BBAD-4F1D-4E49-9E2B-17656CEA3A7E}" srcOrd="0" destOrd="0" presId="urn:microsoft.com/office/officeart/2005/8/layout/hierarchy1"/>
    <dgm:cxn modelId="{80013836-55F3-4DC8-A7CC-187C0805C84F}" type="presOf" srcId="{4B8C6DFC-8D94-458B-9C06-04B144B07062}" destId="{C8EE42C7-7839-4366-89E7-16BC484DE1E2}" srcOrd="0" destOrd="0" presId="urn:microsoft.com/office/officeart/2005/8/layout/hierarchy1"/>
    <dgm:cxn modelId="{0D45D924-DD53-4D5F-9D04-C829EB3170E5}" srcId="{166BC3AD-6EFC-48FF-B06A-8D43CE82450A}" destId="{9271103E-E65F-4606-B117-20D3A138F52A}" srcOrd="1" destOrd="0" parTransId="{D6D5E1F0-AAF5-4C12-9365-648A0F4B2C15}" sibTransId="{340B1EAF-377B-49B3-953E-3FC47E919BAB}"/>
    <dgm:cxn modelId="{F8388701-7067-4E43-910A-F540FC9FD90D}" type="presOf" srcId="{361A718F-2B5C-44C5-94BF-4C2B163052B3}" destId="{6D4B8BED-32A5-46DB-8EE7-FEA18317A79E}" srcOrd="0" destOrd="0" presId="urn:microsoft.com/office/officeart/2005/8/layout/hierarchy1"/>
    <dgm:cxn modelId="{216C2BFA-3D47-492C-85C1-9B46602FE023}" type="presOf" srcId="{166BC3AD-6EFC-48FF-B06A-8D43CE82450A}" destId="{CFEFCB0B-C1F0-468F-8698-564B1C9A121E}" srcOrd="0" destOrd="0" presId="urn:microsoft.com/office/officeart/2005/8/layout/hierarchy1"/>
    <dgm:cxn modelId="{5E94F991-BA06-4509-9F01-7DB167D0D47A}" srcId="{166BC3AD-6EFC-48FF-B06A-8D43CE82450A}" destId="{A5F0E012-9326-4F5A-BCEE-FCF69DBBD62A}" srcOrd="0" destOrd="0" parTransId="{361A718F-2B5C-44C5-94BF-4C2B163052B3}" sibTransId="{A1E7E1DF-9613-4CD5-AFB1-ADC6AD1D7F5D}"/>
    <dgm:cxn modelId="{4B241640-218C-4992-B688-4C551007DA7F}" srcId="{4B8C6DFC-8D94-458B-9C06-04B144B07062}" destId="{166BC3AD-6EFC-48FF-B06A-8D43CE82450A}" srcOrd="0" destOrd="0" parTransId="{7D1A9866-6061-43FF-A575-3DFF90315D8D}" sibTransId="{AC5488AE-7AC5-4E80-B3FB-186F461BADA4}"/>
    <dgm:cxn modelId="{020513F8-19BC-46B8-921A-35CF808EDF16}" type="presParOf" srcId="{C8EE42C7-7839-4366-89E7-16BC484DE1E2}" destId="{275AD2E7-8F3D-4215-A34D-23AC649F6364}" srcOrd="0" destOrd="0" presId="urn:microsoft.com/office/officeart/2005/8/layout/hierarchy1"/>
    <dgm:cxn modelId="{B791F081-A60A-445E-A770-4A9DDF939B56}" type="presParOf" srcId="{275AD2E7-8F3D-4215-A34D-23AC649F6364}" destId="{239AF1E4-D409-4C6A-8D79-969117268E4C}" srcOrd="0" destOrd="0" presId="urn:microsoft.com/office/officeart/2005/8/layout/hierarchy1"/>
    <dgm:cxn modelId="{16B72BC4-614F-4448-9917-629362FA92C1}" type="presParOf" srcId="{239AF1E4-D409-4C6A-8D79-969117268E4C}" destId="{A8ABDF4C-96A3-4A7C-9647-034496193EE9}" srcOrd="0" destOrd="0" presId="urn:microsoft.com/office/officeart/2005/8/layout/hierarchy1"/>
    <dgm:cxn modelId="{B4C0F059-9435-40D5-A1E8-4F33252ABD01}" type="presParOf" srcId="{239AF1E4-D409-4C6A-8D79-969117268E4C}" destId="{CFEFCB0B-C1F0-468F-8698-564B1C9A121E}" srcOrd="1" destOrd="0" presId="urn:microsoft.com/office/officeart/2005/8/layout/hierarchy1"/>
    <dgm:cxn modelId="{91B1908E-0D71-4E2C-973E-1EDF9515AE47}" type="presParOf" srcId="{275AD2E7-8F3D-4215-A34D-23AC649F6364}" destId="{F9E6F91B-84E6-410E-A2D5-0A504A3DFBA5}" srcOrd="1" destOrd="0" presId="urn:microsoft.com/office/officeart/2005/8/layout/hierarchy1"/>
    <dgm:cxn modelId="{48338310-FCCE-417E-AF58-4BE0450EB115}" type="presParOf" srcId="{F9E6F91B-84E6-410E-A2D5-0A504A3DFBA5}" destId="{6D4B8BED-32A5-46DB-8EE7-FEA18317A79E}" srcOrd="0" destOrd="0" presId="urn:microsoft.com/office/officeart/2005/8/layout/hierarchy1"/>
    <dgm:cxn modelId="{9154B854-309D-4389-A9CC-65CC78D2A27D}" type="presParOf" srcId="{F9E6F91B-84E6-410E-A2D5-0A504A3DFBA5}" destId="{FD07273C-4A99-4307-BDDC-238ED7EBBC39}" srcOrd="1" destOrd="0" presId="urn:microsoft.com/office/officeart/2005/8/layout/hierarchy1"/>
    <dgm:cxn modelId="{352DE792-5ED9-4C23-8E07-D70278FFBD84}" type="presParOf" srcId="{FD07273C-4A99-4307-BDDC-238ED7EBBC39}" destId="{D5341C39-62CC-4837-927C-C50BCED8E316}" srcOrd="0" destOrd="0" presId="urn:microsoft.com/office/officeart/2005/8/layout/hierarchy1"/>
    <dgm:cxn modelId="{FB27C4F2-7528-4A2E-9FEF-E8C96FC7E42F}" type="presParOf" srcId="{D5341C39-62CC-4837-927C-C50BCED8E316}" destId="{35535373-8E22-4328-97A5-2CD9160E2E67}" srcOrd="0" destOrd="0" presId="urn:microsoft.com/office/officeart/2005/8/layout/hierarchy1"/>
    <dgm:cxn modelId="{0DA3E64B-A012-43C8-8405-0174F707B22B}" type="presParOf" srcId="{D5341C39-62CC-4837-927C-C50BCED8E316}" destId="{9A346F1E-EBD3-4995-9AFA-133DCC1BF234}" srcOrd="1" destOrd="0" presId="urn:microsoft.com/office/officeart/2005/8/layout/hierarchy1"/>
    <dgm:cxn modelId="{71C52020-BD12-4CA1-A887-CC1F07F304B7}" type="presParOf" srcId="{FD07273C-4A99-4307-BDDC-238ED7EBBC39}" destId="{B2DBC420-BB99-4A4F-820A-9CC17385775B}" srcOrd="1" destOrd="0" presId="urn:microsoft.com/office/officeart/2005/8/layout/hierarchy1"/>
    <dgm:cxn modelId="{35559474-2126-491F-9262-C955C674E40B}" type="presParOf" srcId="{F9E6F91B-84E6-410E-A2D5-0A504A3DFBA5}" destId="{2DE9C4BD-7C96-4B43-BB90-D2A5F36C99F5}" srcOrd="2" destOrd="0" presId="urn:microsoft.com/office/officeart/2005/8/layout/hierarchy1"/>
    <dgm:cxn modelId="{1A627151-8B6C-4CCC-AC57-25A9B0BE9FE9}" type="presParOf" srcId="{F9E6F91B-84E6-410E-A2D5-0A504A3DFBA5}" destId="{B98429EC-490B-406A-B161-C30348085745}" srcOrd="3" destOrd="0" presId="urn:microsoft.com/office/officeart/2005/8/layout/hierarchy1"/>
    <dgm:cxn modelId="{CD5527B5-CC9E-4D7A-93BF-1242ABBFF80E}" type="presParOf" srcId="{B98429EC-490B-406A-B161-C30348085745}" destId="{52BD32B3-59AE-455F-A294-9FD07410A65D}" srcOrd="0" destOrd="0" presId="urn:microsoft.com/office/officeart/2005/8/layout/hierarchy1"/>
    <dgm:cxn modelId="{F04DB448-FDFD-4E7D-B767-0B991296797D}" type="presParOf" srcId="{52BD32B3-59AE-455F-A294-9FD07410A65D}" destId="{4361D414-D263-4AC0-9743-AE35124DFAE8}" srcOrd="0" destOrd="0" presId="urn:microsoft.com/office/officeart/2005/8/layout/hierarchy1"/>
    <dgm:cxn modelId="{2984321A-D826-4DDF-958C-B4CC7241725E}" type="presParOf" srcId="{52BD32B3-59AE-455F-A294-9FD07410A65D}" destId="{F1E4BBAD-4F1D-4E49-9E2B-17656CEA3A7E}" srcOrd="1" destOrd="0" presId="urn:microsoft.com/office/officeart/2005/8/layout/hierarchy1"/>
    <dgm:cxn modelId="{1056BE0E-F4E5-4FAC-A48F-56BCED499DBC}" type="presParOf" srcId="{B98429EC-490B-406A-B161-C30348085745}" destId="{A2ABDE5A-3A89-4B60-91C6-7C8FF4AE61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9C4BD-7C96-4B43-BB90-D2A5F36C99F5}">
      <dsp:nvSpPr>
        <dsp:cNvPr id="0" name=""/>
        <dsp:cNvSpPr/>
      </dsp:nvSpPr>
      <dsp:spPr>
        <a:xfrm>
          <a:off x="3214320" y="1295201"/>
          <a:ext cx="1483028" cy="59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411"/>
              </a:lnTo>
              <a:lnTo>
                <a:pt x="1483028" y="403411"/>
              </a:lnTo>
              <a:lnTo>
                <a:pt x="1483028" y="591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B8BED-32A5-46DB-8EE7-FEA18317A79E}">
      <dsp:nvSpPr>
        <dsp:cNvPr id="0" name=""/>
        <dsp:cNvSpPr/>
      </dsp:nvSpPr>
      <dsp:spPr>
        <a:xfrm>
          <a:off x="1758932" y="1295201"/>
          <a:ext cx="1455387" cy="591971"/>
        </a:xfrm>
        <a:custGeom>
          <a:avLst/>
          <a:gdLst/>
          <a:ahLst/>
          <a:cxnLst/>
          <a:rect l="0" t="0" r="0" b="0"/>
          <a:pathLst>
            <a:path>
              <a:moveTo>
                <a:pt x="1455387" y="0"/>
              </a:moveTo>
              <a:lnTo>
                <a:pt x="1455387" y="403411"/>
              </a:lnTo>
              <a:lnTo>
                <a:pt x="0" y="403411"/>
              </a:lnTo>
              <a:lnTo>
                <a:pt x="0" y="591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BDF4C-96A3-4A7C-9647-034496193EE9}">
      <dsp:nvSpPr>
        <dsp:cNvPr id="0" name=""/>
        <dsp:cNvSpPr/>
      </dsp:nvSpPr>
      <dsp:spPr>
        <a:xfrm>
          <a:off x="2196603" y="2701"/>
          <a:ext cx="2035432" cy="1292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FCB0B-C1F0-468F-8698-564B1C9A121E}">
      <dsp:nvSpPr>
        <dsp:cNvPr id="0" name=""/>
        <dsp:cNvSpPr/>
      </dsp:nvSpPr>
      <dsp:spPr>
        <a:xfrm>
          <a:off x="2422763" y="217552"/>
          <a:ext cx="2035432" cy="1292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ওয়েবে নিরাপদ থাকা </a:t>
          </a:r>
          <a:endParaRPr lang="en-US" sz="3200" kern="1200" dirty="0"/>
        </a:p>
      </dsp:txBody>
      <dsp:txXfrm>
        <a:off x="2460619" y="255408"/>
        <a:ext cx="1959720" cy="1216787"/>
      </dsp:txXfrm>
    </dsp:sp>
    <dsp:sp modelId="{35535373-8E22-4328-97A5-2CD9160E2E67}">
      <dsp:nvSpPr>
        <dsp:cNvPr id="0" name=""/>
        <dsp:cNvSpPr/>
      </dsp:nvSpPr>
      <dsp:spPr>
        <a:xfrm>
          <a:off x="502062" y="1887172"/>
          <a:ext cx="2513739" cy="1821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46F1E-EBD3-4995-9AFA-133DCC1BF234}">
      <dsp:nvSpPr>
        <dsp:cNvPr id="0" name=""/>
        <dsp:cNvSpPr/>
      </dsp:nvSpPr>
      <dsp:spPr>
        <a:xfrm>
          <a:off x="728222" y="2102024"/>
          <a:ext cx="2513739" cy="18219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ও ই-মেইল সাইট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781586" y="2155388"/>
        <a:ext cx="2407011" cy="1715270"/>
      </dsp:txXfrm>
    </dsp:sp>
    <dsp:sp modelId="{4361D414-D263-4AC0-9743-AE35124DFAE8}">
      <dsp:nvSpPr>
        <dsp:cNvPr id="0" name=""/>
        <dsp:cNvSpPr/>
      </dsp:nvSpPr>
      <dsp:spPr>
        <a:xfrm>
          <a:off x="3468120" y="1887172"/>
          <a:ext cx="2458457" cy="1823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4BBAD-4F1D-4E49-9E2B-17656CEA3A7E}">
      <dsp:nvSpPr>
        <dsp:cNvPr id="0" name=""/>
        <dsp:cNvSpPr/>
      </dsp:nvSpPr>
      <dsp:spPr>
        <a:xfrm>
          <a:off x="3694280" y="2102024"/>
          <a:ext cx="2458457" cy="18238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যোগাযোগ সাইট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747697" y="2155441"/>
        <a:ext cx="2351623" cy="1716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14B8-150C-4A8A-9FE8-16E9E0EF3A6C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E0DE7-F308-4BAB-A85F-46B8DB7E9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baseline="0" dirty="0" smtClean="0"/>
              <a:t>নিকট থেকে বিভিন্ন প্রশ্নের 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ওয়েবে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নিরাপদ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থেকার</a:t>
            </a:r>
            <a:r>
              <a:rPr lang="bn-BD" baseline="0" dirty="0" smtClean="0"/>
              <a:t> </a:t>
            </a:r>
            <a:r>
              <a:rPr lang="en-US" baseline="0" dirty="0" err="1" smtClean="0"/>
              <a:t>বিষয়</a:t>
            </a:r>
            <a:r>
              <a:rPr lang="bn-BD" baseline="0" dirty="0" smtClean="0"/>
              <a:t>গুলো নিয়ে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6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বই থেকে আরও কিছু প্রশ্ন কর</a:t>
            </a:r>
            <a:r>
              <a:rPr lang="en-US" baseline="0" dirty="0" smtClean="0"/>
              <a:t>া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3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0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এখানে ছবি দেখিয়ে ই-মেইল হারিয়ে </a:t>
            </a:r>
            <a:r>
              <a:rPr lang="en-US" baseline="0" dirty="0" err="1" smtClean="0"/>
              <a:t>গেলে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ব্যক্তিগত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হারিয়ে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2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৬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9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৭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650290" y="5367338"/>
              <a:ext cx="1493710" cy="1490662"/>
            </a:xfrm>
            <a:prstGeom prst="rect">
              <a:avLst/>
            </a:prstGeom>
          </p:spPr>
        </p:pic>
        <p:pic>
          <p:nvPicPr>
            <p:cNvPr id="9" name="Picture 8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6200000">
              <a:off x="7651814" y="1524"/>
              <a:ext cx="1493710" cy="1490662"/>
            </a:xfrm>
            <a:prstGeom prst="rect">
              <a:avLst/>
            </a:prstGeom>
          </p:spPr>
        </p:pic>
        <p:pic>
          <p:nvPicPr>
            <p:cNvPr id="10" name="Picture 9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0800000">
              <a:off x="0" y="0"/>
              <a:ext cx="1493710" cy="1490662"/>
            </a:xfrm>
            <a:prstGeom prst="rect">
              <a:avLst/>
            </a:prstGeom>
          </p:spPr>
        </p:pic>
        <p:pic>
          <p:nvPicPr>
            <p:cNvPr id="11" name="Picture 10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1524" y="5347153"/>
              <a:ext cx="1493710" cy="149066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36630-4325-4C2F-A5CE-407F6D9C7AD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608" t="23197" r="24588" b="60161"/>
          <a:stretch>
            <a:fillRect/>
          </a:stretch>
        </p:blipFill>
        <p:spPr bwMode="auto">
          <a:xfrm>
            <a:off x="2133600" y="10668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http://btckstorage.blob.core.windows.net/site1203/clipSafetyWebSaf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14600"/>
            <a:ext cx="7391400" cy="264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495800"/>
            <a:ext cx="7391400" cy="175432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মোবাইল ডিভাইস অনলাইনে যুক্ত থাকায় কী ধরণের সমস্যা হতে পারে তা উল্লেখ করে একটি পোস্টার ডিজাইন করো? 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punxsycomputer.com/wp-content/uploads/tiny-laptop-phone-tabl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143000"/>
            <a:ext cx="514773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65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উপায়</a:t>
            </a:r>
            <a:endParaRPr lang="bn-BD" sz="4000" dirty="0" smtClean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990600"/>
            <a:ext cx="6877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কীভাবে ওয়েবে নিরাপদ থাকা যায় বলে তুমি মনে করো? </a:t>
            </a:r>
            <a:endParaRPr lang="en-US" sz="2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891334859"/>
              </p:ext>
            </p:extLst>
          </p:nvPr>
        </p:nvGraphicFramePr>
        <p:xfrm>
          <a:off x="1177636" y="2057400"/>
          <a:ext cx="6654800" cy="392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829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ই-মেইল 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62" y="557278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পাসওয়ার্ড ব্যবহার না করা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769644" y="557278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পাসওয়ার্ড পরিবর্তন করা 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 l="25000" t="15333" r="25000" b="7333"/>
          <a:stretch>
            <a:fillRect/>
          </a:stretch>
        </p:blipFill>
        <p:spPr bwMode="auto">
          <a:xfrm>
            <a:off x="533400" y="1447800"/>
            <a:ext cx="386780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 l="15625" t="15333" r="19531" b="10000"/>
          <a:stretch>
            <a:fillRect/>
          </a:stretch>
        </p:blipFill>
        <p:spPr bwMode="auto">
          <a:xfrm>
            <a:off x="4876800" y="1447800"/>
            <a:ext cx="360317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5943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065" y="4989493"/>
            <a:ext cx="3243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২-স্তর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ভেরিফিকেশন ব্যবস্থা ব্যবহার করা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214600" y="4989493"/>
            <a:ext cx="4652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ক্যাফে কম্পিউটার ব্যবহার শেষে একাউন্ট থেকে লগ-আউট করা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r="22826" b="1774"/>
          <a:stretch/>
        </p:blipFill>
        <p:spPr>
          <a:xfrm>
            <a:off x="337910" y="956890"/>
            <a:ext cx="3733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2" name="Picture 2" descr="http://a57.foxnews.com/images.foxnews.com/content/fox-news/tech/2012/10/01/iran-unblocks-gmail-plans-own-services/_jcr_content/par/featured-media/media-1.img.jpg/876/493/1446583876303.jpg?ve=1&amp;tl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95400"/>
            <a:ext cx="4495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507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4026" y="4981377"/>
            <a:ext cx="3176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কাঊকে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বানানোর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001696" y="4981377"/>
            <a:ext cx="342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সামাজেক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vignette3.wikia.nocookie.net/cc71test/images/d/d8/Friend_request.png/revision/latest?cb=2013021902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" y="1373188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1.squarespace.com/static/5229e2ade4b0e666272bd694/523e0e43e4b07afea7f34b23/523e0e48e4b05da14108228f/1385011514295/CampBarnabas_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24" y="1238052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76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436" y="4837093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লগ-আউট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346230" y="956532"/>
            <a:ext cx="3621213" cy="3505201"/>
            <a:chOff x="346230" y="914399"/>
            <a:chExt cx="3621213" cy="3505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30" y="914399"/>
              <a:ext cx="3621213" cy="3505201"/>
            </a:xfrm>
            <a:prstGeom prst="rect">
              <a:avLst/>
            </a:prstGeom>
            <a:ln w="76200" cap="sq" cmpd="thickThin">
              <a:solidFill>
                <a:schemeClr val="tx2">
                  <a:lumMod val="90000"/>
                  <a:lumOff val="1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204912" y="3071737"/>
              <a:ext cx="468993" cy="539864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308106" y="4837092"/>
            <a:ext cx="4391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4" name="Group 2"/>
          <p:cNvGrpSpPr/>
          <p:nvPr/>
        </p:nvGrpSpPr>
        <p:grpSpPr>
          <a:xfrm>
            <a:off x="4196613" y="956532"/>
            <a:ext cx="4614011" cy="3505201"/>
            <a:chOff x="4196613" y="914399"/>
            <a:chExt cx="4614011" cy="35052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4" r="2795"/>
            <a:stretch/>
          </p:blipFill>
          <p:spPr>
            <a:xfrm>
              <a:off x="4196613" y="914399"/>
              <a:ext cx="4614011" cy="3505201"/>
            </a:xfrm>
            <a:prstGeom prst="rect">
              <a:avLst/>
            </a:prstGeom>
            <a:ln w="76200" cap="sq" cmpd="thickThin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4876800" y="1601014"/>
              <a:ext cx="838200" cy="989786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312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739825"/>
            <a:ext cx="7825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বয়সোপযোগী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বয়সোপযোগী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563" b="7334"/>
          <a:stretch/>
        </p:blipFill>
        <p:spPr>
          <a:xfrm>
            <a:off x="533400" y="1048008"/>
            <a:ext cx="8001000" cy="4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2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419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বর্ণনা কর?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626" name="Picture 2" descr="http://adesivifacebook.com/wp-content/uploads/2013/04/adesivo-facebo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90600"/>
            <a:ext cx="3048000" cy="30480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07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4429" y="4606452"/>
            <a:ext cx="7158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কয়টি সাইট বর্ণিত হয়েছে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97779" y="452184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18577" y="3646886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97779" y="2798539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18577" y="197867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67355" y="2046940"/>
            <a:ext cx="4576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65434" y="2866807"/>
            <a:ext cx="6411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ই-মেইল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5434" y="3720584"/>
            <a:ext cx="6837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ক্যাফে কম্পিউটার ব্যবহারের পর কী করা প্রয়োজন?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4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48768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আনবে।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 descr="http://4.bp.blogspot.com/-eOd_6nMG2h8/Tw_WFPPO0_I/AAAAAAAABwE/_ELFawxiiAc/s1600/musica+facebo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371600"/>
            <a:ext cx="2647950" cy="3162301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ওয়েবে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bn-BD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মিয়াজী</a:t>
            </a:r>
            <a:endParaRPr lang="en-US" sz="2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মালীগাঁও</a:t>
            </a:r>
            <a:r>
              <a:rPr lang="en-US" sz="2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sohelmiagi@gmail.com</a:t>
            </a:r>
            <a:endParaRPr lang="en-US" sz="16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</a:t>
            </a:r>
            <a:r>
              <a:rPr lang="en-US" sz="1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01947929458</a:t>
            </a:r>
            <a:endParaRPr lang="bn-BD" sz="1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5200"/>
            <a:ext cx="1736341" cy="224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nut 10"/>
          <p:cNvSpPr/>
          <p:nvPr/>
        </p:nvSpPr>
        <p:spPr>
          <a:xfrm>
            <a:off x="4572000" y="762000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MAHBUB\Desktop\IMG_20180925_204223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447800"/>
            <a:ext cx="2743200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8768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মূহুর্ত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058" name="Picture 2" descr="https://cdn3.iconfinder.com/data/icons/online-marketing-vol-3/72/134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181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http://www.onlineanytimelearning.com/images/courses/secur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2295525" cy="2295526"/>
          </a:xfrm>
          <a:prstGeom prst="rect">
            <a:avLst/>
          </a:prstGeom>
          <a:noFill/>
        </p:spPr>
      </p:pic>
      <p:pic>
        <p:nvPicPr>
          <p:cNvPr id="3078" name="Picture 6" descr="http://www.getenhanced.com/imgs/topper_right_privac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524000"/>
            <a:ext cx="3409950" cy="2695576"/>
          </a:xfrm>
          <a:prstGeom prst="rect">
            <a:avLst/>
          </a:prstGeom>
          <a:noFill/>
        </p:spPr>
      </p:pic>
      <p:pic>
        <p:nvPicPr>
          <p:cNvPr id="3080" name="Picture 8" descr="http://www.stratigent.com/sites/default/files/styles/node_header/public/online-privacy.png?itok=yzp8UaD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5146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1676400"/>
            <a:ext cx="55899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ওয়েবে</a:t>
            </a:r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85800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23554" name="Picture 2" descr="https://lh5.ggpht.com/0CRewW3SUVw4IyNu-iochBQrTCMpzCTMumB8OrbwIJrs1Pw1Sim5dQkOGFwanG1wudrg=w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956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8900" y="2514600"/>
            <a:ext cx="8229600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</a:t>
            </a:r>
            <a:endParaRPr lang="bn-BD" sz="4000" dirty="0" smtClean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18" y="4343401"/>
            <a:ext cx="83365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ব্যবহারকারী যে সমস্ত ওয়েবসাইট বা সামাজিক যোগাযোগের মাধ্যমগুলো ব্যবহার করে সে সমস্ত সাইটগুলো অন্যের ক্ষতির হাত থেকে রক্ষা পাওয়ার জন্য যে ব্যবস্থা গ্রহন করে তাকে ওয়েবে নিরাপদ থাকা বুঝায়।  </a:t>
            </a:r>
            <a:endParaRPr lang="en-US" sz="32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http://www.jeffbullas.com/wp-content/uploads/2010/11/Facebook-Page-2-Facebook-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3273304" cy="2708228"/>
          </a:xfrm>
          <a:prstGeom prst="rect">
            <a:avLst/>
          </a:prstGeom>
          <a:noFill/>
        </p:spPr>
      </p:pic>
      <p:pic>
        <p:nvPicPr>
          <p:cNvPr id="1026" name="Picture 2" descr="http://www.vpnanswers.com/wp-content/uploads/2015/04/safe-web-browsing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898"/>
            <a:ext cx="38671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41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প্রয়োজনীয়তা</a:t>
            </a:r>
            <a:endParaRPr lang="bn-BD" sz="4000" dirty="0" smtClean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739" y="899224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কোনো কম্পিউটার বা মোবাইল ডিভাইস অনলাইনে যুক্ত থাকে তখন কী হয়?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867752" y="5572780"/>
            <a:ext cx="5408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 এবং বিশেষ ব্যবস্থা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প্রয়োজন। 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590800" y="6029980"/>
            <a:ext cx="3918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এর নিরাপত্তা ঝুঁকি তৈরি হয়।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639988" y="4763869"/>
            <a:ext cx="6080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ঝুঁকি কমাতে কী গ্রহণ করা প্রয়োজন?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cdn2.hubspot.net/hub/464524/file-3544385785-png/blog-files/600smartimage_laptop_tablet_mob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22" y="2039512"/>
            <a:ext cx="5575245" cy="27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92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2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আমাদের ব্যবহৃত সাইটগুলোর একাউন্ট হ্যাক হতে পারে।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সতর্কতা বা বিশেষ ব্যবস্থা 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 না করা হয়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cdn1.vox-cdn.com/thumbor/la4AHuThSQJweVKFJGi48l7slyo=/0x60:640x420/1600x900/cdn0.vox-cdn.com/uploads/chorus_image/image/49520231/password_hacking.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09162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25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একাউন্ট হ্যাক হলে কী হতে পারে?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499971" y="5791200"/>
            <a:ext cx="6144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অনেক প্রয়োজনীয় মেইল হারিয়ে যেতে পারে।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6103" r="45833" b="30047"/>
          <a:stretch/>
        </p:blipFill>
        <p:spPr>
          <a:xfrm>
            <a:off x="1104900" y="1377244"/>
            <a:ext cx="6934200" cy="4109156"/>
          </a:xfrm>
          <a:prstGeom prst="rect">
            <a:avLst/>
          </a:prstGeom>
          <a:ln w="762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2476718" y="3914776"/>
            <a:ext cx="1547812" cy="68818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62430" y="4381504"/>
            <a:ext cx="1562100" cy="221452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67000" y="3430905"/>
            <a:ext cx="5257800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57872" y="3462336"/>
            <a:ext cx="366658" cy="114062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22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481</Words>
  <Application>Microsoft Office PowerPoint</Application>
  <PresentationFormat>On-screen Show (4:3)</PresentationFormat>
  <Paragraphs>95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ismail - [2010]</cp:lastModifiedBy>
  <cp:revision>59</cp:revision>
  <dcterms:created xsi:type="dcterms:W3CDTF">2016-03-01T18:01:01Z</dcterms:created>
  <dcterms:modified xsi:type="dcterms:W3CDTF">2020-07-07T15:30:56Z</dcterms:modified>
</cp:coreProperties>
</file>