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08" y="5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890760" y="3454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58400" cy="2849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935" y="7243879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760" y="3195320"/>
            <a:ext cx="7040880" cy="1986280"/>
          </a:xfrm>
        </p:spPr>
        <p:txBody>
          <a:bodyPr/>
          <a:lstStyle>
            <a:lvl1pPr marL="0" indent="0" algn="ctr">
              <a:buNone/>
              <a:defRPr sz="1800" b="1" cap="all" spc="279" baseline="0">
                <a:solidFill>
                  <a:schemeClr val="tx2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70993" y="2742794"/>
            <a:ext cx="971641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7640" y="172720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693920" y="2397354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797857" y="2504440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777740" y="2492713"/>
            <a:ext cx="50292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4380" y="431800"/>
            <a:ext cx="8549640" cy="1986280"/>
          </a:xfrm>
        </p:spPr>
        <p:txBody>
          <a:bodyPr anchor="b"/>
          <a:lstStyle>
            <a:lvl1pPr>
              <a:defRPr sz="47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711440" y="0"/>
            <a:ext cx="234696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058400" cy="17617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935" y="7243879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" y="176175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319930" y="3715207"/>
            <a:ext cx="707806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523683" y="3315865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627620" y="3422951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7503" y="3411224"/>
            <a:ext cx="502920" cy="500168"/>
          </a:xfrm>
        </p:spPr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" y="345442"/>
            <a:ext cx="7208520" cy="659754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30540" y="345444"/>
            <a:ext cx="159258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7857" y="1163225"/>
            <a:ext cx="502920" cy="500168"/>
          </a:xfrm>
        </p:spPr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1927" y="1730654"/>
            <a:ext cx="9354312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890760" y="21591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7640" y="2590800"/>
            <a:ext cx="9716414" cy="3454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0993" y="161332"/>
            <a:ext cx="9716414" cy="24249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5271" y="3108963"/>
            <a:ext cx="7128193" cy="1896322"/>
          </a:xfrm>
        </p:spPr>
        <p:txBody>
          <a:bodyPr anchor="t"/>
          <a:lstStyle>
            <a:lvl1pPr marL="0" indent="0" algn="ctr">
              <a:buNone/>
              <a:defRPr sz="1800" b="1" cap="all" spc="279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935" y="7243879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7640" y="172720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67640" y="2763520"/>
            <a:ext cx="971641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693920" y="2397354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797857" y="2504440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740" y="2492713"/>
            <a:ext cx="50292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604520"/>
            <a:ext cx="8549640" cy="1727200"/>
          </a:xfrm>
        </p:spPr>
        <p:txBody>
          <a:bodyPr anchor="b"/>
          <a:lstStyle>
            <a:lvl1pPr algn="ctr">
              <a:buNone/>
              <a:defRPr sz="47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27" y="259080"/>
            <a:ext cx="9387840" cy="8601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70320" y="7264603"/>
            <a:ext cx="3349447" cy="414528"/>
          </a:xfrm>
        </p:spPr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019392" y="1785742"/>
            <a:ext cx="9813" cy="546216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31927" y="1554480"/>
            <a:ext cx="4442460" cy="5305958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80660" y="1554480"/>
            <a:ext cx="4442460" cy="5305958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029200" y="2493645"/>
            <a:ext cx="0" cy="474634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058400" cy="16408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89076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7640" y="1554480"/>
            <a:ext cx="9716414" cy="10363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16" y="7243877"/>
            <a:ext cx="9716414" cy="35234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28" y="1727203"/>
            <a:ext cx="4444207" cy="83070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5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70465" y="1727200"/>
            <a:ext cx="4445953" cy="82905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5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" y="7264603"/>
            <a:ext cx="3939540" cy="41452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67640" y="1450848"/>
            <a:ext cx="971641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640" y="176175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31927" y="2800903"/>
            <a:ext cx="4445813" cy="432752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280660" y="2800901"/>
            <a:ext cx="4442460" cy="433181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693920" y="1083507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797857" y="1190594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77740" y="1181408"/>
            <a:ext cx="502920" cy="500168"/>
          </a:xfrm>
        </p:spPr>
        <p:txBody>
          <a:bodyPr/>
          <a:lstStyle>
            <a:lvl1pPr algn="ctr">
              <a:defRPr/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77740" y="1174159"/>
            <a:ext cx="502920" cy="500168"/>
          </a:xfrm>
        </p:spPr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058400" cy="17617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89076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935" y="7243879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" y="179629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93920" y="7167881"/>
            <a:ext cx="670560" cy="5001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7640" y="172720"/>
            <a:ext cx="9716414" cy="3454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89076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58400" cy="13472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7640" y="690880"/>
            <a:ext cx="3017520" cy="66497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36320"/>
            <a:ext cx="2598420" cy="1122680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9100" y="2245362"/>
            <a:ext cx="2598420" cy="4697625"/>
          </a:xfrm>
        </p:spPr>
        <p:txBody>
          <a:bodyPr/>
          <a:lstStyle>
            <a:lvl1pPr marL="0" indent="0">
              <a:spcAft>
                <a:spcPts val="1114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" y="172720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67640" y="604520"/>
            <a:ext cx="971641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436620" y="777240"/>
            <a:ext cx="6202680" cy="61315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424940" y="259080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528877" y="366167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8760" y="354439"/>
            <a:ext cx="50292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4287" y="7240173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1927" y="7265628"/>
            <a:ext cx="3721608" cy="414528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67640" y="604520"/>
            <a:ext cx="971641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89076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7640" y="172720"/>
            <a:ext cx="9716414" cy="3419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7640" y="690880"/>
            <a:ext cx="3017520" cy="66497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7640" y="176175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424940" y="259080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528877" y="366167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8760" y="354439"/>
            <a:ext cx="502920" cy="500168"/>
          </a:xfrm>
        </p:spPr>
        <p:txBody>
          <a:bodyPr/>
          <a:lstStyle/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413" y="5699760"/>
            <a:ext cx="6454140" cy="1381760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0413" y="690880"/>
            <a:ext cx="6454140" cy="483616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1122680"/>
            <a:ext cx="2682240" cy="5958840"/>
          </a:xfrm>
        </p:spPr>
        <p:txBody>
          <a:bodyPr/>
          <a:lstStyle>
            <a:lvl1pPr marL="0" indent="0">
              <a:spcAft>
                <a:spcPts val="1114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4287" y="7240173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6967" y="7258982"/>
            <a:ext cx="3349447" cy="414528"/>
          </a:xfrm>
        </p:spPr>
        <p:txBody>
          <a:bodyPr/>
          <a:lstStyle/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1927" y="7265628"/>
            <a:ext cx="3942893" cy="41452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599680"/>
            <a:ext cx="100584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10058400" cy="157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890760" y="0"/>
            <a:ext cx="167640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287" y="7240173"/>
            <a:ext cx="9716414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70320" y="7258982"/>
            <a:ext cx="3349447" cy="414528"/>
          </a:xfrm>
          <a:prstGeom prst="rect">
            <a:avLst/>
          </a:prstGeom>
        </p:spPr>
        <p:txBody>
          <a:bodyPr vert="horz" lIns="101882" tIns="50941" rIns="101882" bIns="50941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779D4920-4FAF-49D8-92B6-A192B6DB126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" y="7265628"/>
            <a:ext cx="3939540" cy="414528"/>
          </a:xfrm>
          <a:prstGeom prst="rect">
            <a:avLst/>
          </a:prstGeom>
        </p:spPr>
        <p:txBody>
          <a:bodyPr vert="horz" lIns="101882" tIns="50941" rIns="101882" bIns="50941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" y="176175"/>
            <a:ext cx="9716414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67640" y="1446975"/>
            <a:ext cx="97164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693920" y="1083507"/>
            <a:ext cx="670560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797857" y="1190594"/>
            <a:ext cx="462686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777740" y="1178867"/>
            <a:ext cx="502920" cy="500168"/>
          </a:xfrm>
          <a:prstGeom prst="rect">
            <a:avLst/>
          </a:prstGeom>
        </p:spPr>
        <p:txBody>
          <a:bodyPr vert="horz" lIns="50941" tIns="50941" rIns="50941" bIns="50941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B2C5B4-7A65-4E2E-AEEE-616BB967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31927" y="259080"/>
            <a:ext cx="9387840" cy="860146"/>
          </a:xfrm>
          <a:prstGeom prst="rect">
            <a:avLst/>
          </a:prstGeom>
        </p:spPr>
        <p:txBody>
          <a:bodyPr vert="horz" lIns="101882" tIns="50941" rIns="101882" bIns="50941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1927" y="1727200"/>
            <a:ext cx="9387840" cy="5212690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95" indent="-30564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16942" indent="-254706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589" indent="-254706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28237" indent="-254706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33884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3296" indent="-20376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48944" indent="-20376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ll come\bunch-of-flowers-gif-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863" y="2"/>
            <a:ext cx="5553076" cy="55918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867400"/>
            <a:ext cx="5809852" cy="7953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45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220" y="4992469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স্বয়ংক্রিয়তা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well come\cyborg-work-computer-automation-worker-concept-d-rendering-female-cyborgs-working-office-17718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7391400" cy="3581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36664" y="228600"/>
            <a:ext cx="24641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068" y="426720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স্বয়ংক্রিয়তা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810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9601200" cy="42011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3600" u="sng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দ্রুতগতি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সংক্রিয়তা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বহুমুখিতা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যুক্তিসঙ্গত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048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D:\well come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4648200" cy="3886200"/>
          </a:xfrm>
          <a:prstGeom prst="rect">
            <a:avLst/>
          </a:prstGeom>
          <a:noFill/>
        </p:spPr>
      </p:pic>
      <p:pic>
        <p:nvPicPr>
          <p:cNvPr id="6147" name="Picture 3" descr="D:\well come\uses of computer in medical field hospital pat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905000"/>
            <a:ext cx="4572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59269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238" y="6059269"/>
            <a:ext cx="47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ell come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572000" cy="4343400"/>
          </a:xfrm>
          <a:prstGeom prst="rect">
            <a:avLst/>
          </a:prstGeom>
          <a:noFill/>
        </p:spPr>
      </p:pic>
      <p:pic>
        <p:nvPicPr>
          <p:cNvPr id="7171" name="Picture 3" descr="D:\well com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47800"/>
            <a:ext cx="4826000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36664" y="228600"/>
            <a:ext cx="288732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59269"/>
            <a:ext cx="484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533400"/>
            <a:ext cx="7315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9601200" cy="42011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ব্যবহারগুলো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3600" u="sng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ব্যংকে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প্রকাশনায়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/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বিনোদনে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911" y="304800"/>
            <a:ext cx="20120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well come\download (2).jpg"/>
          <p:cNvPicPr>
            <a:picLocks noChangeAspect="1" noChangeArrowheads="1"/>
          </p:cNvPicPr>
          <p:nvPr/>
        </p:nvPicPr>
        <p:blipFill>
          <a:blip r:embed="rId2"/>
          <a:srcRect r="23758"/>
          <a:stretch>
            <a:fillRect/>
          </a:stretch>
        </p:blipFill>
        <p:spPr bwMode="auto">
          <a:xfrm>
            <a:off x="1959187" y="1371600"/>
            <a:ext cx="5889413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28911" y="5678269"/>
            <a:ext cx="535915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6950" y="304800"/>
            <a:ext cx="24176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well come\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048000" cy="2438400"/>
          </a:xfrm>
          <a:prstGeom prst="rect">
            <a:avLst/>
          </a:prstGeom>
          <a:noFill/>
        </p:spPr>
      </p:pic>
      <p:pic>
        <p:nvPicPr>
          <p:cNvPr id="2051" name="Picture 3" descr="D:\well come\hospitalcomputer-1024x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3121025" cy="2438400"/>
          </a:xfrm>
          <a:prstGeom prst="rect">
            <a:avLst/>
          </a:prstGeom>
          <a:noFill/>
        </p:spPr>
      </p:pic>
      <p:pic>
        <p:nvPicPr>
          <p:cNvPr id="2052" name="Picture 4" descr="D:\well come\cyborg-work-computer-automation-worker-concept-d-rendering-female-cyborgs-working-office-17718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057400"/>
            <a:ext cx="3045307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648200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648200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2838450" y="3409950"/>
            <a:ext cx="762000" cy="41529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6172200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7734300" y="4381501"/>
            <a:ext cx="7620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6135469"/>
            <a:ext cx="31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12003"/>
            <a:ext cx="2559244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5181600" cy="4891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477000"/>
            <a:ext cx="672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ell come\530521_e98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648200" cy="4648200"/>
          </a:xfrm>
          <a:prstGeom prst="rect">
            <a:avLst/>
          </a:prstGeom>
          <a:noFill/>
        </p:spPr>
      </p:pic>
      <p:pic>
        <p:nvPicPr>
          <p:cNvPr id="4" name="Picture 2" descr="D:\well come\530521_e98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4876800" y="2438400"/>
            <a:ext cx="51816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352800"/>
            <a:ext cx="326724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8800"/>
            <a:ext cx="3559885" cy="36677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041581" y="2133600"/>
            <a:ext cx="5788219" cy="30729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048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well come\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659363" cy="3810000"/>
          </a:xfrm>
          <a:prstGeom prst="rect">
            <a:avLst/>
          </a:prstGeom>
          <a:noFill/>
        </p:spPr>
      </p:pic>
      <p:pic>
        <p:nvPicPr>
          <p:cNvPr id="2051" name="Picture 3" descr="D:\well come\GettyImages-655144716.jpg.295x195_q85_cro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4953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791200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3810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well come\5g-new-global-network-high-speed-innovation-connection-data-rate-technology-5th-wireless-internet-wifi-connection-on-smartphone-and-laptop-device-top-view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057400"/>
            <a:ext cx="5017967" cy="3810000"/>
          </a:xfrm>
          <a:prstGeom prst="rect">
            <a:avLst/>
          </a:prstGeom>
          <a:noFill/>
        </p:spPr>
      </p:pic>
      <p:pic>
        <p:nvPicPr>
          <p:cNvPr id="1027" name="Picture 3" descr="D:\well come\Accurac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199"/>
            <a:ext cx="4648200" cy="3890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382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গতিসম্পূর্ন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5867400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533400"/>
            <a:ext cx="5943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52400" y="2133600"/>
            <a:ext cx="4191000" cy="18288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42672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2050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148" y="1752600"/>
            <a:ext cx="3625091" cy="47244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181600" y="16627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5334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9601200" cy="30931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3600" u="sng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625" y="4267200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3949" y="5144869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9369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well come\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1997" y="1295400"/>
            <a:ext cx="3352803" cy="2667000"/>
          </a:xfrm>
          <a:prstGeom prst="rect">
            <a:avLst/>
          </a:prstGeom>
          <a:noFill/>
        </p:spPr>
      </p:pic>
      <p:pic>
        <p:nvPicPr>
          <p:cNvPr id="3077" name="Picture 5" descr="D:\well come\Laptop-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556463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18988" y="3820180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ডেক্সটপ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854" y="373380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ল্যপটপ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28600"/>
            <a:ext cx="6934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D:\well come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930815" cy="28956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1295399"/>
            <a:ext cx="4343400" cy="3417757"/>
            <a:chOff x="228600" y="1295399"/>
            <a:chExt cx="4343400" cy="3417757"/>
          </a:xfrm>
        </p:grpSpPr>
        <p:pic>
          <p:nvPicPr>
            <p:cNvPr id="4098" name="Picture 2" descr="D:\well come\giant_4765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295399"/>
              <a:ext cx="4343400" cy="3417757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905000" y="3733800"/>
              <a:ext cx="6858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86917" y="4687669"/>
            <a:ext cx="382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গতিসম্পূর্ন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733871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well come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80772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36664" y="228600"/>
            <a:ext cx="24641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5257800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জায়গায়অধিক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317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50</cp:revision>
  <dcterms:created xsi:type="dcterms:W3CDTF">2020-07-06T13:51:18Z</dcterms:created>
  <dcterms:modified xsi:type="dcterms:W3CDTF">2020-07-08T11:54:19Z</dcterms:modified>
</cp:coreProperties>
</file>