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84" r:id="rId5"/>
    <p:sldId id="283" r:id="rId6"/>
    <p:sldId id="277" r:id="rId7"/>
    <p:sldId id="282" r:id="rId8"/>
    <p:sldId id="260" r:id="rId9"/>
    <p:sldId id="261" r:id="rId10"/>
    <p:sldId id="271" r:id="rId11"/>
    <p:sldId id="269" r:id="rId12"/>
    <p:sldId id="275" r:id="rId13"/>
    <p:sldId id="274" r:id="rId1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35D754"/>
    <a:srgbClr val="08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-120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9/20/2017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E21D-6397-46D9-9A27-9DD393858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9/20/2017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C271A-6E02-4F44-BDBE-CA2B00AF0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392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C271A-6E02-4F44-BDBE-CA2B00AF03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271A-6E02-4F44-BDBE-CA2B00AF03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18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271A-6E02-4F44-BDBE-CA2B00AF03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6869" y="69756"/>
            <a:ext cx="11988098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2927" y="3200400"/>
            <a:ext cx="8513287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F077-9ED2-4450-94D7-1C764835C2C6}" type="datetime1">
              <a:rPr lang="en-US" smtClean="0"/>
              <a:pPr/>
              <a:t>2020-07-08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A2E09ED-D63C-421B-9269-6B03A8E0A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701" y="1449304"/>
            <a:ext cx="11998958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701" y="1396720"/>
            <a:ext cx="11998958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701" y="2976649"/>
            <a:ext cx="11998958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8092" y="1505931"/>
            <a:ext cx="10945654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0662-0F93-4F4F-86E3-31390D92CB37}" type="datetime1">
              <a:rPr lang="en-US" smtClean="0"/>
              <a:pPr/>
              <a:t>2020-07-08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3" y="274642"/>
            <a:ext cx="2675604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6184" y="274641"/>
            <a:ext cx="7398451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C67-487A-4E9E-9464-CA5D8BD321A1}" type="datetime1">
              <a:rPr lang="en-US" smtClean="0"/>
              <a:pPr/>
              <a:t>2020-07-08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0437-9F3C-4D72-85E5-144C8CCF237F}" type="datetime1">
              <a:rPr lang="en-US" smtClean="0"/>
              <a:pPr/>
              <a:t>2020-07-08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6184" y="1447800"/>
            <a:ext cx="10337562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6869" y="69756"/>
            <a:ext cx="11988098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952501"/>
            <a:ext cx="10337562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547938"/>
            <a:ext cx="10337562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28C0-CFBA-40C3-BAE2-1241A83880D3}" type="datetime1">
              <a:rPr lang="en-US" smtClean="0"/>
              <a:pPr/>
              <a:t>2020-07-08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4161" y="6172200"/>
            <a:ext cx="5320804" cy="457200"/>
          </a:xfrm>
        </p:spPr>
        <p:txBody>
          <a:bodyPr/>
          <a:lstStyle/>
          <a:p>
            <a:r>
              <a:rPr lang="as-IN" smtClean="0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321" y="2376830"/>
            <a:ext cx="11988288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967" y="2341476"/>
            <a:ext cx="1198864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0850" y="2468880"/>
            <a:ext cx="11989759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589" y="6208776"/>
            <a:ext cx="608092" cy="457200"/>
          </a:xfrm>
        </p:spPr>
        <p:txBody>
          <a:bodyPr/>
          <a:lstStyle/>
          <a:p>
            <a:fld id="{3A2E09ED-D63C-421B-9269-6B03A8E0A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FDFF-EA7C-476E-B07B-5BC36CD6A431}" type="datetime1">
              <a:rPr lang="en-US" smtClean="0"/>
              <a:pPr/>
              <a:t>2020-07-08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6184" y="1447800"/>
            <a:ext cx="4986354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62325" y="1447800"/>
            <a:ext cx="4986354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84" y="273050"/>
            <a:ext cx="10337562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184" y="1447800"/>
            <a:ext cx="4966084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587662" y="1447800"/>
            <a:ext cx="4966084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24D4-9D37-48A0-B79D-C9832FFE78EE}" type="datetime1">
              <a:rPr lang="en-US" smtClean="0"/>
              <a:pPr/>
              <a:t>2020-07-08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6184" y="2247900"/>
            <a:ext cx="4966084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587662" y="2247900"/>
            <a:ext cx="4966084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B8FB-CCA8-4601-989F-E82CEBB38FD5}" type="datetime1">
              <a:rPr lang="en-US" smtClean="0"/>
              <a:pPr/>
              <a:t>2020-07-08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5D22-3CE4-4818-A9EB-8CEF720A17B7}" type="datetime1">
              <a:rPr lang="en-US" smtClean="0"/>
              <a:pPr/>
              <a:t>2020-07-08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133" y="69755"/>
            <a:ext cx="11988098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84" y="273050"/>
            <a:ext cx="10337562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6184" y="1600200"/>
            <a:ext cx="2533716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822-7CC5-43CF-9187-D44A1B883F9F}" type="datetime1">
              <a:rPr lang="en-US" smtClean="0"/>
              <a:pPr/>
              <a:t>2020-07-08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52597" y="1600200"/>
            <a:ext cx="7601149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84" y="4900550"/>
            <a:ext cx="972947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6184" y="5445825"/>
            <a:ext cx="972947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80C5-2CFC-4458-8CD4-69FD98A212A4}" type="datetime1">
              <a:rPr lang="en-US" smtClean="0"/>
              <a:pPr/>
              <a:t>2020-07-08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6184" y="6172200"/>
            <a:ext cx="5168781" cy="457200"/>
          </a:xfrm>
        </p:spPr>
        <p:txBody>
          <a:bodyPr/>
          <a:lstStyle/>
          <a:p>
            <a:r>
              <a:rPr lang="as-IN" smtClean="0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4589" y="6208776"/>
            <a:ext cx="608092" cy="457200"/>
          </a:xfrm>
        </p:spPr>
        <p:txBody>
          <a:bodyPr/>
          <a:lstStyle/>
          <a:p>
            <a:fld id="{3A2E09ED-D63C-421B-9269-6B03A8E0A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0851" y="4683555"/>
            <a:ext cx="1197941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119" y="4650475"/>
            <a:ext cx="11979143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122" y="4773225"/>
            <a:ext cx="1197914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53" y="66676"/>
            <a:ext cx="11972804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133" y="69755"/>
            <a:ext cx="11988098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6184" y="274638"/>
            <a:ext cx="10337562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6184" y="1447800"/>
            <a:ext cx="10337562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09241" y="6191250"/>
            <a:ext cx="329383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21B45E-D8C0-48A0-9920-A9992BFEC9F4}" type="datetime1">
              <a:rPr lang="en-US" smtClean="0"/>
              <a:pPr/>
              <a:t>2020-07-08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6184" y="6172200"/>
            <a:ext cx="527013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s-IN" smtClean="0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4589" y="6210300"/>
            <a:ext cx="608092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A2E09ED-D63C-421B-9269-6B03A8E0A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7" name="Picture 1" descr="C:\Users\NAGPS\Downloads\Flower\lo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519" y="138112"/>
            <a:ext cx="10439400" cy="6338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345720" y="5149096"/>
            <a:ext cx="3526399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1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000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919" y="5334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000" b="1" spc="50" dirty="0" err="1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6000" b="1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 সবাইকে... </a:t>
            </a:r>
            <a:endParaRPr lang="en-US" sz="6000" b="1" spc="50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119" y="1828800"/>
            <a:ext cx="3124200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9119" y="251460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4119" y="167640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7904" y="122618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519" y="3733800"/>
            <a:ext cx="3057528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8519" y="598306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ও ৪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নং পৃষ্ঠা খোল এবং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 সহকারে পড়।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94719" y="1066800"/>
            <a:ext cx="7543800" cy="4800600"/>
            <a:chOff x="762000" y="381000"/>
            <a:chExt cx="7086600" cy="5257800"/>
          </a:xfrm>
        </p:grpSpPr>
        <p:pic>
          <p:nvPicPr>
            <p:cNvPr id="10" name="Picture 3" descr="C:\Users\NAGPS\Desktop\School-pic\IMG_20170717_12515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267200" y="381000"/>
              <a:ext cx="3581400" cy="52578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B0F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2" descr="C:\Users\NAGPS\Desktop\School-pic\IMG_20170717_12512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381000"/>
              <a:ext cx="3282261" cy="517012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B0F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2728119" y="152400"/>
            <a:ext cx="6248400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 w="76200">
            <a:solidFill>
              <a:srgbClr val="35D754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6932" y="533400"/>
            <a:ext cx="5410387" cy="13910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NAGPS\Desktop\School\IMG_20170916_11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2719" y="609600"/>
            <a:ext cx="2286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3519" y="3962400"/>
            <a:ext cx="10668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প্রাকৃতিক পরিবেশের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৩টি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উপাদা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919" y="4724400"/>
            <a:ext cx="11582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মানুষের তৈরি পরিবেশের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৩টি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উপাদা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919" y="2590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লিখঃ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4876800"/>
            <a:ext cx="11887200" cy="1851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 w="76200">
            <a:solidFill>
              <a:srgbClr val="35D754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66519" y="1219200"/>
            <a:ext cx="5257800" cy="1609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319" y="3962400"/>
            <a:ext cx="989092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তোমার বাড়ির চারপাশের পরিবেশে প্রাকৃতিক ও মানুষের তৈরি যেসব উপাদান আছে সেগুলোর একটি তালিকা তৈরি করে নিয়ে আসবে।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81000"/>
            <a:ext cx="3365140" cy="33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4876800"/>
            <a:ext cx="11887200" cy="1851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NAGPS\Downloads\Flower\Bangladesh-National-Flower-Shap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19" y="228600"/>
            <a:ext cx="11734800" cy="640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29838" y="4766876"/>
            <a:ext cx="44958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919" y="685800"/>
            <a:ext cx="605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ভালো থেকো  ...</a:t>
            </a:r>
            <a:endParaRPr lang="en-US" sz="66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4519" y="45720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3991" y="1219200"/>
            <a:ext cx="4337847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519" y="281940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319" y="373380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35" y="0"/>
            <a:ext cx="12161838" cy="6858000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4119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36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1919" y="3276600"/>
            <a:ext cx="5257800" cy="261610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8080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90393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2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2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2119" y="2438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0"/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9" descr="G:\Niamati Primary\Photo Aj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42119" y="533400"/>
            <a:ext cx="60325" cy="76200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ysDot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 flipV="1">
            <a:off x="1356519" y="304800"/>
            <a:ext cx="76200" cy="954107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3519" y="228600"/>
            <a:ext cx="533400" cy="609600"/>
          </a:xfrm>
          <a:prstGeom prst="ellipse">
            <a:avLst/>
          </a:prstGeom>
          <a:solidFill>
            <a:srgbClr val="FFC000"/>
          </a:solidFill>
          <a:ln w="228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1414919" y="228600"/>
            <a:ext cx="533400" cy="609600"/>
          </a:xfrm>
          <a:prstGeom prst="ellipse">
            <a:avLst/>
          </a:prstGeom>
          <a:solidFill>
            <a:srgbClr val="FFC000"/>
          </a:solidFill>
          <a:ln w="228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271171" y="3810000"/>
            <a:ext cx="2133599" cy="2666999"/>
            <a:chOff x="4271171" y="3810000"/>
            <a:chExt cx="2133599" cy="2666999"/>
          </a:xfrm>
        </p:grpSpPr>
        <p:pic>
          <p:nvPicPr>
            <p:cNvPr id="3073" name="Picture 1" descr="C:\Users\NAGPS\Downloads\Flower\4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4528345" y="4600575"/>
              <a:ext cx="2666999" cy="1085850"/>
            </a:xfrm>
            <a:prstGeom prst="rect">
              <a:avLst/>
            </a:prstGeom>
            <a:noFill/>
          </p:spPr>
        </p:pic>
        <p:pic>
          <p:nvPicPr>
            <p:cNvPr id="29" name="Picture 1" descr="C:\Users\NAGPS\Downloads\Flower\4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V="1">
              <a:off x="3461545" y="4619626"/>
              <a:ext cx="2666999" cy="1047748"/>
            </a:xfrm>
            <a:prstGeom prst="rect">
              <a:avLst/>
            </a:prstGeom>
            <a:noFill/>
          </p:spPr>
        </p:pic>
      </p:grpSp>
      <p:sp>
        <p:nvSpPr>
          <p:cNvPr id="14" name="Oval 13"/>
          <p:cNvSpPr/>
          <p:nvPr/>
        </p:nvSpPr>
        <p:spPr>
          <a:xfrm>
            <a:off x="11414919" y="6019800"/>
            <a:ext cx="533400" cy="609600"/>
          </a:xfrm>
          <a:prstGeom prst="ellipse">
            <a:avLst/>
          </a:prstGeom>
          <a:solidFill>
            <a:srgbClr val="FFC000"/>
          </a:solidFill>
          <a:ln w="228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13519" y="5943600"/>
            <a:ext cx="533400" cy="609600"/>
          </a:xfrm>
          <a:prstGeom prst="ellipse">
            <a:avLst/>
          </a:prstGeom>
          <a:solidFill>
            <a:srgbClr val="FFC000"/>
          </a:solidFill>
          <a:ln w="228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51906484_716387102089449_5493469330014208_n.jpg"/>
          <p:cNvPicPr>
            <a:picLocks noChangeAspect="1"/>
          </p:cNvPicPr>
          <p:nvPr/>
        </p:nvPicPr>
        <p:blipFill>
          <a:blip r:embed="rId4"/>
          <a:srcRect l="29226" t="4444" r="26918" b="50000"/>
          <a:stretch>
            <a:fillRect/>
          </a:stretch>
        </p:blipFill>
        <p:spPr>
          <a:xfrm>
            <a:off x="4328319" y="381000"/>
            <a:ext cx="15240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16"/>
          <p:cNvSpPr/>
          <p:nvPr/>
        </p:nvSpPr>
        <p:spPr>
          <a:xfrm flipV="1">
            <a:off x="975519" y="868680"/>
            <a:ext cx="457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65919" y="3352800"/>
            <a:ext cx="4419600" cy="2590800"/>
          </a:xfrm>
        </p:spPr>
        <p:txBody>
          <a:bodyPr>
            <a:no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200" dirty="0" smtClean="0">
                <a:latin typeface="NikoshBAN" pitchFamily="2" charset="0"/>
                <a:cs typeface="NikoshBAN" pitchFamily="2" charset="0"/>
              </a:rPr>
            </a:br>
            <a:r>
              <a:rPr lang="bn-IN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4400" dirty="0" smtClean="0">
                <a:latin typeface="NikoshBAN" pitchFamily="2" charset="0"/>
                <a:cs typeface="NikoshBAN" pitchFamily="2" charset="0"/>
              </a:rPr>
            </a:b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8319" y="3505200"/>
            <a:ext cx="4267200" cy="230832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শিমুল সুলতানা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600" dirty="0" smtClean="0">
                <a:latin typeface="NikoshBAN" pitchFamily="2" charset="0"/>
                <a:cs typeface="NikoshBAN" pitchFamily="2" charset="0"/>
              </a:rPr>
            </a:b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b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কীর্ত্তিপাশা সঃ প্রাঃ বিঃ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ঝালকাঠী সদর,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ঝালকাঠী</a:t>
            </a:r>
            <a:r>
              <a:rPr lang="bn-IN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4343400"/>
            <a:ext cx="118872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119" y="1981200"/>
            <a:ext cx="4648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0119" y="304800"/>
            <a:ext cx="5562600" cy="131487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919" y="3048000"/>
            <a:ext cx="5791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746919" y="3981271"/>
            <a:ext cx="1096407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যেমন-মাটি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lvl="0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নদ-নদী,পাহাড়-পর্বত,উদ্ভিদ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135" y="0"/>
            <a:ext cx="12161838" cy="6858000"/>
          </a:xfrm>
          <a:prstGeom prst="rect">
            <a:avLst/>
          </a:prstGeom>
          <a:noFill/>
          <a:ln w="155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47317" y="304800"/>
            <a:ext cx="3464190" cy="6041886"/>
            <a:chOff x="3947317" y="304800"/>
            <a:chExt cx="3464190" cy="6041886"/>
          </a:xfrm>
        </p:grpSpPr>
        <p:grpSp>
          <p:nvGrpSpPr>
            <p:cNvPr id="11" name="Group 10"/>
            <p:cNvGrpSpPr/>
            <p:nvPr/>
          </p:nvGrpSpPr>
          <p:grpSpPr>
            <a:xfrm>
              <a:off x="3947317" y="304800"/>
              <a:ext cx="3464190" cy="5105400"/>
              <a:chOff x="3947317" y="304800"/>
              <a:chExt cx="3464190" cy="510540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3519" y="381000"/>
                <a:ext cx="3387988" cy="5029200"/>
              </a:xfrm>
              <a:prstGeom prst="rect">
                <a:avLst/>
              </a:prstGeom>
              <a:ln w="38100" cap="sq">
                <a:solidFill>
                  <a:schemeClr val="accent1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3" name="Picture 3" descr="C:\Users\NAGPS\Desktop\poribesh\35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699919" y="457200"/>
                <a:ext cx="914400" cy="9144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5" descr="C:\Users\NAGPS\Downloads\stimar\4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3947317" y="304800"/>
                <a:ext cx="1185336" cy="762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4099719" y="5638800"/>
              <a:ext cx="2971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err="1" smtClean="0">
                  <a:ln w="0"/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4000" b="1" dirty="0" smtClean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0"/>
                  <a:latin typeface="NikoshBAN" pitchFamily="2" charset="0"/>
                  <a:cs typeface="NikoshBAN" pitchFamily="2" charset="0"/>
                </a:rPr>
                <a:t>পরিবেশ</a:t>
              </a:r>
              <a:r>
                <a:rPr lang="en-US" sz="4000" b="1" dirty="0" smtClean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5919" y="304800"/>
            <a:ext cx="3429000" cy="6041886"/>
            <a:chOff x="365919" y="304800"/>
            <a:chExt cx="3429000" cy="6041886"/>
          </a:xfrm>
        </p:grpSpPr>
        <p:grpSp>
          <p:nvGrpSpPr>
            <p:cNvPr id="2" name="Group 1"/>
            <p:cNvGrpSpPr/>
            <p:nvPr/>
          </p:nvGrpSpPr>
          <p:grpSpPr>
            <a:xfrm>
              <a:off x="365919" y="304800"/>
              <a:ext cx="3429000" cy="5105400"/>
              <a:chOff x="365919" y="304800"/>
              <a:chExt cx="3429000" cy="5886450"/>
            </a:xfrm>
          </p:grpSpPr>
          <p:pic>
            <p:nvPicPr>
              <p:cNvPr id="3" name="Picture 2" descr="C:\Users\NAGPS\Desktop\poribesh\5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65919" y="3200400"/>
                <a:ext cx="3429000" cy="2990850"/>
              </a:xfrm>
              <a:prstGeom prst="rect">
                <a:avLst/>
              </a:prstGeom>
              <a:noFill/>
            </p:spPr>
          </p:pic>
          <p:pic>
            <p:nvPicPr>
              <p:cNvPr id="4" name="Picture 4" descr="C:\Users\NAGPS\Desktop\poribesh\39_2015-04-21_14 10 46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65919" y="1085850"/>
                <a:ext cx="3429000" cy="2495550"/>
              </a:xfrm>
              <a:prstGeom prst="rect">
                <a:avLst/>
              </a:prstGeom>
              <a:noFill/>
            </p:spPr>
          </p:pic>
          <p:pic>
            <p:nvPicPr>
              <p:cNvPr id="5" name="Picture 5" descr="C:\Users\NAGPS\Downloads\stimar\4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65919" y="381000"/>
                <a:ext cx="1737519" cy="1143000"/>
              </a:xfrm>
              <a:prstGeom prst="rect">
                <a:avLst/>
              </a:prstGeom>
              <a:noFill/>
            </p:spPr>
          </p:pic>
          <p:pic>
            <p:nvPicPr>
              <p:cNvPr id="6" name="Picture 3" descr="C:\Users\NAGPS\Desktop\poribesh\35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75519" y="990600"/>
                <a:ext cx="914400" cy="9144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" name="Picture 5" descr="C:\Users\NAGPS\Downloads\stimar\4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1966117" y="304800"/>
                <a:ext cx="1752601" cy="129540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518319" y="5638800"/>
              <a:ext cx="32004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প্রাকৃতিক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পরিবেশ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65518" y="304800"/>
            <a:ext cx="4206601" cy="6172200"/>
            <a:chOff x="7665518" y="304800"/>
            <a:chExt cx="4206601" cy="6172200"/>
          </a:xfrm>
        </p:grpSpPr>
        <p:grpSp>
          <p:nvGrpSpPr>
            <p:cNvPr id="8" name="Group 7"/>
            <p:cNvGrpSpPr/>
            <p:nvPr/>
          </p:nvGrpSpPr>
          <p:grpSpPr>
            <a:xfrm>
              <a:off x="7817918" y="2743200"/>
              <a:ext cx="3733800" cy="2590800"/>
              <a:chOff x="7757319" y="803189"/>
              <a:chExt cx="4191000" cy="3921211"/>
            </a:xfrm>
          </p:grpSpPr>
          <p:pic>
            <p:nvPicPr>
              <p:cNvPr id="9" name="Picture 2" descr="C:\Users\NAGPS\Desktop\School\IMG_20170505_155927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757319" y="803189"/>
                <a:ext cx="2286000" cy="3895811"/>
              </a:xfrm>
              <a:prstGeom prst="rect">
                <a:avLst/>
              </a:prstGeom>
              <a:noFill/>
            </p:spPr>
          </p:pic>
          <p:pic>
            <p:nvPicPr>
              <p:cNvPr id="10" name="Picture 3" descr="C:\Users\NAGPS\Desktop\School\IMG_20170505_161141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0047288" y="803189"/>
                <a:ext cx="1901031" cy="3921211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7894118" y="304800"/>
              <a:ext cx="3657600" cy="1981200"/>
              <a:chOff x="7757319" y="228600"/>
              <a:chExt cx="3657600" cy="1981200"/>
            </a:xfrm>
          </p:grpSpPr>
          <p:pic>
            <p:nvPicPr>
              <p:cNvPr id="16" name="Picture 4" descr="C:\Users\NAGPS\Desktop\School\IMG_20170730_081427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586119" y="228600"/>
                <a:ext cx="1828800" cy="1981200"/>
              </a:xfrm>
              <a:prstGeom prst="rect">
                <a:avLst/>
              </a:prstGeom>
              <a:noFill/>
            </p:spPr>
          </p:pic>
          <p:pic>
            <p:nvPicPr>
              <p:cNvPr id="17" name="Picture 16" descr="C:\Users\Acer\Downloads\Desktop\Air polution\70.jp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757319" y="228600"/>
                <a:ext cx="1894933" cy="1981200"/>
              </a:xfrm>
              <a:prstGeom prst="rect">
                <a:avLst/>
              </a:prstGeom>
              <a:noFill/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7665518" y="5769114"/>
              <a:ext cx="42066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মানুষের তৈরি পরিবেশের </a:t>
              </a:r>
              <a:endParaRPr lang="en-US" sz="4000" b="1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8290719" y="2231886"/>
              <a:ext cx="2819400" cy="533400"/>
              <a:chOff x="8290719" y="2286000"/>
              <a:chExt cx="2819400" cy="5334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290719" y="229618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বাড়ি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814719" y="2286000"/>
                <a:ext cx="129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8976519" y="526798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আসবাব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পত্র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90319" y="3048000"/>
            <a:ext cx="223375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4400" b="1" spc="50" dirty="0">
              <a:ln w="1143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6519" y="2971800"/>
            <a:ext cx="179063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latin typeface="NikoshBAN" pitchFamily="2" charset="0"/>
                <a:cs typeface="NikoshBAN" pitchFamily="2" charset="0"/>
              </a:rPr>
              <a:t>ঘরবাড়ি</a:t>
            </a:r>
            <a:endParaRPr lang="en-US" sz="4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119" y="3048000"/>
            <a:ext cx="176884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1319" y="2895600"/>
            <a:ext cx="156543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>
                <a:ln w="11430"/>
                <a:latin typeface="NikoshBAN" pitchFamily="2" charset="0"/>
                <a:cs typeface="NikoshBAN" pitchFamily="2" charset="0"/>
              </a:rPr>
              <a:t>বায়ু</a:t>
            </a:r>
            <a:endParaRPr lang="en-US" sz="4800" b="1" spc="50" dirty="0">
              <a:ln w="1143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7919" y="3048000"/>
            <a:ext cx="2286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সূর্যের আলো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6519" y="2743200"/>
            <a:ext cx="155828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latin typeface="NikoshBAN" pitchFamily="2" charset="0"/>
                <a:cs typeface="NikoshBAN" pitchFamily="2" charset="0"/>
              </a:rPr>
              <a:t>মাটি</a:t>
            </a:r>
            <a:endParaRPr lang="en-US" sz="4400" b="1" spc="50" dirty="0">
              <a:ln w="1143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1719" y="2895600"/>
            <a:ext cx="2590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latin typeface="NikoshBAN" pitchFamily="2" charset="0"/>
                <a:cs typeface="NikoshBAN" pitchFamily="2" charset="0"/>
              </a:rPr>
              <a:t>চেয়ার-টেবিল</a:t>
            </a:r>
            <a:endParaRPr lang="en-US" sz="4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6519" y="2971800"/>
            <a:ext cx="1676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বই-খাতা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5395119" y="3048000"/>
            <a:ext cx="150023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0319" y="3048000"/>
            <a:ext cx="198907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4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endParaRPr lang="en-US" sz="4400" b="1" dirty="0">
              <a:ln w="11430"/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175919" y="2209800"/>
            <a:ext cx="3886200" cy="2319825"/>
          </a:xfrm>
          <a:prstGeom prst="ellipse">
            <a:avLst/>
          </a:prstGeom>
          <a:solidFill>
            <a:srgbClr val="00B0F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6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রিবেশের উপাদান</a:t>
            </a:r>
            <a:endParaRPr lang="en-US" sz="6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morning-sun-0120131221135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19" y="4876800"/>
            <a:ext cx="2590800" cy="130981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204119" y="2057400"/>
            <a:ext cx="2247900" cy="1143000"/>
            <a:chOff x="213519" y="533400"/>
            <a:chExt cx="2247900" cy="1143000"/>
          </a:xfrm>
        </p:grpSpPr>
        <p:pic>
          <p:nvPicPr>
            <p:cNvPr id="29" name="Picture 28" descr="goat-Konkan Kanyal.preview.JPG"/>
            <p:cNvPicPr>
              <a:picLocks noChangeAspect="1"/>
            </p:cNvPicPr>
            <p:nvPr/>
          </p:nvPicPr>
          <p:blipFill>
            <a:blip r:embed="rId3" cstate="print">
              <a:lum contrast="16000"/>
            </a:blip>
            <a:srcRect l="13985" r="9098"/>
            <a:stretch>
              <a:fillRect/>
            </a:stretch>
          </p:blipFill>
          <p:spPr>
            <a:xfrm flipH="1">
              <a:off x="213519" y="533400"/>
              <a:ext cx="1257300" cy="1137557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30" name="Picture 2" descr="http://www.birdfinders.co.uk/images/oriental-magpie-robin-southern-thailand-jan-2009.jpg"/>
            <p:cNvPicPr>
              <a:picLocks noChangeAspect="1" noChangeArrowheads="1"/>
            </p:cNvPicPr>
            <p:nvPr/>
          </p:nvPicPr>
          <p:blipFill>
            <a:blip r:embed="rId4" cstate="print">
              <a:lum contrast="16000"/>
            </a:blip>
            <a:srcRect/>
            <a:stretch>
              <a:fillRect/>
            </a:stretch>
          </p:blipFill>
          <p:spPr bwMode="auto">
            <a:xfrm flipH="1">
              <a:off x="1432719" y="533400"/>
              <a:ext cx="1028700" cy="1143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</p:grpSp>
      <p:pic>
        <p:nvPicPr>
          <p:cNvPr id="31" name="Picture 2" descr="C:\Users\NAGPS\Desktop\poribesh\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2319" y="533400"/>
            <a:ext cx="2362200" cy="1185863"/>
          </a:xfrm>
          <a:prstGeom prst="rect">
            <a:avLst/>
          </a:prstGeom>
          <a:noFill/>
        </p:spPr>
      </p:pic>
      <p:pic>
        <p:nvPicPr>
          <p:cNvPr id="32" name="Picture 3" descr="C:\Users\NAGPS\Desktop\poribesh\beat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1119" y="533400"/>
            <a:ext cx="2362200" cy="1300162"/>
          </a:xfrm>
          <a:prstGeom prst="rect">
            <a:avLst/>
          </a:prstGeom>
          <a:noFill/>
        </p:spPr>
      </p:pic>
      <p:pic>
        <p:nvPicPr>
          <p:cNvPr id="33" name="Picture 4" descr="C:\Users\NAGPS\Downloads\stimar\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8919" y="3581400"/>
            <a:ext cx="1676400" cy="1140199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4861719" y="5105400"/>
            <a:ext cx="2057400" cy="1295400"/>
            <a:chOff x="4252119" y="5486400"/>
            <a:chExt cx="2057400" cy="1295400"/>
          </a:xfrm>
        </p:grpSpPr>
        <p:pic>
          <p:nvPicPr>
            <p:cNvPr id="35" name="Picture 34" descr="C:\Users\ATAUR RAHMAN\Desktop\KHADDO 3\IMG_20150606_085535.jpg"/>
            <p:cNvPicPr>
              <a:picLocks noChangeAspect="1" noChangeArrowheads="1"/>
            </p:cNvPicPr>
            <p:nvPr/>
          </p:nvPicPr>
          <p:blipFill>
            <a:blip r:embed="rId8" cstate="print"/>
            <a:srcRect l="2593" t="7778" r="7037"/>
            <a:stretch>
              <a:fillRect/>
            </a:stretch>
          </p:blipFill>
          <p:spPr bwMode="auto">
            <a:xfrm>
              <a:off x="4252119" y="5501880"/>
              <a:ext cx="762000" cy="127992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119" y="5486400"/>
              <a:ext cx="1295400" cy="1295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19" y="2133600"/>
            <a:ext cx="28956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2" descr="C:\Users\NAGPS\Downloads\stimar\river in banglades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8719" y="5181600"/>
            <a:ext cx="1905000" cy="1295400"/>
          </a:xfrm>
          <a:prstGeom prst="rect">
            <a:avLst/>
          </a:prstGeom>
          <a:noFill/>
        </p:spPr>
      </p:pic>
      <p:pic>
        <p:nvPicPr>
          <p:cNvPr id="39" name="Picture 3" descr="C:\Users\ajoy\Desktop\ajoy\50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824119" y="3657600"/>
            <a:ext cx="2156122" cy="1371600"/>
          </a:xfrm>
          <a:prstGeom prst="rect">
            <a:avLst/>
          </a:prstGeom>
          <a:noFill/>
        </p:spPr>
      </p:pic>
      <p:pic>
        <p:nvPicPr>
          <p:cNvPr id="40" name="Picture 2" descr="C:\Users\ATAUR\Desktop\ITIHAS\mat6.jpeg"/>
          <p:cNvPicPr>
            <a:picLocks noChangeAspect="1" noChangeArrowheads="1"/>
          </p:cNvPicPr>
          <p:nvPr/>
        </p:nvPicPr>
        <p:blipFill>
          <a:blip r:embed="rId13" cstate="print"/>
          <a:srcRect t="15903" r="1900"/>
          <a:stretch>
            <a:fillRect/>
          </a:stretch>
        </p:blipFill>
        <p:spPr bwMode="auto">
          <a:xfrm>
            <a:off x="4937919" y="381000"/>
            <a:ext cx="2015492" cy="1238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Rectangle 40"/>
          <p:cNvSpPr/>
          <p:nvPr/>
        </p:nvSpPr>
        <p:spPr>
          <a:xfrm>
            <a:off x="28135" y="0"/>
            <a:ext cx="12161838" cy="6858000"/>
          </a:xfrm>
          <a:prstGeom prst="rect">
            <a:avLst/>
          </a:prstGeom>
          <a:noFill/>
          <a:ln w="155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53E-6 1.16043E-6 L 0.22163 -0.3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0137E-6 4.88211E-6 L -0.21314 -0.299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-1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3006E-6 1.16043E-6 L 0.17801 0.365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1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4597E-6 -8.18308E-7 L 0.2821 0.122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0137E-6 -8.18308E-7 L -0.24449 0.321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504E-6 1.98336E-6 L 2.27504E-6 -0.332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77E-6 -8.18308E-7 L 0.30717 -0.06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504E-6 -1.09108E-6 L 2.27504E-6 0.370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504E-6 4.88211E-6 L -0.30717 0.099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5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504E-6 4.88211E-6 L -0.31344 -0.110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3962400"/>
            <a:ext cx="11887200" cy="2765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TAUR\Desktop\ITIHAS\8620807831_821504c374_b.jpg"/>
          <p:cNvPicPr>
            <a:picLocks noChangeAspect="1" noChangeArrowheads="1"/>
          </p:cNvPicPr>
          <p:nvPr/>
        </p:nvPicPr>
        <p:blipFill>
          <a:blip r:embed="rId3" cstate="print">
            <a:lum contrast="19000"/>
          </a:blip>
          <a:srcRect l="2222" t="2593" r="13381" b="11481"/>
          <a:stretch>
            <a:fillRect/>
          </a:stretch>
        </p:blipFill>
        <p:spPr bwMode="auto">
          <a:xfrm>
            <a:off x="2194719" y="4038600"/>
            <a:ext cx="2647213" cy="1896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NAGPS\Desktop\poribesh\Fawn-Deer-deer-30735551-500-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94919" y="4876800"/>
            <a:ext cx="101600" cy="7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NAGPS\Downloads\Crow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719" y="1524000"/>
            <a:ext cx="2629460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908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919" y="228600"/>
            <a:ext cx="2270919" cy="1865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E:\School-pic\IMG_20170602_1648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1519" y="2209800"/>
            <a:ext cx="2329800" cy="1982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morning-sun-012013122113524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2919" y="0"/>
            <a:ext cx="2220387" cy="1760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4" descr="C:\Users\ajoy\Desktop\ajoy\সূচিপত্র50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71319" y="3962400"/>
            <a:ext cx="22860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Oval 49"/>
          <p:cNvSpPr/>
          <p:nvPr/>
        </p:nvSpPr>
        <p:spPr>
          <a:xfrm>
            <a:off x="4175919" y="2057400"/>
            <a:ext cx="2297680" cy="223679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Right Arrow 45"/>
          <p:cNvSpPr/>
          <p:nvPr/>
        </p:nvSpPr>
        <p:spPr>
          <a:xfrm rot="19341468">
            <a:off x="6252136" y="1927657"/>
            <a:ext cx="652051" cy="5334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286681"/>
              <a:satOff val="236"/>
              <a:lumOff val="-196"/>
              <a:alphaOff val="0"/>
            </a:schemeClr>
          </a:fillRef>
          <a:effectRef idx="0">
            <a:schemeClr val="accent3">
              <a:hueOff val="-286681"/>
              <a:satOff val="236"/>
              <a:lumOff val="-196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Rectangle 51"/>
          <p:cNvSpPr/>
          <p:nvPr/>
        </p:nvSpPr>
        <p:spPr>
          <a:xfrm>
            <a:off x="4633119" y="2514600"/>
            <a:ext cx="14943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135" y="0"/>
            <a:ext cx="12161838" cy="6858000"/>
          </a:xfrm>
          <a:prstGeom prst="rect">
            <a:avLst/>
          </a:prstGeom>
          <a:noFill/>
          <a:ln w="155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 rot="21382814">
            <a:off x="6554361" y="2926707"/>
            <a:ext cx="597139" cy="5334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286681"/>
              <a:satOff val="236"/>
              <a:lumOff val="-196"/>
              <a:alphaOff val="0"/>
            </a:schemeClr>
          </a:fillRef>
          <a:effectRef idx="0">
            <a:schemeClr val="accent3">
              <a:hueOff val="-286681"/>
              <a:satOff val="236"/>
              <a:lumOff val="-196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Right Arrow 54"/>
          <p:cNvSpPr/>
          <p:nvPr/>
        </p:nvSpPr>
        <p:spPr>
          <a:xfrm rot="13488441">
            <a:off x="4007712" y="1976079"/>
            <a:ext cx="454971" cy="5334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286681"/>
              <a:satOff val="236"/>
              <a:lumOff val="-196"/>
              <a:alphaOff val="0"/>
            </a:schemeClr>
          </a:fillRef>
          <a:effectRef idx="0">
            <a:schemeClr val="accent3">
              <a:hueOff val="-286681"/>
              <a:satOff val="236"/>
              <a:lumOff val="-196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Right Arrow 55"/>
          <p:cNvSpPr/>
          <p:nvPr/>
        </p:nvSpPr>
        <p:spPr>
          <a:xfrm rot="9223953">
            <a:off x="3737060" y="3432063"/>
            <a:ext cx="454971" cy="5334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286681"/>
              <a:satOff val="236"/>
              <a:lumOff val="-196"/>
              <a:alphaOff val="0"/>
            </a:schemeClr>
          </a:fillRef>
          <a:effectRef idx="0">
            <a:schemeClr val="accent3">
              <a:hueOff val="-286681"/>
              <a:satOff val="236"/>
              <a:lumOff val="-196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Right Arrow 56"/>
          <p:cNvSpPr/>
          <p:nvPr/>
        </p:nvSpPr>
        <p:spPr>
          <a:xfrm rot="16200000">
            <a:off x="5244758" y="1530633"/>
            <a:ext cx="454971" cy="5334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286681"/>
              <a:satOff val="236"/>
              <a:lumOff val="-196"/>
              <a:alphaOff val="0"/>
            </a:schemeClr>
          </a:fillRef>
          <a:effectRef idx="0">
            <a:schemeClr val="accent3">
              <a:hueOff val="-286681"/>
              <a:satOff val="236"/>
              <a:lumOff val="-196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Right Arrow 57"/>
          <p:cNvSpPr/>
          <p:nvPr/>
        </p:nvSpPr>
        <p:spPr>
          <a:xfrm rot="5896735">
            <a:off x="4854955" y="4346582"/>
            <a:ext cx="454971" cy="5334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286681"/>
              <a:satOff val="236"/>
              <a:lumOff val="-196"/>
              <a:alphaOff val="0"/>
            </a:schemeClr>
          </a:fillRef>
          <a:effectRef idx="0">
            <a:schemeClr val="accent3">
              <a:hueOff val="-286681"/>
              <a:satOff val="236"/>
              <a:lumOff val="-196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Right Arrow 58"/>
          <p:cNvSpPr/>
          <p:nvPr/>
        </p:nvSpPr>
        <p:spPr>
          <a:xfrm rot="2791376">
            <a:off x="6189178" y="3880518"/>
            <a:ext cx="454971" cy="5334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286681"/>
              <a:satOff val="236"/>
              <a:lumOff val="-196"/>
              <a:alphaOff val="0"/>
            </a:schemeClr>
          </a:fillRef>
          <a:effectRef idx="0">
            <a:schemeClr val="accent3">
              <a:hueOff val="-286681"/>
              <a:satOff val="236"/>
              <a:lumOff val="-196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8595518" y="0"/>
            <a:ext cx="3566319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35" y="0"/>
            <a:ext cx="12161838" cy="6858000"/>
          </a:xfrm>
          <a:prstGeom prst="rect">
            <a:avLst/>
          </a:prstGeom>
          <a:noFill/>
          <a:ln w="155575">
            <a:solidFill>
              <a:srgbClr val="35D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 descr="indexb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19" y="609600"/>
            <a:ext cx="2438400" cy="193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20" y="76200"/>
            <a:ext cx="228600" cy="14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NAGPS\Desktop\poribesh\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7919" y="4572000"/>
            <a:ext cx="2743200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4648200"/>
            <a:ext cx="2651919" cy="16774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 descr="MTC_orange_line_bus.jpg"/>
          <p:cNvPicPr>
            <a:picLocks noChangeAspect="1"/>
          </p:cNvPicPr>
          <p:nvPr/>
        </p:nvPicPr>
        <p:blipFill>
          <a:blip r:embed="rId6" cstate="print"/>
          <a:srcRect l="2075" t="3855"/>
          <a:stretch>
            <a:fillRect/>
          </a:stretch>
        </p:blipFill>
        <p:spPr>
          <a:xfrm>
            <a:off x="7833519" y="4343401"/>
            <a:ext cx="228600" cy="164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NAGPS\Desktop\poribesh\1498325337_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6919" y="4724400"/>
            <a:ext cx="2891581" cy="1919287"/>
          </a:xfrm>
          <a:prstGeom prst="rect">
            <a:avLst/>
          </a:prstGeom>
          <a:noFill/>
        </p:spPr>
      </p:pic>
      <p:pic>
        <p:nvPicPr>
          <p:cNvPr id="16" name="Picture 2" descr="C:\Users\NAGPS\Downloads\Dyopri_1_14364021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1432719" y="304800"/>
            <a:ext cx="80169" cy="6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C:\Users\NAGPS\Downloads\Rokeya\5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05119" y="457200"/>
            <a:ext cx="1990725" cy="1838325"/>
          </a:xfrm>
          <a:prstGeom prst="rect">
            <a:avLst/>
          </a:prstGeom>
          <a:noFill/>
        </p:spPr>
      </p:pic>
      <p:sp>
        <p:nvSpPr>
          <p:cNvPr id="47" name="Rounded Rectangle 46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3947319" y="1524000"/>
            <a:ext cx="3338685" cy="3200400"/>
            <a:chOff x="3947319" y="1524000"/>
            <a:chExt cx="3338685" cy="3310402"/>
          </a:xfrm>
        </p:grpSpPr>
        <p:sp>
          <p:nvSpPr>
            <p:cNvPr id="27" name="Oval 26"/>
            <p:cNvSpPr/>
            <p:nvPr/>
          </p:nvSpPr>
          <p:spPr>
            <a:xfrm>
              <a:off x="4458597" y="2011553"/>
              <a:ext cx="2297680" cy="223679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27"/>
            <p:cNvSpPr/>
            <p:nvPr/>
          </p:nvSpPr>
          <p:spPr>
            <a:xfrm rot="20066982">
              <a:off x="6575396" y="2153350"/>
              <a:ext cx="410574" cy="4567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86681"/>
                <a:satOff val="236"/>
                <a:lumOff val="-196"/>
                <a:alphaOff val="0"/>
              </a:schemeClr>
            </a:fillRef>
            <a:effectRef idx="0">
              <a:schemeClr val="accent3">
                <a:hueOff val="-286681"/>
                <a:satOff val="236"/>
                <a:lumOff val="-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ight Arrow 40"/>
            <p:cNvSpPr/>
            <p:nvPr/>
          </p:nvSpPr>
          <p:spPr>
            <a:xfrm rot="21382814">
              <a:off x="6837188" y="2885542"/>
              <a:ext cx="448816" cy="5334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86681"/>
                <a:satOff val="236"/>
                <a:lumOff val="-196"/>
                <a:alphaOff val="0"/>
              </a:schemeClr>
            </a:fillRef>
            <a:effectRef idx="0">
              <a:schemeClr val="accent3">
                <a:hueOff val="-286681"/>
                <a:satOff val="236"/>
                <a:lumOff val="-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ight Arrow 41"/>
            <p:cNvSpPr/>
            <p:nvPr/>
          </p:nvSpPr>
          <p:spPr>
            <a:xfrm rot="13488441">
              <a:off x="4290390" y="1930232"/>
              <a:ext cx="454971" cy="5334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86681"/>
                <a:satOff val="236"/>
                <a:lumOff val="-196"/>
                <a:alphaOff val="0"/>
              </a:schemeClr>
            </a:fillRef>
            <a:effectRef idx="0">
              <a:schemeClr val="accent3">
                <a:hueOff val="-286681"/>
                <a:satOff val="236"/>
                <a:lumOff val="-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ight Arrow 42"/>
            <p:cNvSpPr/>
            <p:nvPr/>
          </p:nvSpPr>
          <p:spPr>
            <a:xfrm rot="10261213">
              <a:off x="3947319" y="2922890"/>
              <a:ext cx="454971" cy="5334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86681"/>
                <a:satOff val="236"/>
                <a:lumOff val="-196"/>
                <a:alphaOff val="0"/>
              </a:schemeClr>
            </a:fillRef>
            <a:effectRef idx="0">
              <a:schemeClr val="accent3">
                <a:hueOff val="-286681"/>
                <a:satOff val="236"/>
                <a:lumOff val="-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ight Arrow 43"/>
            <p:cNvSpPr/>
            <p:nvPr/>
          </p:nvSpPr>
          <p:spPr>
            <a:xfrm rot="16200000">
              <a:off x="5527436" y="1484786"/>
              <a:ext cx="454971" cy="5334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86681"/>
                <a:satOff val="236"/>
                <a:lumOff val="-196"/>
                <a:alphaOff val="0"/>
              </a:schemeClr>
            </a:fillRef>
            <a:effectRef idx="0">
              <a:schemeClr val="accent3">
                <a:hueOff val="-286681"/>
                <a:satOff val="236"/>
                <a:lumOff val="-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ight Arrow 44"/>
            <p:cNvSpPr/>
            <p:nvPr/>
          </p:nvSpPr>
          <p:spPr>
            <a:xfrm rot="4514393">
              <a:off x="5692910" y="4340217"/>
              <a:ext cx="454971" cy="5334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86681"/>
                <a:satOff val="236"/>
                <a:lumOff val="-196"/>
                <a:alphaOff val="0"/>
              </a:schemeClr>
            </a:fillRef>
            <a:effectRef idx="0">
              <a:schemeClr val="accent3">
                <a:hueOff val="-286681"/>
                <a:satOff val="236"/>
                <a:lumOff val="-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ight Arrow 45"/>
            <p:cNvSpPr/>
            <p:nvPr/>
          </p:nvSpPr>
          <p:spPr>
            <a:xfrm rot="1786549">
              <a:off x="6576322" y="3836416"/>
              <a:ext cx="533196" cy="54451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86681"/>
                <a:satOff val="236"/>
                <a:lumOff val="-196"/>
                <a:alphaOff val="0"/>
              </a:schemeClr>
            </a:fillRef>
            <a:effectRef idx="0">
              <a:schemeClr val="accent3">
                <a:hueOff val="-286681"/>
                <a:satOff val="236"/>
                <a:lumOff val="-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4687197" y="2438400"/>
              <a:ext cx="199605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মানুষের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পরিবেশের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উপাদান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 rot="7972842">
              <a:off x="4374861" y="4043877"/>
              <a:ext cx="454971" cy="5334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86681"/>
                <a:satOff val="236"/>
                <a:lumOff val="-196"/>
                <a:alphaOff val="0"/>
              </a:schemeClr>
            </a:fillRef>
            <a:effectRef idx="0">
              <a:schemeClr val="accent3">
                <a:hueOff val="-286681"/>
                <a:satOff val="236"/>
                <a:lumOff val="-196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3" name="Rectangle 22"/>
          <p:cNvSpPr/>
          <p:nvPr/>
        </p:nvSpPr>
        <p:spPr>
          <a:xfrm>
            <a:off x="4175919" y="304800"/>
            <a:ext cx="3566319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89919" y="381000"/>
            <a:ext cx="7391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 পরিবেশের কয়েকটি উপাদানের নাম দেওয়া হয়েছে।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এগুলো ভাগ করে নিচের ছকে লিখ।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399" y="3200400"/>
            <a:ext cx="11262519" cy="2971800"/>
            <a:chOff x="533400" y="3429000"/>
            <a:chExt cx="8077200" cy="2971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533400" y="3429000"/>
              <a:ext cx="4038600" cy="76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3429000"/>
              <a:ext cx="4038600" cy="76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4191000"/>
              <a:ext cx="4038600" cy="685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4191000"/>
              <a:ext cx="4038600" cy="685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" y="4876800"/>
              <a:ext cx="4038600" cy="76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0" y="4876800"/>
              <a:ext cx="4038600" cy="76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" y="5638800"/>
              <a:ext cx="4038600" cy="76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5638800"/>
              <a:ext cx="4038600" cy="76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04119" y="3352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মানুষের তৈরি পরিবেশের উপাদান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0519" y="3352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প্রাকৃতিক পরিবেশের উপাদান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0319" y="1752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মানুষ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3319" y="1752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চেয়ার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8719" y="1752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দোয়েল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18919" y="1752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বইখাতা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2919" y="1752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পেনসিল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95519" y="1752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উদ্ভিদ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1519" y="2514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মুরগি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0319" y="2514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রাস্তা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5719" y="2514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নদী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7319" y="25394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জানালা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2719" y="25394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পাহাড়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14519" y="2514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ঘরবাড়ি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37719" y="612082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এবার মিলিয়ে দেখ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043319" y="152400"/>
            <a:ext cx="1828800" cy="2819400"/>
            <a:chOff x="10043319" y="152400"/>
            <a:chExt cx="1828800" cy="2819400"/>
          </a:xfrm>
        </p:grpSpPr>
        <p:sp>
          <p:nvSpPr>
            <p:cNvPr id="32" name="TextBox 31"/>
            <p:cNvSpPr txBox="1"/>
            <p:nvPr/>
          </p:nvSpPr>
          <p:spPr>
            <a:xfrm>
              <a:off x="10119519" y="2448580"/>
              <a:ext cx="1752600" cy="52322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7030A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জোড়ায় কাজ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1" name="Picture 2" descr="C:\Users\NAGPS\Desktop\School\IMG_20170916_11141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43319" y="152400"/>
              <a:ext cx="1828800" cy="2438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0063E-6 -4.62783E-6 C 0.00875 0.00417 0.01789 0.00786 0.02638 0.01318 C 0.03487 0.02474 0.04505 0.02589 0.05602 0.02821 C 0.05994 0.03098 0.06425 0.0319 0.06804 0.03468 C 0.0875 0.04947 0.06948 0.04023 0.08136 0.04601 C 0.08841 0.05271 0.08436 0.04947 0.09468 0.05502 C 0.09612 0.05571 0.09755 0.05618 0.09912 0.05687 C 0.10056 0.05756 0.10369 0.05918 0.10369 0.05941 C 0.11114 0.07028 0.10421 0.06265 0.11532 0.0682 C 0.1242 0.07236 0.11871 0.07143 0.12576 0.07652 C 0.1302 0.07999 0.13569 0.08137 0.14052 0.08368 C 0.14836 0.09085 0.15593 0.09571 0.16442 0.10102 C 0.16625 0.10218 0.16821 0.10426 0.17017 0.10518 C 0.17304 0.10703 0.17905 0.10981 0.17905 0.11004 C 0.18662 0.1172 0.19119 0.12183 0.19994 0.12506 C 0.2066 0.13153 0.2117 0.13685 0.21927 0.14032 C 0.23011 0.15165 0.2245 0.14841 0.2356 0.15165 C 0.24043 0.16228 0.2467 0.16505 0.25467 0.16898 C 0.25858 0.17453 0.26355 0.178 0.26812 0.18216 C 0.2723 0.1951 0.27282 0.19765 0.28144 0.20204 C 0.28379 0.21313 0.29071 0.21614 0.29776 0.21961 C 0.30194 0.22955 0.30847 0.23001 0.31539 0.23509 C 0.31579 0.23694 0.31566 0.24018 0.31683 0.2418 C 0.32271 0.2485 0.33002 0.25128 0.33629 0.25706 C 0.33838 0.26746 0.34282 0.27139 0.34974 0.27462 C 0.35314 0.27809 0.35758 0.27878 0.3598 0.28364 C 0.36176 0.28711 0.36058 0.29335 0.36293 0.29658 C 0.36398 0.29774 0.38187 0.30074 0.3837 0.30098 C 0.39049 0.30491 0.39558 0.30745 0.4029 0.30976 C 0.42497 0.33472 0.42888 0.32525 0.46389 0.32525 " pathEditMode="relative" rAng="0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1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4.79769E-6 C -0.00886 0.00786 -0.01042 0.01826 -0.0158 0.02959 C -0.01858 0.043 -0.0257 0.05179 -0.02865 0.06543 C -0.03264 0.08439 -0.03907 0.1022 -0.04445 0.12046 C -0.04757 0.13087 -0.04775 0.14081 -0.05244 0.15006 C -0.05452 0.16763 -0.05226 0.15931 -0.06025 0.17526 C -0.06129 0.17734 -0.06355 0.18173 -0.06355 0.18173 C -0.06546 0.19214 -0.07101 0.19907 -0.0731 0.20925 C -0.07587 0.22358 -0.07605 0.23815 -0.08091 0.25156 C -0.0823 0.26127 -0.08317 0.26867 -0.08733 0.27676 C -0.08855 0.28139 -0.09358 0.30289 -0.09532 0.30636 C -0.10382 0.32347 -0.11841 0.33179 -0.13334 0.33179 " pathEditMode="relative" ptsTypes="fffffffffff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3.46821E-6 C 0.03004 0.00023 0.03976 0.00324 0.0408 0.00417 C 0.04375 0.00717 0.04549 0.01203 0.04861 0.0148 C 0.05018 0.01619 0.05191 0.01758 0.05348 0.01896 C 0.05955 0.03145 0.06598 0.04162 0.07726 0.04648 C 0.08351 0.05919 0.08386 0.06174 0.09462 0.06544 C 0.10122 0.06983 0.1073 0.07584 0.11372 0.08023 C 0.12205 0.08578 0.12084 0.07838 0.13125 0.09295 C 0.1323 0.09434 0.13316 0.09619 0.13438 0.09734 C 0.14306 0.10428 0.15278 0.10867 0.16129 0.1163 C 0.16181 0.11838 0.16216 0.1207 0.16302 0.12255 C 0.16389 0.12417 0.16563 0.12509 0.16615 0.12694 C 0.16719 0.13018 0.1658 0.1348 0.16771 0.13734 C 0.16962 0.13989 0.17309 0.13873 0.1757 0.13943 C 0.18282 0.14682 0.19098 0.14983 0.19948 0.15422 C 0.20486 0.157 0.21528 0.16278 0.21528 0.16301 C 0.21806 0.16625 0.21858 0.17249 0.2217 0.17549 C 0.23212 0.18544 0.24948 0.19376 0.26129 0.20093 C 0.26754 0.20463 0.27552 0.20648 0.28195 0.20925 C 0.28351 0.20995 0.28681 0.21133 0.28681 0.21156 C 0.29098 0.21711 0.29549 0.21943 0.30105 0.22197 C 0.30313 0.22405 0.30591 0.22544 0.30747 0.22821 C 0.31493 0.24208 0.30261 0.23284 0.31372 0.24093 C 0.31789 0.24393 0.32639 0.24948 0.32639 0.24971 C 0.32882 0.25411 0.32986 0.26035 0.33282 0.26428 C 0.33507 0.26729 0.33837 0.26798 0.3408 0.27052 C 0.35556 0.28671 0.34427 0.2807 0.35504 0.28532 C 0.36615 0.29573 0.35261 0.28417 0.36615 0.2918 C 0.36789 0.29272 0.3691 0.2948 0.37084 0.29596 C 0.3724 0.29688 0.37414 0.29734 0.3757 0.29804 C 0.38056 0.30243 0.38212 0.30821 0.38681 0.31284 C 0.38993 0.31584 0.39636 0.32139 0.39636 0.32162 C 0.3974 0.32532 0.4 0.33226 0.39636 0.33619 C 0.39462 0.33804 0.39202 0.33619 0.38993 0.33619 " pathEditMode="relative" rAng="0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925 C -0.00799 0.01341 -0.01077 0.01711 -0.01736 0.02405 C -0.02327 0.03954 -0.02657 0.04255 -0.0349 0.05365 C -0.04236 0.06359 -0.04827 0.07515 -0.05712 0.08324 C -0.06059 0.10151 -0.05573 0.08347 -0.06337 0.09573 C -0.06493 0.09827 -0.06511 0.10174 -0.06667 0.10428 C -0.06789 0.10613 -0.06997 0.10659 -0.07136 0.10844 C -0.07535 0.11376 -0.07882 0.11954 -0.08247 0.12532 C -0.08664 0.1318 -0.09167 0.13734 -0.09514 0.14451 C -0.10452 0.16324 -0.11407 0.18451 -0.12848 0.19723 C -0.13039 0.20116 -0.13143 0.20602 -0.13334 0.20995 C -0.13664 0.21642 -0.14184 0.22359 -0.14601 0.22891 C -0.14809 0.23746 -0.15139 0.24301 -0.15556 0.25018 C -0.16181 0.27584 -0.15469 0.25295 -0.16337 0.26914 C -0.16997 0.28139 -0.17431 0.29966 -0.18559 0.30521 C -0.19636 0.31885 -0.17639 0.2948 -0.19827 0.31353 C -0.20608 0.32023 -0.21493 0.32671 -0.22379 0.33041 C -0.22275 0.3318 -0.22049 0.3348 -0.22049 0.33503 " pathEditMode="relative" rAng="0" ptsTypes="fffffffffffffffff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1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44 0.00555 C 0.12708 0.00185 0.12251 0.01133 0.1131 0.01619 C 0.10044 0.02266 0.08646 0.02451 0.0734 0.0289 C 0.06896 0.03052 0.06504 0.03468 0.06073 0.03722 C 0.04389 0.04716 0.04754 0.04508 0.03056 0.04994 C 0.0128 0.06357 -0.00731 0.06612 -0.02664 0.07536 C -0.05093 0.08715 -0.07548 0.09848 -0.09951 0.11119 C -0.1541 0.13963 -0.20804 0.17037 -0.26315 0.19788 C -0.28144 0.20712 -0.29789 0.22215 -0.31552 0.23394 C -0.3342 0.24642 -0.35653 0.25382 -0.37573 0.26561 C -0.39989 0.28017 -0.42288 0.29635 -0.44586 0.31415 C -0.46702 0.3308 -0.48635 0.35299 -0.50594 0.37333 C -0.51273 0.38026 -0.51534 0.38905 -0.52344 0.3946 C -0.52696 0.40176 -0.53088 0.40338 -0.53284 0.41147 C -0.52605 0.41748 -0.51848 0.41725 -0.51064 0.41979 C -0.50489 0.42511 -0.50189 0.43343 -0.4964 0.43898 C -0.49 0.44545 -0.48896 0.44591 -0.48374 0.44938 " pathEditMode="relative" rAng="0" ptsTypes="ffffffffffffffff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" y="2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282E-6 -4.62783E-6 C -0.00261 0.00994 -0.00457 0.0215 -0.00718 0.03029 C -0.00901 0.03583 -0.0111 0.03861 -0.0128 0.04346 C -0.0222 0.06889 -0.01228 0.04416 -0.01907 0.06612 C -0.01985 0.06866 -0.0209 0.06912 -0.02142 0.07143 C -0.02351 0.0786 -0.02521 0.08669 -0.0269 0.09409 C -0.0384 0.14124 -0.02495 0.08137 -0.03422 0.11489 C -0.0495 0.1706 -0.02795 0.10079 -0.04218 0.1454 C -0.04427 0.16043 -0.04767 0.17129 -0.0508 0.18378 C -0.05237 0.18933 -0.05472 0.20204 -0.05472 0.20227 C -0.05668 0.2277 -0.05368 0.20111 -0.05786 0.21475 C -0.05877 0.21753 -0.05877 0.22192 -0.05955 0.22492 C -0.06099 0.23186 -0.06426 0.2455 -0.06426 0.24573 C -0.06608 0.2626 -0.06635 0.26214 -0.06974 0.27624 C -0.07261 0.28757 -0.07444 0.30236 -0.07692 0.31415 C -0.07967 0.32756 -0.08293 0.33912 -0.08554 0.35252 C -0.08737 0.36963 -0.08502 0.34975 -0.08868 0.36801 C -0.09168 0.38211 -0.08698 0.36963 -0.09194 0.38049 C -0.09338 0.39552 -0.09155 0.38165 -0.09599 0.39575 C -0.09743 0.40107 -0.09834 0.40823 -0.09978 0.41378 C -0.10304 0.42603 -0.10213 0.41933 -0.10709 0.43158 C -0.11127 0.44221 -0.11558 0.45331 -0.11963 0.46487 C -0.12107 0.4688 -0.12211 0.47435 -0.12368 0.47781 C -0.12707 0.48498 -0.1306 0.49099 -0.134 0.49792 C -0.13778 0.50601 -0.14013 0.51411 -0.14418 0.5185 C -0.14549 0.52266 -0.1468 0.52705 -0.1481 0.53121 C -0.14875 0.53329 -0.15045 0.53375 -0.15045 0.53445 " pathEditMode="relative" rAng="0" ptsTypes="ffffffffffffffffffffffffff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26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976E-6 -1.63199E-6 C 0.0047 0.00902 0.00888 0.02127 0.01411 0.02728 C 0.01672 0.03352 0.01829 0.04092 0.0209 0.0467 C 0.02429 0.05456 0.02194 0.04716 0.02612 0.05502 C 0.029 0.06033 0.03161 0.06634 0.03435 0.07212 C 0.04062 0.08576 0.0401 0.1031 0.04859 0.11258 C 0.05303 0.12252 0.05211 0.12575 0.05681 0.13407 C 0.06138 0.15002 0.06674 0.16205 0.07249 0.1743 C 0.07392 0.17707 0.07444 0.18169 0.07549 0.18493 C 0.07954 0.19741 0.07875 0.19556 0.08228 0.20204 C 0.08385 0.21359 0.08568 0.22561 0.08829 0.23602 C 0.08881 0.24018 0.08894 0.24503 0.08986 0.24873 C 0.09338 0.26468 0.09926 0.27462 0.10331 0.28918 C 0.10827 0.30744 0.10657 0.30791 0.11454 0.31276 C 0.11519 0.31415 0.11611 0.3153 0.11676 0.31692 C 0.11754 0.31877 0.11911 0.32316 0.11911 0.32363 " pathEditMode="relative" rAng="0" ptsTypes="fffffffffffffff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822E-6 -1.63199E-6 C 0.01541 0.00439 0.00065 -0.00208 0.0124 0.01087 C 0.01906 0.01849 0.02233 0.0178 0.03029 0.01988 C 0.04962 0.03098 0.07 0.04323 0.08998 0.05063 C 0.1016 0.05502 0.12511 0.06172 0.12511 0.06218 C 0.15436 0.08276 0.1844 0.09686 0.21679 0.10333 C 0.23351 0.11188 0.22306 0.10587 0.24722 0.12344 C 0.25336 0.12783 0.2608 0.12714 0.26694 0.12991 C 0.28953 0.14008 0.31148 0.15557 0.33433 0.16505 C 0.34099 0.17823 0.35209 0.18331 0.36176 0.19186 C 0.37482 0.20342 0.3658 0.19926 0.3786 0.20296 C 0.38474 0.20666 0.39075 0.21013 0.39676 0.21383 C 0.40041 0.21591 0.40747 0.2203 0.40747 0.22053 C 0.417 0.2337 0.40681 0.22099 0.42418 0.2337 C 0.42666 0.23509 0.42836 0.2381 0.43058 0.23995 C 0.43385 0.24249 0.43763 0.24434 0.44129 0.24665 C 0.44652 0.25012 0.45148 0.25382 0.45644 0.25751 C 0.4584 0.2589 0.46258 0.26214 0.46258 0.26237 C 0.46663 0.27092 0.46924 0.27277 0.47629 0.27531 C 0.48295 0.28202 0.48922 0.28872 0.49614 0.29496 C 0.4981 0.29658 0.49889 0.29959 0.50071 0.30143 C 0.50633 0.30791 0.51221 0.31346 0.519 0.31692 C 0.52004 0.31831 0.52083 0.32039 0.52213 0.32155 C 0.52344 0.32316 0.5254 0.32386 0.5267 0.32594 C 0.52892 0.32917 0.53049 0.33357 0.53284 0.33703 C 0.53036 0.33911 0.52344 0.34281 0.52344 0.34582 " pathEditMode="relative" rAng="0" ptsTypes="fffffffffffffffffffffffff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17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1.98798E-7 C -0.00744 0.0319 0.00314 -0.00717 -0.00601 0.01687 C -0.01345 0.03675 -0.01907 0.05756 -0.02808 0.07605 C -0.0303 0.09501 -0.04062 0.10911 -0.04728 0.1246 C -0.05341 0.13847 -0.05942 0.1528 -0.06543 0.1669 C -0.07013 0.17822 -0.073 0.18192 -0.07953 0.19233 C -0.0811 0.1951 -0.08463 0.20065 -0.08463 0.20088 C -0.08593 0.20481 -0.08672 0.20966 -0.08841 0.21336 C -0.08972 0.21614 -0.09207 0.21729 -0.09364 0.2196 C -0.09834 0.22584 -0.09978 0.23209 -0.10526 0.23671 C -0.10905 0.24572 -0.11362 0.25058 -0.11963 0.25566 C -0.12942 0.27184 -0.13961 0.28271 -0.15162 0.29357 C -0.15672 0.2982 -0.15894 0.30536 -0.16455 0.30837 C -0.17278 0.32247 -0.15815 0.29797 -0.17357 0.319 C -0.18258 0.33125 -0.18885 0.34651 -0.20073 0.35275 C -0.20831 0.37194 -0.20726 0.36315 -0.21745 0.37818 C -0.2275 0.3932 -0.2211 0.38858 -0.22907 0.39297 C -0.23247 0.40199 -0.2339 0.41262 -0.23939 0.4184 C -0.242 0.42718 -0.24344 0.42996 -0.2484 0.43528 C -0.24918 0.43736 -0.25075 0.44152 -0.25075 0.44198 " pathEditMode="relative" rAng="0" ptsTypes="fffffffffffffffffff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2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09 -1.98798E-7 C 0.06399 0.01387 0.05132 0.03282 0.0158 0.05086 C -0.00471 0.09062 -0.03278 0.13061 0.02886 0.16875 C 0.03735 0.19579 0.03865 0.22261 0.05498 0.24988 C 0.05916 0.25589 0.08828 0.25959 0.10539 0.26514 C 0.12877 0.27323 0.12589 0.28178 0.14509 0.29034 C 0.13086 0.31137 0.16298 0.30837 0.08032 0.31993 " pathEditMode="relative" rAng="0" ptsTypes="ffffff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16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838E-6 1.40546E-6 C 0.00954 0.00139 0.02116 0.00115 0.02913 0.00416 C 0.03435 0.00624 0.03226 0.0104 0.03396 0.01317 C 0.03866 0.02103 0.04793 0.02774 0.05316 0.03537 C 0.05786 0.049 0.06987 0.05987 0.07745 0.07328 C 0.08594 0.08784 0.0875 0.1031 0.09704 0.11743 C 0.10592 0.12991 0.12068 0.14124 0.13099 0.15326 C 0.14301 0.17961 0.1259 0.14632 0.15019 0.17753 C 0.16665 0.19857 0.17461 0.22214 0.18415 0.24434 C 0.18898 0.29519 0.18702 0.29034 0.19943 0.3398 C 0.20295 0.35437 0.20975 0.37355 0.23338 0.38442 C 0.24174 0.40753 0.25702 0.43111 0.25702 0.45538 " pathEditMode="relative" rAng="0" ptsTypes="fffffffffff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22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3605E-6 -1.63199E-6 C -0.00536 0.00185 -0.0111 0.00278 -0.01594 0.00647 C -0.02194 0.01087 -0.02638 0.01688 -0.03304 0.01965 C -0.06308 0.04785 -0.09547 0.06843 -0.12786 0.08992 C -0.1545 0.10772 -0.17879 0.13454 -0.20243 0.1602 C -0.23404 0.19464 -0.20583 0.16043 -0.22685 0.1951 C -0.2373 0.21244 -0.24932 0.22515 -0.2612 0.23925 C -0.27126 0.25081 -0.27975 0.26745 -0.29006 0.27855 C -0.29842 0.2878 -0.31031 0.29219 -0.32023 0.29635 C -0.33251 0.30721 -0.34413 0.31785 -0.35602 0.32917 C -0.35798 0.33125 -0.3598 0.3338 -0.36176 0.33565 C -0.36646 0.34027 -0.376 0.34882 -0.376 0.34929 C -0.38201 0.36038 -0.38801 0.36477 -0.39467 0.37541 C -0.3982 0.38072 -0.4029 0.39182 -0.4063 0.39922 C -0.41413 0.41771 -0.42419 0.4332 -0.43633 0.44568 C -0.44704 0.44244 -0.44953 0.43481 -0.46076 0.43481 " pathEditMode="relative" rAng="0" ptsTypes="fffffffffffffff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12161838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319" y="228600"/>
            <a:ext cx="11734800" cy="64008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27919" y="1447800"/>
            <a:ext cx="3962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9719" y="152400"/>
            <a:ext cx="3581587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719" y="1981200"/>
            <a:ext cx="5257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5519" y="3048000"/>
            <a:ext cx="533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519" y="2514600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119" y="5585936"/>
            <a:ext cx="98298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C:\Users\NAGPS\Desktop\School\IMG_20170916_111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6119" y="304800"/>
            <a:ext cx="1962150" cy="261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746919" y="3657600"/>
            <a:ext cx="10287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মিলেই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0719" y="4164449"/>
            <a:ext cx="9982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পরিবেশকে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919" y="5181600"/>
            <a:ext cx="1005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নিয়েই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10" grpId="0"/>
      <p:bldP spid="11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2314</TotalTime>
  <Words>337</Words>
  <Application>Microsoft Office PowerPoint</Application>
  <PresentationFormat>Custom</PresentationFormat>
  <Paragraphs>83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Slide 1</vt:lpstr>
      <vt:lpstr>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Sujit</dc:creator>
  <cp:lastModifiedBy>ZCS</cp:lastModifiedBy>
  <cp:revision>279</cp:revision>
  <dcterms:created xsi:type="dcterms:W3CDTF">2017-07-10T10:21:35Z</dcterms:created>
  <dcterms:modified xsi:type="dcterms:W3CDTF">2020-07-07T18:56:05Z</dcterms:modified>
</cp:coreProperties>
</file>