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8" r:id="rId2"/>
    <p:sldId id="290" r:id="rId3"/>
    <p:sldId id="289" r:id="rId4"/>
    <p:sldId id="288" r:id="rId5"/>
    <p:sldId id="259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9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78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19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2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7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8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A3885-D4EE-46CE-BE2A-F05DBF06B3F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86386A-3BBB-4B32-865E-F8B49F08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hel_kabir2002@yahoo.com" TargetMode="External"/><Relationship Id="rId2" Type="http://schemas.openxmlformats.org/officeDocument/2006/relationships/hyperlink" Target="mailto:sohelkabir2013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0" y="2146942"/>
            <a:ext cx="6369322" cy="38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4425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9812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KvR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yBwU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f±i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ivwki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F=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f±i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f±i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ivwk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w`K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 smtClean="0">
              <a:latin typeface="Siyam Rupali ANSI" pitchFamily="2" charset="0"/>
              <a:cs typeface="Times New Roman" pitchFamily="18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6002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5966712" cy="2971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810125"/>
            <a:ext cx="596671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Content Placeholder 9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618" y="2353225"/>
            <a:ext cx="5508182" cy="349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676400"/>
            <a:ext cx="581431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676400"/>
            <a:ext cx="5791199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KvR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785175"/>
            <a:ext cx="5715000" cy="76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81600" y="3124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372100" y="2400300"/>
            <a:ext cx="685800" cy="457200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1600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(F)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19200" y="4089975"/>
            <a:ext cx="426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41661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endParaRPr lang="en-US" sz="3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981200" y="2819399"/>
            <a:ext cx="2743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96200" y="29718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62800" y="5942012"/>
            <a:ext cx="167640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5400" y="6106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AwfK‡l©i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cÖfv‡e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cošÍ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e¯‘</a:t>
            </a:r>
            <a:endParaRPr lang="en-US" sz="28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7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772399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00200"/>
            <a:ext cx="5638800" cy="4038600"/>
          </a:xfrm>
        </p:spPr>
      </p:pic>
      <p:sp>
        <p:nvSpPr>
          <p:cNvPr id="4" name="Oval 3"/>
          <p:cNvSpPr/>
          <p:nvPr/>
        </p:nvSpPr>
        <p:spPr>
          <a:xfrm>
            <a:off x="7696200" y="52578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943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AwfKl©R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Z¡i‡bi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weiƒ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‡× KvR</a:t>
            </a:r>
            <a:endParaRPr lang="en-US" sz="28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62800" y="5942012"/>
            <a:ext cx="167640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6" y="1524000"/>
            <a:ext cx="5755944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47800"/>
            <a:ext cx="6553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ctr">
              <a:defRPr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মোহাম্মদ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সোহেল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কবীর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65760" indent="-256032" algn="ctr">
              <a:defRPr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বিএসসি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অনার্স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এমএসসি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পদার্থবিজ্ঞান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365760" indent="-256032" algn="ctr">
              <a:defRPr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এমএড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এমএসসি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কম্পিউটার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এপলিকেশন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65760" indent="-256032" algn="ctr">
              <a:defRPr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পদার্থবিজ্ঞান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যোগাযোগ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প্রযুক্তি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বিভাগ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65760" indent="-256032" algn="ctr">
              <a:defRPr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কুমিল্লা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শিক্ষাবোর্ড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মডেল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কলেজ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65760" indent="-256032"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sohelkabir2013@gmail.com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sohel_kabir2002@yahoo.com</a:t>
            </a:r>
            <a:endParaRPr lang="en-US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>
              <a:defRPr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facebook.com/SKr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>
              <a:defRPr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০১৭১১৩৯৫৬৬৮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88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632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9" y="1290638"/>
            <a:ext cx="6332934" cy="85408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9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9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9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8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0734" y="3157550"/>
            <a:ext cx="4749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নবম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শ্রেনি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পদার্থ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বিজ্ঞান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৪র্থ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-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ÿgZv I kw³</a:t>
            </a:r>
            <a:endParaRPr lang="en-US" sz="27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435" y="2186514"/>
            <a:ext cx="4610743" cy="3829584"/>
          </a:xfrm>
        </p:spPr>
      </p:pic>
    </p:spTree>
    <p:extLst>
      <p:ext uri="{BB962C8B-B14F-4D97-AF65-F5344CB8AC3E}">
        <p14:creationId xmlns:p14="http://schemas.microsoft.com/office/powerpoint/2010/main" val="9696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20164"/>
            <a:ext cx="5629874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KvR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5334000"/>
            <a:ext cx="5715000" cy="76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05400" y="4724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524500" y="3467100"/>
            <a:ext cx="1143000" cy="762000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25394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(F)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43000" y="5638800"/>
            <a:ext cx="426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7000" y="5715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endParaRPr lang="en-US" sz="3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47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KvR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 = FS</a:t>
            </a:r>
          </a:p>
          <a:p>
            <a:pPr lvl="2">
              <a:buNone/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KvR =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miY</a:t>
            </a:r>
            <a:endParaRPr lang="en-US" sz="4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KvR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F=0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W= 0.S = 0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3505200"/>
            <a:ext cx="57150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00800" y="2819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38400" y="3733800"/>
            <a:ext cx="426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2400" y="3810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endParaRPr lang="en-US" sz="3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7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KvR, ÿgZv I kw³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 descr="৭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6934199" cy="3991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57400" y="57912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iyam Rupali ANSI" pitchFamily="2" charset="0"/>
                <a:cs typeface="Times New Roman" pitchFamily="18" charset="0"/>
              </a:rPr>
              <a:t>hw`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 = 0 </a:t>
            </a:r>
            <a:r>
              <a:rPr lang="en-US" sz="3600" dirty="0" err="1" smtClean="0">
                <a:latin typeface="Siyam Rupali ANSI" pitchFamily="2" charset="0"/>
                <a:cs typeface="Times New Roman" pitchFamily="18" charset="0"/>
              </a:rPr>
              <a:t>nq</a:t>
            </a:r>
            <a:r>
              <a:rPr lang="en-US" sz="3600" dirty="0" smtClean="0">
                <a:latin typeface="Siyam Rupali ANSI" pitchFamily="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Siyam Rupali ANSI" pitchFamily="2" charset="0"/>
                <a:cs typeface="Times New Roman" pitchFamily="18" charset="0"/>
              </a:rPr>
              <a:t>Z‡e</a:t>
            </a:r>
            <a:r>
              <a:rPr lang="en-US" sz="3600" dirty="0" smtClean="0">
                <a:latin typeface="Siyam Rupali ANSI" pitchFamily="2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W= 0</a:t>
            </a:r>
            <a:endParaRPr lang="en-US" sz="3600" dirty="0" smtClean="0">
              <a:latin typeface="Siyam Rupali ANSI" pitchFamily="2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Siyam Rupali ANSI" pitchFamily="2" charset="0"/>
                <a:cs typeface="Times New Roman" pitchFamily="18" charset="0"/>
              </a:rPr>
              <a:t>Avevi</a:t>
            </a:r>
            <a:r>
              <a:rPr lang="en-US" sz="3600" dirty="0" smtClean="0">
                <a:latin typeface="Siyam Rupali ANSI" pitchFamily="2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F=0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W= 0.S = 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246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NikoshBAN</vt:lpstr>
      <vt:lpstr>Siyam Rupali ANSI</vt:lpstr>
      <vt:lpstr>SutonnyMJ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KvR, ÿgZv I kw³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KvR, ÿgZv I kw³</dc:title>
  <dc:creator>PC</dc:creator>
  <cp:lastModifiedBy>PC</cp:lastModifiedBy>
  <cp:revision>37</cp:revision>
  <dcterms:created xsi:type="dcterms:W3CDTF">2020-04-01T15:50:16Z</dcterms:created>
  <dcterms:modified xsi:type="dcterms:W3CDTF">2020-07-08T17:28:00Z</dcterms:modified>
</cp:coreProperties>
</file>