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81" r:id="rId5"/>
    <p:sldId id="352" r:id="rId6"/>
    <p:sldId id="285" r:id="rId7"/>
    <p:sldId id="350" r:id="rId8"/>
    <p:sldId id="353" r:id="rId9"/>
    <p:sldId id="318" r:id="rId10"/>
    <p:sldId id="319" r:id="rId11"/>
    <p:sldId id="322" r:id="rId12"/>
    <p:sldId id="328" r:id="rId13"/>
    <p:sldId id="327" r:id="rId14"/>
    <p:sldId id="312" r:id="rId15"/>
    <p:sldId id="330" r:id="rId16"/>
    <p:sldId id="331" r:id="rId17"/>
    <p:sldId id="349" r:id="rId18"/>
    <p:sldId id="335" r:id="rId19"/>
    <p:sldId id="33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02" autoAdjust="0"/>
    <p:restoredTop sz="89785" autoAdjust="0"/>
  </p:normalViewPr>
  <p:slideViewPr>
    <p:cSldViewPr>
      <p:cViewPr varScale="1">
        <p:scale>
          <a:sx n="43" d="100"/>
          <a:sy n="43" d="100"/>
        </p:scale>
        <p:origin x="69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1FD06-BF82-4DED-9900-28B1DC230F92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A5725-F713-49FE-BB47-B8A4A7AFFA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DFF8C6-034B-4AD1-A9C7-D482AC379F25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1A4F3-9C34-473A-8C6E-67BD9CC4FE8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7964214" cy="533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1828800"/>
            <a:ext cx="53340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¯^vMZg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65281.jpg"/>
          <p:cNvPicPr>
            <a:picLocks noChangeAspect="1"/>
          </p:cNvPicPr>
          <p:nvPr/>
        </p:nvPicPr>
        <p:blipFill>
          <a:blip r:embed="rId3" cstate="print"/>
          <a:srcRect t="3193" r="51724" b="5811"/>
          <a:stretch>
            <a:fillRect/>
          </a:stretch>
        </p:blipFill>
        <p:spPr>
          <a:xfrm>
            <a:off x="1981200" y="229394"/>
            <a:ext cx="5257800" cy="5105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Oval 1"/>
          <p:cNvSpPr/>
          <p:nvPr/>
        </p:nvSpPr>
        <p:spPr>
          <a:xfrm>
            <a:off x="1905000" y="153194"/>
            <a:ext cx="5410200" cy="52578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029200" y="153194"/>
            <a:ext cx="152400" cy="152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724400" y="152400"/>
            <a:ext cx="229394" cy="79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0600" y="5638800"/>
            <a:ext cx="7162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wPÎt  e„Ë| e„Ë GKwU Ave× eµ‡</a:t>
            </a:r>
            <a:r>
              <a:rPr lang="en-US" sz="40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3 0.0088 C 0.19027 0.05278 0.29705 0.25718 0.26458 0.46435 C 0.23211 0.67037 0.07222 0.80232 -0.08334 0.75833 C -0.24514 0.71181 -0.34688 0.50995 -0.31372 0.30324 C -0.28177 0.09583 -0.12778 -0.03588 0.03333 0.0088 Z " pathEditMode="relative" rAng="711671" ptsTypes="fffff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375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1094014"/>
            <a:ext cx="4343400" cy="423998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196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1524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32004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2286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3800" y="3124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Elbow Connector 72"/>
          <p:cNvCxnSpPr/>
          <p:nvPr/>
        </p:nvCxnSpPr>
        <p:spPr>
          <a:xfrm>
            <a:off x="4724400" y="1295400"/>
            <a:ext cx="2057400" cy="152400"/>
          </a:xfrm>
          <a:prstGeom prst="bentConnector3">
            <a:avLst>
              <a:gd name="adj1" fmla="val 50000"/>
            </a:avLst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124200" y="3810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>
          <a:xfrm>
            <a:off x="914400" y="4267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52800" y="2743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791200" y="4419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962400" y="3200400"/>
            <a:ext cx="2819400" cy="1588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858000" y="1219200"/>
            <a:ext cx="1752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cwiwa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162800" y="29718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‡K›`ª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38200" y="5410200"/>
            <a:ext cx="7467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wPÎt LMN e„‡Ëi K †K›`ª|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6" grpId="0" animBg="1"/>
      <p:bldP spid="55" grpId="0"/>
      <p:bldP spid="61" grpId="0"/>
      <p:bldP spid="63" grpId="0"/>
      <p:bldP spid="66" grpId="0"/>
      <p:bldP spid="27" grpId="0"/>
      <p:bldP spid="2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6000"/>
            <a:ext cx="65532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Pj Avgiv mevB wb‡Riv LvZvq e„Ë AvuwK|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762000"/>
            <a:ext cx="4343400" cy="423998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19600" y="347798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119198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133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173186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38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6" idx="7"/>
          </p:cNvCxnSpPr>
          <p:nvPr/>
        </p:nvCxnSpPr>
        <p:spPr>
          <a:xfrm rot="5400000" flipH="1" flipV="1">
            <a:off x="4016283" y="1295401"/>
            <a:ext cx="1317717" cy="16225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724400" y="2106386"/>
            <a:ext cx="2209800" cy="1588"/>
          </a:xfrm>
          <a:prstGeom prst="straightConnector1">
            <a:avLst/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0" y="5105400"/>
            <a:ext cx="899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wPÎt  e„‡Ë KL, KM, KN, KP, KQ, KR e„‡Ëi e¨vmva©|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10400" y="1981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e¨vmva©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895600" y="29718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29200" y="1219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90800" y="3810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3400" y="251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</a:t>
            </a:r>
          </a:p>
        </p:txBody>
      </p:sp>
      <p:cxnSp>
        <p:nvCxnSpPr>
          <p:cNvPr id="20" name="Straight Arrow Connector 19"/>
          <p:cNvCxnSpPr>
            <a:stCxn id="16" idx="5"/>
          </p:cNvCxnSpPr>
          <p:nvPr/>
        </p:nvCxnSpPr>
        <p:spPr>
          <a:xfrm rot="16200000" flipH="1">
            <a:off x="3583575" y="3153589"/>
            <a:ext cx="1725932" cy="11653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3"/>
          </p:cNvCxnSpPr>
          <p:nvPr/>
        </p:nvCxnSpPr>
        <p:spPr>
          <a:xfrm rot="5400000">
            <a:off x="2247900" y="2987582"/>
            <a:ext cx="1622518" cy="13939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600200" y="2667000"/>
            <a:ext cx="2133600" cy="1251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0"/>
          </p:cNvCxnSpPr>
          <p:nvPr/>
        </p:nvCxnSpPr>
        <p:spPr>
          <a:xfrm rot="16200000" flipV="1">
            <a:off x="2552700" y="1485900"/>
            <a:ext cx="2057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6" idx="6"/>
            <a:endCxn id="4" idx="6"/>
          </p:cNvCxnSpPr>
          <p:nvPr/>
        </p:nvCxnSpPr>
        <p:spPr>
          <a:xfrm>
            <a:off x="3886200" y="2819400"/>
            <a:ext cx="2057400" cy="625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876800" y="4648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524000" y="45720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43600" y="26670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29" grpId="0"/>
      <p:bldP spid="30" grpId="0"/>
      <p:bldP spid="32" grpId="0"/>
      <p:bldP spid="33" grpId="0"/>
      <p:bldP spid="34" grpId="0"/>
      <p:bldP spid="35" grpId="0"/>
      <p:bldP spid="48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00200" y="789214"/>
            <a:ext cx="4343400" cy="423998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19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1219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895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2004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4200" y="3505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3800" y="2819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>
            <a:endCxn id="4" idx="6"/>
          </p:cNvCxnSpPr>
          <p:nvPr/>
        </p:nvCxnSpPr>
        <p:spPr>
          <a:xfrm>
            <a:off x="1600202" y="2895600"/>
            <a:ext cx="4343398" cy="1360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hape 76"/>
          <p:cNvCxnSpPr/>
          <p:nvPr/>
        </p:nvCxnSpPr>
        <p:spPr>
          <a:xfrm>
            <a:off x="5486400" y="2895600"/>
            <a:ext cx="1676400" cy="457200"/>
          </a:xfrm>
          <a:prstGeom prst="curvedConnector3">
            <a:avLst>
              <a:gd name="adj1" fmla="val -205"/>
            </a:avLst>
          </a:prstGeom>
          <a:ln w="3810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124200" y="251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943600" y="26670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162800" y="3124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e¨vm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33400" y="2743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34000" y="4267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219200" y="4267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90600" y="5410200"/>
            <a:ext cx="6934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wPÎt e„‡Ë LN e¨vm, e¨vm e¨vmv‡a©i wØ¸b|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267200" y="4572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55" grpId="0"/>
      <p:bldP spid="63" grpId="0"/>
      <p:bldP spid="64" grpId="0"/>
      <p:bldP spid="68" grpId="0"/>
      <p:bldP spid="76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F:\Panna's docoment\Picture\A Flower\0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1209"/>
            <a:ext cx="9144000" cy="6940418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914400" y="2590800"/>
            <a:ext cx="7315200" cy="2590800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32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/>
            <a:r>
              <a:rPr lang="en-US" sz="48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e„Ë Kx ?</a:t>
            </a:r>
          </a:p>
          <a:p>
            <a:pPr marL="342900" indent="-342900"/>
            <a:r>
              <a:rPr lang="en-US" sz="48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e„‡Ëi ga¨we›`y‡K wK e‡j?        </a:t>
            </a:r>
          </a:p>
          <a:p>
            <a:pPr marL="342900" indent="-342900"/>
            <a:r>
              <a:rPr lang="en-US" sz="48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e¨vmva© Kv‡K e‡j ?</a:t>
            </a:r>
          </a:p>
          <a:p>
            <a:pPr marL="342900" indent="-342900" algn="ctr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ctr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342900" indent="-342900" algn="ctr"/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2143108" y="0"/>
            <a:ext cx="4429156" cy="1500174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91_20662_13292743.jpeg"/>
          <p:cNvPicPr>
            <a:picLocks noChangeAspect="1"/>
          </p:cNvPicPr>
          <p:nvPr/>
        </p:nvPicPr>
        <p:blipFill>
          <a:blip r:embed="rId2" cstate="print"/>
          <a:srcRect t="10000" r="-31" b="5556"/>
          <a:stretch>
            <a:fillRect/>
          </a:stretch>
        </p:blipFill>
        <p:spPr>
          <a:xfrm rot="16200000">
            <a:off x="1326863" y="-986600"/>
            <a:ext cx="6517737" cy="88666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1981200" y="2057400"/>
            <a:ext cx="53340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ab¨ev`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514600"/>
            <a:ext cx="3962400" cy="1371600"/>
          </a:xfrm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cÖ_g cvV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0" y="1143000"/>
            <a:ext cx="39624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e„Ë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743200" y="4343400"/>
            <a:ext cx="4724400" cy="1371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cÂg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†kÖwYi Rb¨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8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4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263354914_35a74ee94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90600"/>
            <a:ext cx="4650572" cy="2790343"/>
          </a:xfrm>
          <a:prstGeom prst="rect">
            <a:avLst/>
          </a:prstGeom>
        </p:spPr>
      </p:pic>
      <p:pic>
        <p:nvPicPr>
          <p:cNvPr id="3" name="Picture 2" descr="egg-278x225.jpg"/>
          <p:cNvPicPr>
            <a:picLocks noChangeAspect="1"/>
          </p:cNvPicPr>
          <p:nvPr/>
        </p:nvPicPr>
        <p:blipFill>
          <a:blip r:embed="rId3" cstate="print"/>
          <a:srcRect l="33703" t="24110" r="29047" b="29866"/>
          <a:stretch>
            <a:fillRect/>
          </a:stretch>
        </p:blipFill>
        <p:spPr>
          <a:xfrm>
            <a:off x="5715000" y="914400"/>
            <a:ext cx="2886013" cy="2886013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1371600" y="1447800"/>
            <a:ext cx="1905000" cy="1828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67400" y="1143000"/>
            <a:ext cx="2438400" cy="243840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5334000"/>
            <a:ext cx="7696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Qwe‡Z Avgiv wK‡mi AvK…wZ †`L‡Z †cjvg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ber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295400"/>
            <a:ext cx="3606287" cy="3276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5" name="Picture 4" descr="Cricketball.jpg"/>
          <p:cNvPicPr>
            <a:picLocks noChangeAspect="1"/>
          </p:cNvPicPr>
          <p:nvPr/>
        </p:nvPicPr>
        <p:blipFill>
          <a:blip r:embed="rId3" cstate="print"/>
          <a:srcRect l="35297" t="3577" r="10342" b="10129"/>
          <a:stretch>
            <a:fillRect/>
          </a:stretch>
        </p:blipFill>
        <p:spPr>
          <a:xfrm>
            <a:off x="914400" y="1371600"/>
            <a:ext cx="3581400" cy="3276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sp>
        <p:nvSpPr>
          <p:cNvPr id="7" name="Oval 6"/>
          <p:cNvSpPr/>
          <p:nvPr/>
        </p:nvSpPr>
        <p:spPr>
          <a:xfrm>
            <a:off x="990600" y="1600200"/>
            <a:ext cx="3505200" cy="2971800"/>
          </a:xfrm>
          <a:prstGeom prst="ellipse">
            <a:avLst/>
          </a:prstGeom>
          <a:noFill/>
          <a:ln w="762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9800" y="2971800"/>
            <a:ext cx="1905000" cy="1447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5334000"/>
            <a:ext cx="7696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Qwe‡Z Avgiv wK‡mi AvK…wZ †`L‡Z †cjvg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:\Panna's docoment\Picture\A Flower\Picture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1473869" y="107123"/>
            <a:ext cx="6629400" cy="135732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  <a:effectLst>
            <a:glow rad="101600">
              <a:schemeClr val="accent1">
                <a:lumMod val="50000"/>
                <a:alpha val="6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Dc¯’vcbvq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735" y="2813231"/>
            <a:ext cx="3657600" cy="707886"/>
          </a:xfrm>
          <a:prstGeom prst="rect">
            <a:avLst/>
          </a:prstGeom>
          <a:ln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onnyBanglaOMJ" pitchFamily="2" charset="0"/>
                <a:cs typeface="TonnyBanglaOMJ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AB6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AB6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AB6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মমিনুল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AB6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AB62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AB62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onnyBanglaOMJ" pitchFamily="2" charset="0"/>
              <a:cs typeface="TonnyBangla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7669" y="5578525"/>
            <a:ext cx="6781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mnKv</a:t>
            </a:r>
            <a:r>
              <a:rPr lang="en-US" sz="3600" b="1" dirty="0" err="1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3600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wkÿK</a:t>
            </a:r>
          </a:p>
          <a:p>
            <a:r>
              <a:rPr lang="en-US" sz="3600" b="1" dirty="0" err="1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আতলাশপুর</a:t>
            </a:r>
            <a:r>
              <a:rPr lang="en-US" sz="3600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miKvwi cÖv_wgK we`¨</a:t>
            </a:r>
            <a:r>
              <a:rPr lang="en-US" sz="3600" b="1" dirty="0" err="1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b="1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5A2004-8A38-46F3-9BD6-A4BD54636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794" y="1357611"/>
            <a:ext cx="3646517" cy="409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2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438400" y="304800"/>
            <a:ext cx="3886200" cy="167640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FF99FF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 cwiwPwZ</a:t>
            </a:r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90800"/>
            <a:ext cx="7924800" cy="3200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FF99FF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‡kÖwY:cÂg</a:t>
            </a: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welq: cÖv_wgK MwYZ</a:t>
            </a: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cv‡Vi wk‡ivbvg: R¨vwgwZ</a:t>
            </a:r>
          </a:p>
          <a:p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cvV¨vsk: e„Ë|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3168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Down Ribbon 17"/>
          <p:cNvSpPr/>
          <p:nvPr/>
        </p:nvSpPr>
        <p:spPr>
          <a:xfrm>
            <a:off x="228600" y="228600"/>
            <a:ext cx="8610600" cy="914400"/>
          </a:xfrm>
          <a:prstGeom prst="ribbon">
            <a:avLst/>
          </a:prstGeom>
          <a:solidFill>
            <a:srgbClr val="FF99FF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AR©b Dc‡hvMx †hvM¨Zv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3400" y="2209800"/>
            <a:ext cx="838200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latin typeface="SutonnyMJ" pitchFamily="2" charset="0"/>
                <a:cs typeface="SutonnyMJ" pitchFamily="2" charset="0"/>
              </a:rPr>
              <a:t>34.4| e„‡Ëi Pvc, R¨v, e¨vm I e¨vmv‡a©i aviYv jvf Ki‡e Ges G¸‡jv wPwýZ Ki‡Z cvi‡e|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7200" y="2971800"/>
            <a:ext cx="8001000" cy="1676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e„Ë Kx Zv ej‡Z cvi‡e Ges e„‡Ëi †K›`ª I e¨vmva© wPwýZ Ki‡Z cvi‡e|</a:t>
            </a:r>
          </a:p>
          <a:p>
            <a:endParaRPr lang="en-US" sz="3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Down Ribbon 6"/>
          <p:cNvSpPr/>
          <p:nvPr/>
        </p:nvSpPr>
        <p:spPr>
          <a:xfrm>
            <a:off x="1828800" y="838200"/>
            <a:ext cx="5486400" cy="1143000"/>
          </a:xfrm>
          <a:prstGeom prst="ribbon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wkLb dj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52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222" y="457200"/>
            <a:ext cx="8556978" cy="46207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5334000"/>
            <a:ext cx="6858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 UvKvi evsjv‡`kx gy`ªv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1473</TotalTime>
  <Words>356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Arial</vt:lpstr>
      <vt:lpstr>Calibri</vt:lpstr>
      <vt:lpstr>Century Schoolbook</vt:lpstr>
      <vt:lpstr>Consolas</vt:lpstr>
      <vt:lpstr>Constantia</vt:lpstr>
      <vt:lpstr>Corbel</vt:lpstr>
      <vt:lpstr>NikoshBAN</vt:lpstr>
      <vt:lpstr>SutonnyMJ</vt:lpstr>
      <vt:lpstr>TonnyBanglaOMJ</vt:lpstr>
      <vt:lpstr>Wingdings</vt:lpstr>
      <vt:lpstr>Wingdings 2</vt:lpstr>
      <vt:lpstr>Wingdings 3</vt:lpstr>
      <vt:lpstr>Office Theme</vt:lpstr>
      <vt:lpstr>1_Oriel</vt:lpstr>
      <vt:lpstr>Metro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217</cp:revision>
  <dcterms:created xsi:type="dcterms:W3CDTF">2012-06-09T04:10:05Z</dcterms:created>
  <dcterms:modified xsi:type="dcterms:W3CDTF">2020-07-08T08:14:34Z</dcterms:modified>
</cp:coreProperties>
</file>