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1" r:id="rId3"/>
    <p:sldId id="307" r:id="rId4"/>
    <p:sldId id="309" r:id="rId5"/>
    <p:sldId id="289" r:id="rId6"/>
    <p:sldId id="300" r:id="rId7"/>
    <p:sldId id="290" r:id="rId8"/>
    <p:sldId id="299" r:id="rId9"/>
    <p:sldId id="311" r:id="rId10"/>
    <p:sldId id="312" r:id="rId11"/>
    <p:sldId id="313" r:id="rId12"/>
    <p:sldId id="314" r:id="rId13"/>
    <p:sldId id="315" r:id="rId14"/>
    <p:sldId id="293" r:id="rId15"/>
    <p:sldId id="292" r:id="rId16"/>
    <p:sldId id="298" r:id="rId17"/>
    <p:sldId id="297" r:id="rId18"/>
    <p:sldId id="272" r:id="rId19"/>
    <p:sldId id="301" r:id="rId20"/>
    <p:sldId id="273" r:id="rId21"/>
    <p:sldId id="305" r:id="rId22"/>
    <p:sldId id="286" r:id="rId23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55" d="100"/>
          <a:sy n="55" d="100"/>
        </p:scale>
        <p:origin x="186" y="8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9B65-F9B9-454C-9B0E-F4342171418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983B-67B0-4069-9A3C-F001CA3A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skills of English will be focused in this</a:t>
            </a:r>
            <a:r>
              <a:rPr lang="en-US" baseline="0" dirty="0" smtClean="0"/>
              <a:t>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13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conduct</a:t>
            </a:r>
            <a:r>
              <a:rPr lang="en-US" baseline="0" dirty="0" smtClean="0"/>
              <a:t> rest this session manually by silent reading and loud reading according to his will.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7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4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6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6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4C13B-F343-40D6-8CA1-B14DCEBF0C58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2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wav"/><Relationship Id="rId7" Type="http://schemas.openxmlformats.org/officeDocument/2006/relationships/image" Target="../media/image8.wmf"/><Relationship Id="rId12" Type="http://schemas.openxmlformats.org/officeDocument/2006/relationships/image" Target="../media/image14.png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752600"/>
            <a:ext cx="8915400" cy="25982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ook Antiqua" pitchFamily="18" charset="0"/>
              </a:rPr>
              <a:t>Welcome</a:t>
            </a:r>
            <a:endParaRPr lang="en-US" sz="44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/>
        </p:blipFill>
        <p:spPr>
          <a:xfrm>
            <a:off x="457200" y="1349744"/>
            <a:ext cx="12801600" cy="6287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90362" y="2337631"/>
            <a:ext cx="9581636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Buriganga river is at the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outskirts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Dhaka city.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2318" y="1040999"/>
            <a:ext cx="8763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parts of a town or city.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857764" y="1249470"/>
            <a:ext cx="2647436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5360"/>
            <a:ext cx="48799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Outskirts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1" y="947247"/>
            <a:ext cx="12496800" cy="507682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Up Arrow 2"/>
          <p:cNvSpPr/>
          <p:nvPr/>
        </p:nvSpPr>
        <p:spPr>
          <a:xfrm>
            <a:off x="6635378" y="4804805"/>
            <a:ext cx="298821" cy="95212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8146716" y="5119868"/>
            <a:ext cx="187452" cy="50267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11353800" y="5029200"/>
            <a:ext cx="187452" cy="50267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5051795" y="5133190"/>
            <a:ext cx="140589" cy="62373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flipH="1">
            <a:off x="1819412" y="5004336"/>
            <a:ext cx="151675" cy="61820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477000"/>
            <a:ext cx="124968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five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aisles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picture.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933" y="202836"/>
            <a:ext cx="573290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Path/ corridor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463994" y="295373"/>
            <a:ext cx="2605386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26951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6553200" y="85130"/>
            <a:ext cx="7735901" cy="7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91000" y="759767"/>
            <a:ext cx="2770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03" y="5562600"/>
            <a:ext cx="12163897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slender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destroyed building are still standing.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747" y="671781"/>
            <a:ext cx="2725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Slender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47" y="2971800"/>
            <a:ext cx="293020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Thin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3302" y="2699266"/>
            <a:ext cx="7698097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tall pillar  made of stone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AC7"/>
              </a:clrFrom>
              <a:clrTo>
                <a:srgbClr val="E2DA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018022"/>
            <a:ext cx="10515600" cy="674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20311" y="16933"/>
            <a:ext cx="27896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59893"/>
            <a:ext cx="761047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space inside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-Up Arrow 9"/>
          <p:cNvSpPr/>
          <p:nvPr/>
        </p:nvSpPr>
        <p:spPr>
          <a:xfrm>
            <a:off x="2524127" y="4041532"/>
            <a:ext cx="3895126" cy="1132621"/>
          </a:xfrm>
          <a:prstGeom prst="bentUpArrow">
            <a:avLst>
              <a:gd name="adj1" fmla="val 6818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7220" y="4648665"/>
            <a:ext cx="183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5887862"/>
            <a:ext cx="633412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 basket.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279538" y="813836"/>
            <a:ext cx="2643757" cy="1252007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23247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r="3896" b="42142"/>
          <a:stretch/>
        </p:blipFill>
        <p:spPr>
          <a:xfrm>
            <a:off x="438322" y="805836"/>
            <a:ext cx="13277678" cy="6814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46633" y="805836"/>
            <a:ext cx="30480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low height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ooms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p Arrow 5"/>
          <p:cNvSpPr/>
          <p:nvPr/>
        </p:nvSpPr>
        <p:spPr>
          <a:xfrm flipH="1">
            <a:off x="1958340" y="1984631"/>
            <a:ext cx="213360" cy="1065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9456" y="805836"/>
            <a:ext cx="3829051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corners have 4 smaller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ooms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9935" y="6629400"/>
            <a:ext cx="9427633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Arched doorways on east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2894" y="96931"/>
            <a:ext cx="8840794" cy="533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look outside the mosque.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Up Arrow 34"/>
          <p:cNvSpPr/>
          <p:nvPr/>
        </p:nvSpPr>
        <p:spPr>
          <a:xfrm flipH="1">
            <a:off x="10574866" y="2017682"/>
            <a:ext cx="397934" cy="22495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Up Arrow 35"/>
          <p:cNvSpPr/>
          <p:nvPr/>
        </p:nvSpPr>
        <p:spPr>
          <a:xfrm flipH="1">
            <a:off x="2110740" y="2137031"/>
            <a:ext cx="213360" cy="1065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Up Arrow 36"/>
          <p:cNvSpPr/>
          <p:nvPr/>
        </p:nvSpPr>
        <p:spPr>
          <a:xfrm flipH="1">
            <a:off x="2263140" y="2289431"/>
            <a:ext cx="213360" cy="1065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repeatCount="indefinite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indefinite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repeatCount="indefinite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repeatCount="indefinite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5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repeatCount="indefinite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4" animBg="1" rev="1" advAuto="1000"/>
      <p:bldP spid="10" grpId="0" animBg="1"/>
      <p:bldP spid="35" grpId="0" build="p" bldLvl="4" animBg="1" rev="1" advAuto="1000"/>
      <p:bldP spid="36" grpId="0" build="p" bldLvl="4" animBg="1" rev="1" advAuto="1000"/>
      <p:bldP spid="37" grpId="0" build="p" bldLvl="4" animBg="1" rev="1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3461" y="886691"/>
            <a:ext cx="12496800" cy="6885709"/>
            <a:chOff x="740063" y="1039091"/>
            <a:chExt cx="9180946" cy="68857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63" y="1039091"/>
              <a:ext cx="9180946" cy="68857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2583873" y="6061129"/>
              <a:ext cx="5493327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2590800" y="6289729"/>
              <a:ext cx="5943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583873" y="5908729"/>
              <a:ext cx="4959927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36273" y="5756329"/>
              <a:ext cx="4197927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590800" y="5756329"/>
              <a:ext cx="35052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819400" y="5756329"/>
              <a:ext cx="23622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736273" y="5756329"/>
              <a:ext cx="1298863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8200" y="4765729"/>
              <a:ext cx="2209800" cy="20621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Arched doorways each on north and south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6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28" y="1447797"/>
            <a:ext cx="7775672" cy="6082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57400" y="228600"/>
            <a:ext cx="8763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do you see inside the mosque?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797"/>
            <a:ext cx="6858000" cy="6082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00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6075405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6019800" cy="632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64008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interior western wall of the mosque is beautifully decorated with terracotta 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405736"/>
            <a:ext cx="12192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3. Why were there many doorways in the mosque?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867" y="6477000"/>
            <a:ext cx="12192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4. For what purpose was the mosque used?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28471"/>
            <a:ext cx="1310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write the answers of the following questions.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02" y="2704031"/>
            <a:ext cx="1260609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1. Why is the Shat Gombuj Mosque a world heritage?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836" y="4162218"/>
            <a:ext cx="12192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2. How are the decorations of the mosque?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243"/>
              </p:ext>
            </p:extLst>
          </p:nvPr>
        </p:nvGraphicFramePr>
        <p:xfrm>
          <a:off x="381000" y="685800"/>
          <a:ext cx="12877800" cy="670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600"/>
                <a:gridCol w="4292600"/>
                <a:gridCol w="4292600"/>
              </a:tblGrid>
              <a:tr h="990124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Who/What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Event/Activities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When/Why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3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Shat Gombuj Mosque</a:t>
                      </a:r>
                    </a:p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……………..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1985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9012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founded</a:t>
                      </a:r>
                    </a:p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 ………………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48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 Jahan Ali</a:t>
                      </a:r>
                    </a:p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 ……………...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city to live in.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9181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mosque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unique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 ….………….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484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 ………………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its architectural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beauties.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38800" y="1790700"/>
            <a:ext cx="2743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became a UNESCO World Heritage Site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00" y="2514600"/>
            <a:ext cx="27432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the 15</a:t>
            </a:r>
            <a:r>
              <a:rPr lang="en-US" sz="28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4190999"/>
            <a:ext cx="3429000" cy="1181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built a networks of roads, bridges, public buildings and reservoirs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1200" y="4876799"/>
            <a:ext cx="32004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for its 60 pillars that supports the roof with 77 low height domes.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6248398"/>
            <a:ext cx="2819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attracts the tourists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0"/>
            <a:ext cx="10820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text again and fill the table . [pair work]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228600"/>
            <a:ext cx="9686713" cy="6772264"/>
            <a:chOff x="304800" y="395539"/>
            <a:chExt cx="8547100" cy="5975527"/>
          </a:xfrm>
        </p:grpSpPr>
        <p:sp>
          <p:nvSpPr>
            <p:cNvPr id="3" name="TextBox 2"/>
            <p:cNvSpPr txBox="1"/>
            <p:nvPr/>
          </p:nvSpPr>
          <p:spPr>
            <a:xfrm>
              <a:off x="3035300" y="1702009"/>
              <a:ext cx="5816600" cy="299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2417" b="1" dirty="0">
                  <a:latin typeface="Book Antiqua" pitchFamily="18" charset="0"/>
                </a:rPr>
                <a:t>Khandoker Mufakkher Hossain</a:t>
              </a:r>
            </a:p>
            <a:p>
              <a:r>
                <a:rPr lang="en-US" sz="1360" b="1" dirty="0">
                  <a:latin typeface="Book Antiqua" pitchFamily="18" charset="0"/>
                </a:rPr>
                <a:t>Assistant Teacher</a:t>
              </a:r>
            </a:p>
            <a:p>
              <a:r>
                <a:rPr lang="en-US" sz="1360" b="1" dirty="0" err="1">
                  <a:latin typeface="Book Antiqua" pitchFamily="18" charset="0"/>
                </a:rPr>
                <a:t>AftabUddin</a:t>
              </a:r>
              <a:r>
                <a:rPr lang="en-US" sz="1360" b="1" dirty="0">
                  <a:latin typeface="Book Antiqua" pitchFamily="18" charset="0"/>
                </a:rPr>
                <a:t> School &amp; College</a:t>
              </a:r>
            </a:p>
            <a:p>
              <a:r>
                <a:rPr lang="en-US" sz="1360" b="1" dirty="0" err="1">
                  <a:latin typeface="Book Antiqua" pitchFamily="18" charset="0"/>
                </a:rPr>
                <a:t>Bhagulpur</a:t>
              </a:r>
              <a:r>
                <a:rPr lang="en-US" sz="1360" b="1" dirty="0">
                  <a:latin typeface="Book Antiqua" pitchFamily="18" charset="0"/>
                </a:rPr>
                <a:t>, </a:t>
              </a:r>
              <a:r>
                <a:rPr lang="en-US" sz="1360" b="1" dirty="0" err="1">
                  <a:latin typeface="Book Antiqua" pitchFamily="18" charset="0"/>
                </a:rPr>
                <a:t>Bajitpur</a:t>
              </a:r>
              <a:r>
                <a:rPr lang="en-US" sz="1360" b="1" dirty="0">
                  <a:latin typeface="Book Antiqua" pitchFamily="18" charset="0"/>
                </a:rPr>
                <a:t>, </a:t>
              </a:r>
              <a:r>
                <a:rPr lang="en-US" sz="1360" b="1" dirty="0" err="1">
                  <a:latin typeface="Book Antiqua" pitchFamily="18" charset="0"/>
                </a:rPr>
                <a:t>Kishoregonj</a:t>
              </a:r>
              <a:endParaRPr lang="en-US" sz="1360" b="1" dirty="0">
                <a:latin typeface="Book Antiqua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95539"/>
              <a:ext cx="2260600" cy="31286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886200" y="540891"/>
              <a:ext cx="4114800" cy="7586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87" b="1" dirty="0"/>
                <a:t>Identity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5171" y="5181600"/>
              <a:ext cx="3227399" cy="11894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036290">
                <a:defRPr/>
              </a:pPr>
              <a:r>
                <a:rPr lang="en-US" sz="272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     </a:t>
              </a:r>
              <a:r>
                <a:rPr lang="en-US" sz="2720" b="1" i="1" kern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NINE-TEN</a:t>
              </a:r>
            </a:p>
            <a:p>
              <a:pPr defTabSz="1036290">
                <a:defRPr/>
              </a:pPr>
              <a:r>
                <a:rPr lang="en-US" sz="272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  </a:t>
              </a:r>
              <a:r>
                <a:rPr lang="en-US" sz="2720" b="1" i="1" kern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1</a:t>
              </a:r>
              <a:r>
                <a:rPr lang="en-US" sz="2720" b="1" i="1" kern="0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sz="2720" b="1" i="1" kern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PAPER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712" y="173182"/>
            <a:ext cx="442998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60506"/>
            <a:ext cx="6019800" cy="4876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1404036"/>
            <a:ext cx="12773888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of the Star Mosque in Dhaka. Write a description on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Mosque with the help of the given clues.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See the clues in the text book).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"/>
          <a:stretch/>
        </p:blipFill>
        <p:spPr>
          <a:xfrm>
            <a:off x="6400800" y="2560506"/>
            <a:ext cx="6830288" cy="4876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609600"/>
            <a:ext cx="44236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Homework</a:t>
            </a:r>
            <a:endParaRPr lang="en-US" sz="72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172" y="1935540"/>
            <a:ext cx="11865428" cy="37856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your area has such building like the Shat Gombuj Mosque or the Star Mosque? Write about that building. (Not more than 15 lines) </a:t>
            </a:r>
          </a:p>
        </p:txBody>
      </p:sp>
    </p:spTree>
    <p:extLst>
      <p:ext uri="{BB962C8B-B14F-4D97-AF65-F5344CB8AC3E}">
        <p14:creationId xmlns:p14="http://schemas.microsoft.com/office/powerpoint/2010/main" val="2753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2771531" cy="731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9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33334"/>
          <a:stretch/>
        </p:blipFill>
        <p:spPr>
          <a:xfrm>
            <a:off x="978464" y="1564640"/>
            <a:ext cx="9909104" cy="3972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76400" y="457200"/>
            <a:ext cx="880872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 Describe it.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464" y="5562600"/>
            <a:ext cx="9845040" cy="1766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Shat Gombuj Mosque. It is one of the historical places of Bangladesh. It is also one of the world heritages. </a:t>
            </a:r>
          </a:p>
        </p:txBody>
      </p:sp>
    </p:spTree>
    <p:extLst>
      <p:ext uri="{BB962C8B-B14F-4D97-AF65-F5344CB8AC3E}">
        <p14:creationId xmlns:p14="http://schemas.microsoft.com/office/powerpoint/2010/main" val="3513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52293" y="1270369"/>
            <a:ext cx="4500526" cy="802207"/>
          </a:xfrm>
          <a:prstGeom prst="rect">
            <a:avLst/>
          </a:prstGeom>
          <a:noFill/>
        </p:spPr>
        <p:txBody>
          <a:bodyPr wrap="none" lIns="103632" tIns="51816" rIns="103632" bIns="51816">
            <a:spAutoFit/>
          </a:bodyPr>
          <a:lstStyle/>
          <a:p>
            <a:pPr algn="ctr" defTabSz="1036290">
              <a:defRPr/>
            </a:pPr>
            <a:r>
              <a:rPr lang="en-US" sz="4533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 our topic 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64799" y="2582368"/>
            <a:ext cx="7060971" cy="872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103632" tIns="51816" rIns="103632" bIns="51816">
            <a:spAutoFit/>
          </a:bodyPr>
          <a:lstStyle/>
          <a:p>
            <a:pPr algn="ctr"/>
            <a:r>
              <a:rPr lang="en-US" sz="4987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Shat Gambuj Mosque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3365" y="3799840"/>
            <a:ext cx="2850956" cy="149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103632" tIns="51816" rIns="103632" bIns="51816">
            <a:spAutoFit/>
          </a:bodyPr>
          <a:lstStyle/>
          <a:p>
            <a:pPr algn="ctr" defTabSz="1036290">
              <a:defRPr/>
            </a:pPr>
            <a:r>
              <a:rPr lang="en-US" sz="4533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Unit- 8</a:t>
            </a:r>
          </a:p>
          <a:p>
            <a:pPr algn="ctr" defTabSz="1036290">
              <a:defRPr/>
            </a:pPr>
            <a:r>
              <a:rPr lang="en-US" sz="4533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Lesson- 1</a:t>
            </a:r>
          </a:p>
        </p:txBody>
      </p:sp>
    </p:spTree>
    <p:extLst>
      <p:ext uri="{BB962C8B-B14F-4D97-AF65-F5344CB8AC3E}">
        <p14:creationId xmlns:p14="http://schemas.microsoft.com/office/powerpoint/2010/main" val="24774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17133" y="685800"/>
            <a:ext cx="10363200" cy="30480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1507404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Book Antiqua" pitchFamily="18" charset="0"/>
              </a:rPr>
              <a:t>Our Today’s Lesson </a:t>
            </a:r>
            <a:r>
              <a:rPr lang="en-US" sz="6000" b="1" dirty="0" smtClean="0">
                <a:latin typeface="Book Antiqua" pitchFamily="18" charset="0"/>
              </a:rPr>
              <a:t>is-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617133" y="3962400"/>
            <a:ext cx="103632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Book Antiqua" pitchFamily="18" charset="0"/>
              </a:rPr>
              <a:t>Knowledge, skills and attitudes</a:t>
            </a:r>
          </a:p>
          <a:p>
            <a:pPr algn="ctr"/>
            <a:r>
              <a:rPr lang="en-US" sz="5400" b="1" dirty="0">
                <a:latin typeface="Book Antiqua" pitchFamily="18" charset="0"/>
              </a:rPr>
              <a:t>Unit-1</a:t>
            </a:r>
            <a:r>
              <a:rPr lang="en-US" sz="4000" b="1" dirty="0">
                <a:latin typeface="Book Antiqua" pitchFamily="18" charset="0"/>
              </a:rPr>
              <a:t>, </a:t>
            </a:r>
            <a:r>
              <a:rPr lang="en-US" sz="5400" b="1" dirty="0">
                <a:latin typeface="Book Antiqua" pitchFamily="18" charset="0"/>
              </a:rPr>
              <a:t>Lesson- 2</a:t>
            </a:r>
          </a:p>
        </p:txBody>
      </p:sp>
    </p:spTree>
    <p:extLst>
      <p:ext uri="{BB962C8B-B14F-4D97-AF65-F5344CB8AC3E}">
        <p14:creationId xmlns:p14="http://schemas.microsoft.com/office/powerpoint/2010/main" val="17407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074" y="2614613"/>
            <a:ext cx="740298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r>
              <a:rPr kumimoji="0" lang="en-US" sz="40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Of The Lesson</a:t>
            </a:r>
            <a:endParaRPr kumimoji="0" lang="en-US" sz="40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733800"/>
            <a:ext cx="8458204" cy="31700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After this lesson the students will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be able</a:t>
            </a:r>
            <a:r>
              <a:rPr lang="en-US" sz="3200" b="1" kern="0" dirty="0"/>
              <a:t> </a:t>
            </a:r>
            <a:r>
              <a:rPr lang="en-US" sz="3200" b="1" kern="0" dirty="0" smtClean="0"/>
              <a:t>to-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800" b="1" i="1" kern="0" dirty="0" smtClean="0"/>
              <a:t>1.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talk about </a:t>
            </a:r>
            <a:r>
              <a:rPr lang="en-US" sz="2800" b="1" i="1" kern="0" dirty="0"/>
              <a:t>a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picture.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/>
              <a:t> </a:t>
            </a:r>
            <a:r>
              <a:rPr lang="en-US" sz="2800" b="1" i="1" kern="0" dirty="0" smtClean="0"/>
              <a:t>       2. listen for specific information.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lang="en-US" sz="2800" b="1" i="1" kern="0" noProof="0" dirty="0"/>
              <a:t>3</a:t>
            </a:r>
            <a:r>
              <a:rPr lang="en-US" sz="2800" b="1" i="1" kern="0" dirty="0" smtClean="0"/>
              <a:t>. read and understand the text through silent    reading.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4.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800" b="1" i="1" kern="0" dirty="0" smtClean="0"/>
              <a:t>write about a place.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5.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infer the meaning from the text.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19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7880" y="1640840"/>
            <a:ext cx="9926319" cy="77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many world heritage sites are there in     Bangladesh?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8200" y="3022600"/>
            <a:ext cx="941324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Where is the Shat Gombuj Mosque situated in?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7881" y="4663440"/>
            <a:ext cx="960628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Which have worn away with the passage of time?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7280" y="2331720"/>
            <a:ext cx="9067800" cy="69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one          b) two          c) three           d) four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7280" y="3540760"/>
            <a:ext cx="9154160" cy="12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centre of Bagerhat            b) out of Bagerhat      </a:t>
            </a:r>
          </a:p>
          <a:p>
            <a:r>
              <a:rPr lang="en-US" sz="317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suburb of Bagerhat           d) centre of Khulna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8560" y="5181600"/>
            <a:ext cx="8808720" cy="69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pillars         b) domes       c) doors        d) roof</a:t>
            </a:r>
          </a:p>
        </p:txBody>
      </p:sp>
      <p:sp>
        <p:nvSpPr>
          <p:cNvPr id="9" name="Rectangle 8"/>
          <p:cNvSpPr/>
          <p:nvPr/>
        </p:nvSpPr>
        <p:spPr>
          <a:xfrm>
            <a:off x="2087881" y="5872480"/>
            <a:ext cx="943356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When Khan Jahan Ali established this mosque?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3640" y="6304280"/>
            <a:ext cx="9154160" cy="12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before 1405                         b) after 1405 </a:t>
            </a:r>
          </a:p>
          <a:p>
            <a:r>
              <a:rPr lang="en-US" sz="317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before 1459                         d) after 1500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8200" y="86360"/>
            <a:ext cx="9672320" cy="94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read the questions then listen to the audio about the Shat Gombuj Mosque and choose the best answer.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793230" y="3763857"/>
          <a:ext cx="129540" cy="2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93230" y="3763857"/>
                        <a:ext cx="129540" cy="24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67120" y="2331720"/>
                <a:ext cx="1209040" cy="690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20" y="2331720"/>
                <a:ext cx="1209040" cy="690880"/>
              </a:xfrm>
              <a:prstGeom prst="rect">
                <a:avLst/>
              </a:prstGeom>
              <a:blipFill rotWithShape="0">
                <a:blip r:embed="rId8"/>
                <a:stretch>
                  <a:fillRect t="-4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98980" y="4058920"/>
                <a:ext cx="1209040" cy="690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80" y="4058920"/>
                <a:ext cx="1209040" cy="690880"/>
              </a:xfrm>
              <a:prstGeom prst="rect">
                <a:avLst/>
              </a:prstGeom>
              <a:blipFill rotWithShape="0">
                <a:blip r:embed="rId9"/>
                <a:stretch>
                  <a:fillRect t="-4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26280" y="5181600"/>
                <a:ext cx="1209040" cy="690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0" y="5181600"/>
                <a:ext cx="1209040" cy="690880"/>
              </a:xfrm>
              <a:prstGeom prst="rect">
                <a:avLst/>
              </a:prstGeom>
              <a:blipFill rotWithShape="0">
                <a:blip r:embed="rId10"/>
                <a:stretch>
                  <a:fillRect t="-4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08200" y="6908800"/>
                <a:ext cx="1209040" cy="690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0" y="6908800"/>
                <a:ext cx="1209040" cy="690880"/>
              </a:xfrm>
              <a:prstGeom prst="rect">
                <a:avLst/>
              </a:prstGeom>
              <a:blipFill rotWithShape="0">
                <a:blip r:embed="rId11"/>
                <a:stretch>
                  <a:fillRect t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11373" y="974936"/>
            <a:ext cx="690880" cy="69088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27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9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0599"/>
            <a:ext cx="6934200" cy="4618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63400" y="193349"/>
            <a:ext cx="27497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Mangrove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200599"/>
            <a:ext cx="5715000" cy="4584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63128" y="6934200"/>
            <a:ext cx="8590671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Sundarban is a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mangrove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863" y="471895"/>
            <a:ext cx="102108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tree or shrub that grows in wet mud at the edge of river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38966" y="1134934"/>
            <a:ext cx="2128033" cy="685800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3906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707</Words>
  <Application>Microsoft Office PowerPoint</Application>
  <PresentationFormat>Custom</PresentationFormat>
  <Paragraphs>114</Paragraphs>
  <Slides>22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Cambria Math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Microsoft account</cp:lastModifiedBy>
  <cp:revision>137</cp:revision>
  <dcterms:created xsi:type="dcterms:W3CDTF">2014-01-24T15:07:32Z</dcterms:created>
  <dcterms:modified xsi:type="dcterms:W3CDTF">2020-07-08T17:28:34Z</dcterms:modified>
</cp:coreProperties>
</file>