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58" r:id="rId4"/>
    <p:sldId id="274" r:id="rId5"/>
    <p:sldId id="279" r:id="rId6"/>
    <p:sldId id="260" r:id="rId7"/>
    <p:sldId id="261" r:id="rId8"/>
    <p:sldId id="262" r:id="rId9"/>
    <p:sldId id="278" r:id="rId10"/>
    <p:sldId id="277" r:id="rId11"/>
    <p:sldId id="276" r:id="rId12"/>
    <p:sldId id="275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9144000" cy="571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33400"/>
            <a:ext cx="5257800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দলীয়কাজ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3105835"/>
            <a:ext cx="8305800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4400" dirty="0" err="1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bn-IN" sz="44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এর কারনে কম্পিউটারের </a:t>
            </a:r>
            <a:r>
              <a:rPr lang="en-US" sz="4400" dirty="0" err="1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44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হতে </a:t>
            </a:r>
            <a:r>
              <a:rPr lang="en-US" sz="44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4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381000"/>
            <a:ext cx="61722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828800"/>
            <a:ext cx="5029200" cy="1631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 ভাইরাস এক ধরনের –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ক) সফটওয়্যার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খ) হার্ডওয়্যার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গ) ওয়েব সাইড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ঘ) ডকুমেন্ট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886200"/>
            <a:ext cx="7315200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২) VIRUS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ফেলা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খ)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তথ্যের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ঘ)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তথ্যের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প্রতিস্থাপন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5867400"/>
            <a:ext cx="6096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উত্তরঃ ১। (ক)       ২। (গ)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52400"/>
            <a:ext cx="4953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200" dirty="0" smtClean="0"/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514600"/>
            <a:ext cx="7696200" cy="2585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কম্পিউটারের ভাইরাস কিভাবে মুক্ত রাখা যায় তা বর্ননা করে লিখে আনবে ?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57200"/>
            <a:ext cx="7315200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133600"/>
            <a:ext cx="7315200" cy="3962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04800"/>
            <a:ext cx="5410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52800" y="1599620"/>
            <a:ext cx="5638800" cy="29238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 দিপ্তী দাশ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defRPr/>
            </a:pP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 সহকারী শিক্ষক 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আইসিটি)   </a:t>
            </a:r>
          </a:p>
          <a:p>
            <a:pPr algn="ctr">
              <a:defRPr/>
            </a:pPr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ছালেহ্ জহুর সিটি কর্পোরেশন উচ্চ বিদ্যালয় জামালখান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defRPr/>
            </a:pP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উপজেলা-কোতোয়ালি,জেলা-চট্টগ্রাম </a:t>
            </a:r>
          </a:p>
          <a:p>
            <a:pPr algn="ctr">
              <a:defRPr/>
            </a:pP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মোবাইল নম্বর-০১৮১১৮১২১৫০  </a:t>
            </a:r>
            <a:endParaRPr lang="bn-BD" altLang="en-US" sz="36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4933667"/>
            <a:ext cx="5638800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শ্রেনীঃ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বিষয়ঃ তথ্য ও যোগাযোগ প্রযুক্তি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অধ্যায়ঃ দ্বিতীয়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84" y="1638300"/>
            <a:ext cx="2986016" cy="28851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F98721-F573-4C89-867D-D3F607B793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4495800" cy="2667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0C133A-5342-4EDA-8727-E2F3B866EE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14400"/>
            <a:ext cx="4038600" cy="27717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DD5674-A224-4C41-A30B-13B1BEA3F8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3810000"/>
            <a:ext cx="4114801" cy="2667000"/>
          </a:xfrm>
          <a:prstGeom prst="rect">
            <a:avLst/>
          </a:prstGeom>
          <a:solidFill>
            <a:srgbClr val="00B0F0"/>
          </a:solidFill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04BD2F-2506-4885-A4E4-C4CC9F6B77C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10000"/>
            <a:ext cx="381000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নিচের চিত্রগুলো লক্ষ্য কর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838200"/>
            <a:ext cx="69342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আজকের পাঠের বিষয়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6300" y="2828835"/>
            <a:ext cx="77724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কম্পিউটার ভাইরাস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52400"/>
            <a:ext cx="50292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54102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এই পাঠশেষে শিক্ষার্থীরা ......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5814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200400"/>
            <a:ext cx="891540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 ভাইরাস শব্দের পুর্ণরুপ বলতে পারবে 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 ভাইরাস কি বলতে পারবে ।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৩। ভাইরাস আক্রান্ত কম্পিউটারের লক্ষন বলতে পারবে 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" y="2133600"/>
            <a:ext cx="815340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V-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Vital </a:t>
            </a:r>
            <a:endParaRPr lang="bn-BD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 -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Information</a:t>
            </a:r>
            <a:endParaRPr lang="bn-BD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R-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Resources</a:t>
            </a:r>
            <a:endParaRPr lang="bn-BD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U-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Under </a:t>
            </a:r>
            <a:endParaRPr lang="bn-BD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S-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Siege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" y="609600"/>
            <a:ext cx="75438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ভাইরাস এর পুর্নরুপ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09600"/>
            <a:ext cx="4419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900" y="2667000"/>
            <a:ext cx="8458200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 ভাইরাস এক ধরনের ক্ষতিকারক সফটওয়্যার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 ভাইরাস তথ্য ও উপাত্তকে আক্রমন করে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৩। ভাইরাস নিজের সংখ্যা বৃদ্ধির ক্ষমতা আছে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219200"/>
            <a:ext cx="20574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5257800"/>
            <a:ext cx="30099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মেমোরি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দেখায়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895600"/>
            <a:ext cx="2667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অপ্রত্যাশিত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বার্তা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3657600"/>
            <a:ext cx="28194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জায়গা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দখল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4419600"/>
            <a:ext cx="2819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হঠা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2057400"/>
            <a:ext cx="2133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52400"/>
            <a:ext cx="84582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 3"/>
              <a:buChar char="]"/>
            </a:pP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3"/>
              </a:rPr>
              <a:t>ভাইরাসে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3"/>
              </a:rPr>
              <a:t>আক্রান্ত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3"/>
              </a:rPr>
              <a:t>কম্পিউটারের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3"/>
              </a:rPr>
              <a:t>লক্ষণ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3"/>
              </a:rPr>
              <a:t> :-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8850" y="990600"/>
            <a:ext cx="4610100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5900" y="2743200"/>
            <a:ext cx="61722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ভাইরাস কাকে বলে ?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225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Nikosh</vt:lpstr>
      <vt:lpstr>NikoshBAN</vt:lpstr>
      <vt:lpstr>Vrinda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dipti17</dc:creator>
  <cp:lastModifiedBy>user</cp:lastModifiedBy>
  <cp:revision>74</cp:revision>
  <dcterms:created xsi:type="dcterms:W3CDTF">2006-08-16T00:00:00Z</dcterms:created>
  <dcterms:modified xsi:type="dcterms:W3CDTF">2020-07-08T03:35:35Z</dcterms:modified>
</cp:coreProperties>
</file>