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73A622-8649-472C-8E96-17CD619429F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D96C5CC-F033-42B5-983A-4FC50BE575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-304800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114840" y="486287"/>
            <a:ext cx="6477000" cy="767537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451711"/>
            <a:ext cx="1638300" cy="1835828"/>
            <a:chOff x="2057400" y="3414711"/>
            <a:chExt cx="2324100" cy="1934370"/>
          </a:xfrm>
        </p:grpSpPr>
        <p:sp>
          <p:nvSpPr>
            <p:cNvPr id="7" name="32-Point Star 6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3700" y="1444454"/>
            <a:ext cx="1638300" cy="1835828"/>
            <a:chOff x="2057400" y="3414711"/>
            <a:chExt cx="2324100" cy="1934370"/>
          </a:xfrm>
        </p:grpSpPr>
        <p:sp>
          <p:nvSpPr>
            <p:cNvPr id="24" name="32-Point Star 23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26598" y="1295400"/>
            <a:ext cx="1638300" cy="1835828"/>
            <a:chOff x="2057400" y="3414711"/>
            <a:chExt cx="2324100" cy="1934370"/>
          </a:xfrm>
        </p:grpSpPr>
        <p:sp>
          <p:nvSpPr>
            <p:cNvPr id="27" name="32-Point Star 26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endPara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2700" y="1302659"/>
            <a:ext cx="1638300" cy="1835828"/>
            <a:chOff x="2057400" y="3414711"/>
            <a:chExt cx="2324100" cy="1934370"/>
          </a:xfrm>
        </p:grpSpPr>
        <p:sp>
          <p:nvSpPr>
            <p:cNvPr id="30" name="32-Point Star 29"/>
            <p:cNvSpPr/>
            <p:nvPr/>
          </p:nvSpPr>
          <p:spPr>
            <a:xfrm>
              <a:off x="2057400" y="3414711"/>
              <a:ext cx="2324100" cy="1934370"/>
            </a:xfrm>
            <a:prstGeom prst="star32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057400" y="3421970"/>
              <a:ext cx="2324100" cy="160723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06" y="3208902"/>
            <a:ext cx="3773714" cy="2528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94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1905000" y="833896"/>
            <a:ext cx="5943600" cy="4500104"/>
          </a:xfrm>
          <a:prstGeom prst="frame">
            <a:avLst>
              <a:gd name="adj1" fmla="val 24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শ্রেণীকার্যক্রম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এখানই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84" y="2667000"/>
            <a:ext cx="2116103" cy="2088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89" y="833896"/>
            <a:ext cx="2116103" cy="20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2407674" y="381000"/>
            <a:ext cx="4343400" cy="99060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95400" y="1557828"/>
            <a:ext cx="3124200" cy="4614372"/>
            <a:chOff x="1295400" y="1905000"/>
            <a:chExt cx="3124200" cy="4267200"/>
          </a:xfrm>
        </p:grpSpPr>
        <p:sp>
          <p:nvSpPr>
            <p:cNvPr id="39" name="Rounded Rectangle 38"/>
            <p:cNvSpPr/>
            <p:nvPr/>
          </p:nvSpPr>
          <p:spPr>
            <a:xfrm>
              <a:off x="1295400" y="1905000"/>
              <a:ext cx="3124200" cy="42672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ফিরোজ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মিয়া</a:t>
              </a:r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রাধানগর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কালিকাপুর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রাহমানিয়া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মাদরাসা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বাঞ্ছারামপুর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নং-01768562871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mohammadferoz2014@gmail.com</a:t>
              </a: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" descr="E:\ENTERTAINMENT\feroz\3287 Feroz 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693" y="2047763"/>
              <a:ext cx="1382360" cy="159915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</p:grpSp>
      <p:sp>
        <p:nvSpPr>
          <p:cNvPr id="42" name="Rounded Rectangle 41"/>
          <p:cNvSpPr/>
          <p:nvPr/>
        </p:nvSpPr>
        <p:spPr>
          <a:xfrm>
            <a:off x="5105401" y="1557828"/>
            <a:ext cx="2895599" cy="4614372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2য়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5ম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40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00/00/2020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2572055" y="3805021"/>
            <a:ext cx="4383835" cy="45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flipH="1">
            <a:off x="4648200" y="1676400"/>
            <a:ext cx="235484" cy="4261036"/>
          </a:xfrm>
          <a:prstGeom prst="curvedRightArrow">
            <a:avLst>
              <a:gd name="adj1" fmla="val 50000"/>
              <a:gd name="adj2" fmla="val 19911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Right Arrow 45"/>
          <p:cNvSpPr/>
          <p:nvPr/>
        </p:nvSpPr>
        <p:spPr>
          <a:xfrm>
            <a:off x="4648200" y="1697362"/>
            <a:ext cx="235484" cy="4261036"/>
          </a:xfrm>
          <a:prstGeom prst="curvedRightArrow">
            <a:avLst>
              <a:gd name="adj1" fmla="val 50000"/>
              <a:gd name="adj2" fmla="val 19911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86684" y="2819400"/>
            <a:ext cx="326029" cy="1433286"/>
            <a:chOff x="4586684" y="2819400"/>
            <a:chExt cx="326029" cy="1433286"/>
          </a:xfrm>
        </p:grpSpPr>
        <p:sp>
          <p:nvSpPr>
            <p:cNvPr id="8" name="5-Point Star 7"/>
            <p:cNvSpPr/>
            <p:nvPr/>
          </p:nvSpPr>
          <p:spPr>
            <a:xfrm>
              <a:off x="4586684" y="2819400"/>
              <a:ext cx="297000" cy="533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4586684" y="3109685"/>
              <a:ext cx="297000" cy="533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4615713" y="3385457"/>
              <a:ext cx="297000" cy="533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4615713" y="3719286"/>
              <a:ext cx="297000" cy="533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73" y="1676400"/>
            <a:ext cx="1630937" cy="2076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26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67297" y="920041"/>
            <a:ext cx="1334453" cy="832559"/>
            <a:chOff x="1447800" y="1275107"/>
            <a:chExt cx="3672114" cy="2119086"/>
          </a:xfrm>
        </p:grpSpPr>
        <p:pic>
          <p:nvPicPr>
            <p:cNvPr id="5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1" y="1666647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7" y="1659390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842520" y="1006409"/>
            <a:ext cx="1334453" cy="832559"/>
            <a:chOff x="1447800" y="1066800"/>
            <a:chExt cx="3672114" cy="2119086"/>
          </a:xfrm>
        </p:grpSpPr>
        <p:pic>
          <p:nvPicPr>
            <p:cNvPr id="23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066800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1" y="1666647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7" y="1659390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422378" y="934621"/>
            <a:ext cx="1334453" cy="832559"/>
            <a:chOff x="1447800" y="1066800"/>
            <a:chExt cx="3672114" cy="2119086"/>
          </a:xfrm>
        </p:grpSpPr>
        <p:pic>
          <p:nvPicPr>
            <p:cNvPr id="27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066800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1" y="1666647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7" y="1659390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7227964" y="928917"/>
            <a:ext cx="1334453" cy="832559"/>
            <a:chOff x="1447800" y="1066800"/>
            <a:chExt cx="3672114" cy="2119086"/>
          </a:xfrm>
        </p:grpSpPr>
        <p:pic>
          <p:nvPicPr>
            <p:cNvPr id="31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066800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1" y="1666647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7" y="1659390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2903476" y="920041"/>
            <a:ext cx="1334453" cy="832559"/>
            <a:chOff x="1447800" y="1066800"/>
            <a:chExt cx="3672114" cy="2119086"/>
          </a:xfrm>
        </p:grpSpPr>
        <p:pic>
          <p:nvPicPr>
            <p:cNvPr id="35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066800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1" y="1666647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7" y="1659390"/>
              <a:ext cx="949376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Rounded Rectangle 37"/>
          <p:cNvSpPr/>
          <p:nvPr/>
        </p:nvSpPr>
        <p:spPr>
          <a:xfrm>
            <a:off x="1651439" y="1838968"/>
            <a:ext cx="6484332" cy="9247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5টি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থালায়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862021" y="2895600"/>
            <a:ext cx="6059539" cy="16092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- 2+2+2+2+2=10টি।</a:t>
            </a:r>
          </a:p>
          <a:p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প্লেটের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5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2টি।  2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5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602177" y="228600"/>
            <a:ext cx="6484332" cy="60960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প্লেটটের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14573" y="4724400"/>
            <a:ext cx="6059539" cy="1465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মাধ্যমেও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2×5=10  (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দু্ই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b="1" spc="50" dirty="0" smtClean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হিসেবকে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 smtClean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19941" y="2215243"/>
            <a:ext cx="6059539" cy="3499757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457200" indent="-457200">
              <a:buFont typeface="Wingdings 2"/>
              <a:buChar char="R"/>
            </a:pP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সম্পর্কে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প্রাথমিক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ধারণা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নিতে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R"/>
            </a:pP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শিক্ষার্থীরা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চিহ্ন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চিনতে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R"/>
            </a:pP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অংক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>
              <a:buFont typeface="Wingdings 2"/>
              <a:buChar char="R"/>
            </a:pP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গুণ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অংকের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সমাধান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অংক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en-US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spc="50" dirty="0" smtClean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30828" y="914400"/>
            <a:ext cx="5346789" cy="990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উািু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600200" y="762000"/>
            <a:ext cx="6346372" cy="1295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‘×’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1447800" y="2286000"/>
            <a:ext cx="6324599" cy="3733800"/>
          </a:xfrm>
          <a:prstGeom prst="bevel">
            <a:avLst>
              <a:gd name="adj" fmla="val 225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2×5=10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64663" y="3011567"/>
            <a:ext cx="965201" cy="719255"/>
            <a:chOff x="2133601" y="2857501"/>
            <a:chExt cx="1308101" cy="728726"/>
          </a:xfrm>
        </p:grpSpPr>
        <p:pic>
          <p:nvPicPr>
            <p:cNvPr id="205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133601" y="2857501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755902" y="2866972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574113" y="3200400"/>
            <a:ext cx="1320889" cy="529191"/>
            <a:chOff x="3574113" y="3251338"/>
            <a:chExt cx="1320889" cy="529191"/>
          </a:xfrm>
        </p:grpSpPr>
        <p:pic>
          <p:nvPicPr>
            <p:cNvPr id="13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3791798" y="3256140"/>
              <a:ext cx="399202" cy="24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4296199" y="3251338"/>
              <a:ext cx="399202" cy="24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4049515" y="3483928"/>
              <a:ext cx="399202" cy="24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3574113" y="3483928"/>
              <a:ext cx="475402" cy="29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4495800" y="3483928"/>
              <a:ext cx="399202" cy="24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562600" y="3346956"/>
            <a:ext cx="529090" cy="383866"/>
            <a:chOff x="2133601" y="2857501"/>
            <a:chExt cx="1308101" cy="728726"/>
          </a:xfrm>
        </p:grpSpPr>
        <p:pic>
          <p:nvPicPr>
            <p:cNvPr id="2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133601" y="2857501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755902" y="2866972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6297227" y="3346956"/>
            <a:ext cx="529090" cy="383866"/>
            <a:chOff x="2133601" y="2857501"/>
            <a:chExt cx="1308101" cy="728726"/>
          </a:xfrm>
        </p:grpSpPr>
        <p:pic>
          <p:nvPicPr>
            <p:cNvPr id="2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133601" y="2857501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755902" y="2866972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826317" y="2907926"/>
            <a:ext cx="529090" cy="383866"/>
            <a:chOff x="2133601" y="2857501"/>
            <a:chExt cx="1308101" cy="728726"/>
          </a:xfrm>
        </p:grpSpPr>
        <p:pic>
          <p:nvPicPr>
            <p:cNvPr id="2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133601" y="2857501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755902" y="2866972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6210141" y="2940556"/>
            <a:ext cx="529090" cy="383866"/>
            <a:chOff x="2133601" y="2857501"/>
            <a:chExt cx="1308101" cy="728726"/>
          </a:xfrm>
        </p:grpSpPr>
        <p:pic>
          <p:nvPicPr>
            <p:cNvPr id="3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133601" y="2857501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755902" y="2866972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562600" y="2969584"/>
            <a:ext cx="529090" cy="383866"/>
            <a:chOff x="2133601" y="2857501"/>
            <a:chExt cx="1308101" cy="728726"/>
          </a:xfrm>
        </p:grpSpPr>
        <p:pic>
          <p:nvPicPr>
            <p:cNvPr id="3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133601" y="2857501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9" t="15777" r="15343" b="18038"/>
            <a:stretch/>
          </p:blipFill>
          <p:spPr bwMode="auto">
            <a:xfrm>
              <a:off x="2755902" y="2866972"/>
              <a:ext cx="685800" cy="71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1667417" y="4724400"/>
            <a:ext cx="556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2টি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10টি 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00200" y="2510135"/>
            <a:ext cx="152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2টি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2800" y="2549902"/>
            <a:ext cx="168368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05400" y="2433935"/>
            <a:ext cx="2438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828710"/>
            <a:ext cx="5791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05000" y="1486493"/>
            <a:ext cx="1340138" cy="1201865"/>
            <a:chOff x="4612084" y="2089098"/>
            <a:chExt cx="2017316" cy="1666473"/>
          </a:xfrm>
        </p:grpSpPr>
        <p:sp>
          <p:nvSpPr>
            <p:cNvPr id="15" name="Oval 14"/>
            <p:cNvSpPr/>
            <p:nvPr/>
          </p:nvSpPr>
          <p:spPr>
            <a:xfrm>
              <a:off x="4612084" y="2089098"/>
              <a:ext cx="2017316" cy="16664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355771" y="302128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849342" y="2764012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5392142" y="236220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4898571" y="2748163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70858" y="1465134"/>
            <a:ext cx="1340138" cy="1201865"/>
            <a:chOff x="4612084" y="2089098"/>
            <a:chExt cx="2017316" cy="1666473"/>
          </a:xfrm>
        </p:grpSpPr>
        <p:sp>
          <p:nvSpPr>
            <p:cNvPr id="30" name="Oval 29"/>
            <p:cNvSpPr/>
            <p:nvPr/>
          </p:nvSpPr>
          <p:spPr>
            <a:xfrm>
              <a:off x="4612084" y="2089098"/>
              <a:ext cx="2017316" cy="16664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5355771" y="302128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5849342" y="2764012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5392142" y="236220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4898571" y="2748163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44851" y="1465134"/>
            <a:ext cx="1340138" cy="1201865"/>
            <a:chOff x="4612084" y="2089098"/>
            <a:chExt cx="2017316" cy="1666473"/>
          </a:xfrm>
        </p:grpSpPr>
        <p:sp>
          <p:nvSpPr>
            <p:cNvPr id="36" name="Oval 35"/>
            <p:cNvSpPr/>
            <p:nvPr/>
          </p:nvSpPr>
          <p:spPr>
            <a:xfrm>
              <a:off x="4612084" y="2089098"/>
              <a:ext cx="2017316" cy="16664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5355771" y="302128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849342" y="2764012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392142" y="236220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898571" y="2748163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10709" y="1465133"/>
            <a:ext cx="1340138" cy="1201865"/>
            <a:chOff x="4612084" y="2089098"/>
            <a:chExt cx="2017316" cy="1666473"/>
          </a:xfrm>
        </p:grpSpPr>
        <p:sp>
          <p:nvSpPr>
            <p:cNvPr id="42" name="Oval 41"/>
            <p:cNvSpPr/>
            <p:nvPr/>
          </p:nvSpPr>
          <p:spPr>
            <a:xfrm>
              <a:off x="4612084" y="2089098"/>
              <a:ext cx="2017316" cy="16664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5355771" y="302128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5849342" y="2764012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5392142" y="2362200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4898571" y="2748163"/>
              <a:ext cx="457200" cy="457200"/>
            </a:xfrm>
            <a:prstGeom prst="star5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835314" y="2787280"/>
            <a:ext cx="5791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1199" y="3473786"/>
            <a:ext cx="57912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4×4=16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Notched Right Arrow 27"/>
          <p:cNvSpPr/>
          <p:nvPr/>
        </p:nvSpPr>
        <p:spPr>
          <a:xfrm rot="19331074">
            <a:off x="2388303" y="4413029"/>
            <a:ext cx="1854049" cy="968772"/>
          </a:xfrm>
          <a:prstGeom prst="notchedRightArrow">
            <a:avLst>
              <a:gd name="adj1" fmla="val 36787"/>
              <a:gd name="adj2" fmla="val 367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Notched Right Arrow 58"/>
          <p:cNvSpPr/>
          <p:nvPr/>
        </p:nvSpPr>
        <p:spPr>
          <a:xfrm rot="18576018">
            <a:off x="3560744" y="4968868"/>
            <a:ext cx="1783978" cy="902181"/>
          </a:xfrm>
          <a:prstGeom prst="notchedRightArrow">
            <a:avLst>
              <a:gd name="adj1" fmla="val 36787"/>
              <a:gd name="adj2" fmla="val 367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যতটি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Notched Right Arrow 60"/>
          <p:cNvSpPr/>
          <p:nvPr/>
        </p:nvSpPr>
        <p:spPr>
          <a:xfrm rot="11796297" flipV="1">
            <a:off x="5664826" y="4372923"/>
            <a:ext cx="2052121" cy="687549"/>
          </a:xfrm>
          <a:prstGeom prst="notchedRightArrow">
            <a:avLst>
              <a:gd name="adj1" fmla="val 36787"/>
              <a:gd name="adj2" fmla="val 367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1100628"/>
            <a:ext cx="4648200" cy="8805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509788"/>
            <a:ext cx="6096000" cy="2378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5×6=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50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9919" y="757535"/>
            <a:ext cx="5791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9919" y="1371600"/>
            <a:ext cx="5791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5টি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বেঞ্চ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বেঞ্চে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286000"/>
            <a:ext cx="6144719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বেঞ্চের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5টি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বেঞ্ছ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পারি-3+3+3+3+3=16জন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5×3=15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বেঞ্চে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বেঞ্চে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(5×3)=15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15জন।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abir\Desktop\border1 copy.jp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3422"/>
            <a:ext cx="917336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1905000" y="833896"/>
            <a:ext cx="3429000" cy="905313"/>
          </a:xfrm>
          <a:prstGeom prst="frame">
            <a:avLst>
              <a:gd name="adj1" fmla="val 24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69BBC9-4A71-49A1-B7FD-97171E34B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594210"/>
            <a:ext cx="1858115" cy="138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62487" y="4948535"/>
            <a:ext cx="600991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5টি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প্রত্যেকটিতে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6টি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2368" y="1930336"/>
            <a:ext cx="2406764" cy="622376"/>
            <a:chOff x="1447800" y="1136877"/>
            <a:chExt cx="8892762" cy="2257316"/>
          </a:xfrm>
        </p:grpSpPr>
        <p:pic>
          <p:nvPicPr>
            <p:cNvPr id="13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6668448" y="113687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875044" y="1979087"/>
            <a:ext cx="993832" cy="584264"/>
            <a:chOff x="1447800" y="1275107"/>
            <a:chExt cx="3672114" cy="2119086"/>
          </a:xfrm>
        </p:grpSpPr>
        <p:pic>
          <p:nvPicPr>
            <p:cNvPr id="19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3886200" y="2027323"/>
            <a:ext cx="419100" cy="48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02449" y="2580276"/>
            <a:ext cx="993832" cy="584264"/>
            <a:chOff x="1447800" y="1275107"/>
            <a:chExt cx="3672114" cy="2119086"/>
          </a:xfrm>
        </p:grpSpPr>
        <p:pic>
          <p:nvPicPr>
            <p:cNvPr id="28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1752600" y="2563351"/>
            <a:ext cx="993832" cy="584264"/>
            <a:chOff x="1447800" y="1275107"/>
            <a:chExt cx="3672114" cy="2119086"/>
          </a:xfrm>
        </p:grpSpPr>
        <p:pic>
          <p:nvPicPr>
            <p:cNvPr id="35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2763897" y="2596611"/>
            <a:ext cx="993832" cy="584264"/>
            <a:chOff x="1447800" y="1275107"/>
            <a:chExt cx="3672114" cy="2119086"/>
          </a:xfrm>
        </p:grpSpPr>
        <p:pic>
          <p:nvPicPr>
            <p:cNvPr id="41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2" descr="C:\Users\Kabir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17942" r="11338" b="15845"/>
          <a:stretch/>
        </p:blipFill>
        <p:spPr bwMode="auto">
          <a:xfrm>
            <a:off x="5334000" y="2438400"/>
            <a:ext cx="1152685" cy="7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4914900" y="2590800"/>
            <a:ext cx="419100" cy="48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812336" y="3187460"/>
            <a:ext cx="993832" cy="584264"/>
            <a:chOff x="1447800" y="1275107"/>
            <a:chExt cx="3672114" cy="2119086"/>
          </a:xfrm>
        </p:grpSpPr>
        <p:pic>
          <p:nvPicPr>
            <p:cNvPr id="52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1762487" y="3170535"/>
            <a:ext cx="993832" cy="584264"/>
            <a:chOff x="1447800" y="1275107"/>
            <a:chExt cx="3672114" cy="2119086"/>
          </a:xfrm>
        </p:grpSpPr>
        <p:pic>
          <p:nvPicPr>
            <p:cNvPr id="58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2773784" y="3203795"/>
            <a:ext cx="993832" cy="584264"/>
            <a:chOff x="1447800" y="1275107"/>
            <a:chExt cx="3672114" cy="2119086"/>
          </a:xfrm>
        </p:grpSpPr>
        <p:pic>
          <p:nvPicPr>
            <p:cNvPr id="64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4837084" y="3217899"/>
            <a:ext cx="993832" cy="584264"/>
            <a:chOff x="1447800" y="1275107"/>
            <a:chExt cx="3672114" cy="2119086"/>
          </a:xfrm>
        </p:grpSpPr>
        <p:pic>
          <p:nvPicPr>
            <p:cNvPr id="70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2" descr="C:\Users\Kabir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17942" r="11338" b="15845"/>
          <a:stretch/>
        </p:blipFill>
        <p:spPr bwMode="auto">
          <a:xfrm>
            <a:off x="6271787" y="3077327"/>
            <a:ext cx="1152685" cy="7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5852687" y="3229727"/>
            <a:ext cx="419100" cy="48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782835" y="3838168"/>
            <a:ext cx="993832" cy="584264"/>
            <a:chOff x="1447800" y="1275107"/>
            <a:chExt cx="3672114" cy="2119086"/>
          </a:xfrm>
        </p:grpSpPr>
        <p:pic>
          <p:nvPicPr>
            <p:cNvPr id="78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1732986" y="3821243"/>
            <a:ext cx="993832" cy="584264"/>
            <a:chOff x="1447800" y="1275107"/>
            <a:chExt cx="3672114" cy="2119086"/>
          </a:xfrm>
        </p:grpSpPr>
        <p:pic>
          <p:nvPicPr>
            <p:cNvPr id="84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2744283" y="3854503"/>
            <a:ext cx="993832" cy="584264"/>
            <a:chOff x="1447800" y="1275107"/>
            <a:chExt cx="3672114" cy="2119086"/>
          </a:xfrm>
        </p:grpSpPr>
        <p:pic>
          <p:nvPicPr>
            <p:cNvPr id="90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4807583" y="3868607"/>
            <a:ext cx="993832" cy="584264"/>
            <a:chOff x="1447800" y="1275107"/>
            <a:chExt cx="3672114" cy="2119086"/>
          </a:xfrm>
        </p:grpSpPr>
        <p:pic>
          <p:nvPicPr>
            <p:cNvPr id="96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Group 100"/>
          <p:cNvGrpSpPr/>
          <p:nvPr/>
        </p:nvGrpSpPr>
        <p:grpSpPr>
          <a:xfrm>
            <a:off x="5830916" y="3902060"/>
            <a:ext cx="993832" cy="584264"/>
            <a:chOff x="1447800" y="1275107"/>
            <a:chExt cx="3672114" cy="2119086"/>
          </a:xfrm>
        </p:grpSpPr>
        <p:pic>
          <p:nvPicPr>
            <p:cNvPr id="102" name="Picture 2" descr="C:\Users\Kabir\Desktop\download (2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7942" r="11338" b="15845"/>
            <a:stretch/>
          </p:blipFill>
          <p:spPr bwMode="auto">
            <a:xfrm>
              <a:off x="1447800" y="1275107"/>
              <a:ext cx="3672114" cy="21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2317038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2309779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2334482" y="1457315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C:\Users\Kabir\Desktop\New folder (3)\565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t="17365" r="14954" b="20667"/>
            <a:stretch/>
          </p:blipFill>
          <p:spPr bwMode="auto">
            <a:xfrm>
              <a:off x="3233226" y="1450056"/>
              <a:ext cx="949376" cy="90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7" name="Picture 2" descr="C:\Users\Kabir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17942" r="11338" b="15845"/>
          <a:stretch/>
        </p:blipFill>
        <p:spPr bwMode="auto">
          <a:xfrm>
            <a:off x="7250101" y="3743307"/>
            <a:ext cx="1152685" cy="7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6831001" y="3895707"/>
            <a:ext cx="419100" cy="48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12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222</TotalTime>
  <Words>323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Franklin Gothic Book</vt:lpstr>
      <vt:lpstr>Franklin Gothic Medium</vt:lpstr>
      <vt:lpstr>NikoshBAN</vt:lpstr>
      <vt:lpstr>Tunga</vt:lpstr>
      <vt:lpstr>Wingdings</vt:lpstr>
      <vt:lpstr>Wingdings 2</vt:lpstr>
      <vt:lpstr>Angles</vt:lpstr>
      <vt:lpstr>PowerPoint Presentation</vt:lpstr>
      <vt:lpstr>PowerPoint Presentation</vt:lpstr>
      <vt:lpstr>PowerPoint Presentation</vt:lpstr>
      <vt:lpstr>PowerPoint Presentation</vt:lpstr>
      <vt:lpstr>উািু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KABIR</cp:lastModifiedBy>
  <cp:revision>52</cp:revision>
  <dcterms:created xsi:type="dcterms:W3CDTF">2020-04-20T02:16:24Z</dcterms:created>
  <dcterms:modified xsi:type="dcterms:W3CDTF">2020-07-07T11:15:36Z</dcterms:modified>
</cp:coreProperties>
</file>