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65" r:id="rId4"/>
    <p:sldId id="258" r:id="rId5"/>
    <p:sldId id="259" r:id="rId6"/>
    <p:sldId id="264" r:id="rId7"/>
    <p:sldId id="260" r:id="rId8"/>
    <p:sldId id="261" r:id="rId9"/>
    <p:sldId id="262" r:id="rId10"/>
    <p:sldId id="267" r:id="rId11"/>
    <p:sldId id="268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6" autoAdjust="0"/>
  </p:normalViewPr>
  <p:slideViewPr>
    <p:cSldViewPr snapToGrid="0">
      <p:cViewPr>
        <p:scale>
          <a:sx n="73" d="100"/>
          <a:sy n="73" d="100"/>
        </p:scale>
        <p:origin x="-516" y="-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3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56491D7-E68D-4ABC-912B-938A6B036E4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7BA11E7-1431-4BD6-B8B1-ECD9614CDCFE}" type="datetimeFigureOut">
              <a:rPr lang="en-AU" smtClean="0"/>
              <a:t>8/07/2020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jscom.pekua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84170" y="483326"/>
            <a:ext cx="4336869" cy="1143000"/>
          </a:xfrm>
          <a:prstGeom prst="roundRect">
            <a:avLst>
              <a:gd name="adj" fmla="val 34025"/>
            </a:avLst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0" cap="none" spc="0" normalizeH="0" baseline="0" noProof="0" dirty="0" err="1" smtClean="0">
                <a:ln w="0"/>
                <a:solidFill>
                  <a:sysClr val="windowText" lastClr="00000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স্বাগতম</a:t>
            </a:r>
            <a:endParaRPr kumimoji="0" lang="en-GB" sz="11500" b="1" i="0" u="none" strike="noStrike" kern="0" cap="none" spc="0" normalizeH="0" baseline="0" noProof="0" dirty="0">
              <a:ln w="0"/>
              <a:solidFill>
                <a:sysClr val="windowText" lastClr="00000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447800"/>
            <a:ext cx="7823200" cy="4800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712" y="2429691"/>
            <a:ext cx="9863712" cy="2322788"/>
          </a:xfrm>
        </p:spPr>
        <p:txBody>
          <a:bodyPr>
            <a:normAutofit fontScale="90000"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আছে এমন দুইটি আ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র্মসংস্থানমূলক পেশার নাম বল ?</a:t>
            </a:r>
            <a:b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 কাকে বলে ?</a:t>
            </a:r>
            <a:b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কর্মসংস্থান কত প্রকার ?</a:t>
            </a:r>
            <a:b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কর্মসংস্থানের নাম বল ?</a:t>
            </a:r>
            <a:endParaRPr lang="en-AU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84169" y="1580606"/>
            <a:ext cx="3559629" cy="835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AU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250" y="1147354"/>
            <a:ext cx="2651761" cy="851263"/>
          </a:xfrm>
        </p:spPr>
        <p:txBody>
          <a:bodyPr>
            <a:normAutofit fontScale="90000"/>
          </a:bodyPr>
          <a:lstStyle/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AU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160" y="4551861"/>
            <a:ext cx="10572750" cy="11620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পেশাকে আ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র্মসংস্থানমূলক পেশা বলে 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 ব্যাখ্যা কর ।</a:t>
            </a:r>
            <a:endParaRPr lang="en-AU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1" y="2116183"/>
            <a:ext cx="3901670" cy="230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25190" y="561702"/>
            <a:ext cx="6557554" cy="4950823"/>
            <a:chOff x="195392" y="752450"/>
            <a:chExt cx="7263365" cy="6336490"/>
          </a:xfrm>
        </p:grpSpPr>
        <p:pic>
          <p:nvPicPr>
            <p:cNvPr id="5" name="Picture 4" descr="Single-Red-Rose-Flower-Wallpaper-Flower-Wallpapers-Flowers-HD-HD-Quality-HD-Wallpapers-Rose-Flow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5392" y="752450"/>
              <a:ext cx="7263365" cy="6336490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/>
          </p:nvSpPr>
          <p:spPr>
            <a:xfrm>
              <a:off x="2603213" y="752450"/>
              <a:ext cx="3733800" cy="914399"/>
            </a:xfrm>
            <a:prstGeom prst="roundRect">
              <a:avLst>
                <a:gd name="adj" fmla="val 4388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bn-BD" sz="9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6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583680" y="2597513"/>
            <a:ext cx="4362994" cy="2985433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উদ্যোগ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</a:p>
          <a:p>
            <a:pPr algn="ctr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তাং-০৫/০৭/২০২০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6023" y="2500197"/>
            <a:ext cx="56233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জাহাঙ্গীর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জি.এম.সি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ইনস্টিটিউশন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01818205938</a:t>
            </a:r>
          </a:p>
          <a:p>
            <a:pPr algn="ctr">
              <a:buNone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jscom.pekua@gmail.com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65487" y="399255"/>
            <a:ext cx="2709364" cy="210094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6459358" y="2500197"/>
            <a:ext cx="0" cy="3326675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8735" y="3810572"/>
            <a:ext cx="2213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endParaRPr lang="en-A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5605" y="3872128"/>
            <a:ext cx="250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endParaRPr lang="bn-IN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90485" y="3872128"/>
            <a:ext cx="2213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মৎস চাষ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95" y="1459527"/>
            <a:ext cx="2999876" cy="22959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302" y="1459527"/>
            <a:ext cx="3171772" cy="22736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905" y="1459526"/>
            <a:ext cx="2721650" cy="22959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2FCD67-3763-4FB2-A147-000B68C4F5FD}"/>
              </a:ext>
            </a:extLst>
          </p:cNvPr>
          <p:cNvSpPr txBox="1"/>
          <p:nvPr/>
        </p:nvSpPr>
        <p:spPr>
          <a:xfrm>
            <a:off x="3385751" y="630195"/>
            <a:ext cx="5754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FA28888-158B-4CE0-9842-91BF3CC06D9D}"/>
              </a:ext>
            </a:extLst>
          </p:cNvPr>
          <p:cNvSpPr txBox="1"/>
          <p:nvPr/>
        </p:nvSpPr>
        <p:spPr>
          <a:xfrm>
            <a:off x="968735" y="4484531"/>
            <a:ext cx="575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FA28888-158B-4CE0-9842-91BF3CC06D9D}"/>
              </a:ext>
            </a:extLst>
          </p:cNvPr>
          <p:cNvSpPr txBox="1"/>
          <p:nvPr/>
        </p:nvSpPr>
        <p:spPr>
          <a:xfrm>
            <a:off x="1018595" y="5130861"/>
            <a:ext cx="504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আত্মকর্মসংস্থানমূলক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4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727" y="3079230"/>
            <a:ext cx="4545876" cy="1325563"/>
          </a:xfrm>
        </p:spPr>
        <p:txBody>
          <a:bodyPr>
            <a:noAutofit/>
          </a:bodyPr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</a:t>
            </a:r>
            <a:endParaRPr lang="en-AU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5E41938B-8862-462C-BF60-C9EBF929222C}"/>
              </a:ext>
            </a:extLst>
          </p:cNvPr>
          <p:cNvSpPr txBox="1">
            <a:spLocks/>
          </p:cNvSpPr>
          <p:nvPr/>
        </p:nvSpPr>
        <p:spPr>
          <a:xfrm>
            <a:off x="3735978" y="2099838"/>
            <a:ext cx="40886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AU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9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2651" y="1158450"/>
            <a:ext cx="4506686" cy="1325563"/>
          </a:xfrm>
        </p:spPr>
        <p:txBody>
          <a:bodyPr>
            <a:normAutofit/>
          </a:bodyPr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AU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74" y="2364376"/>
            <a:ext cx="9601200" cy="2816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</a:p>
          <a:p>
            <a:pPr marL="0" indent="0">
              <a:buNone/>
            </a:pP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আত্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আত্মক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 ও উদ্যোগের মধ্যে সম্পর্ক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marL="0" indent="0">
              <a:buNone/>
            </a:pP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আত্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কর্মসংস্থানের 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2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8405" y="4558352"/>
            <a:ext cx="357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বৃহদায়তন ব্যবসায়</a:t>
            </a:r>
            <a:endParaRPr lang="en-AU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5582" y="4597422"/>
            <a:ext cx="3848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র্মসংস্থানমূলক পেশা</a:t>
            </a:r>
            <a:endParaRPr lang="en-AU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99" y="1383754"/>
            <a:ext cx="4355332" cy="31745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4521" y="1448263"/>
            <a:ext cx="4530250" cy="31100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59399" y="427501"/>
            <a:ext cx="78309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প্রার্থক্য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নিরোপন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AU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2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  <a:endCxn id="16" idx="1"/>
          </p:cNvCxnSpPr>
          <p:nvPr/>
        </p:nvCxnSpPr>
        <p:spPr>
          <a:xfrm flipV="1">
            <a:off x="7679954" y="3740887"/>
            <a:ext cx="1253479" cy="1466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6372850" y="3677112"/>
            <a:ext cx="734114" cy="55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 flipV="1">
            <a:off x="2785392" y="2544354"/>
            <a:ext cx="1933684" cy="6497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61475" y="2218402"/>
            <a:ext cx="139019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স্বাধীন পেশা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33433" y="3510054"/>
            <a:ext cx="262891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আয় বৃদ্ধির সম্ভাবনা অসীম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76328" y="5093816"/>
            <a:ext cx="167841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বেকারত্ন হ্রাস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549" y="2249722"/>
            <a:ext cx="213563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মর্যাদা বৃদ্ধি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26" y="5063260"/>
            <a:ext cx="235068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  দেশপ্রেম জাগ্রত হয়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5655" y="3326463"/>
            <a:ext cx="18398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গ্রামী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ণ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অর্থনীতির উন্নয়ন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586446" y="3814196"/>
            <a:ext cx="121025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 flipH="1">
            <a:off x="2886168" y="4792721"/>
            <a:ext cx="1218961" cy="4898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7124078" y="2443614"/>
            <a:ext cx="1437397" cy="7267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7124078" y="4868782"/>
            <a:ext cx="1437397" cy="4757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894113" y="1291728"/>
            <a:ext cx="7262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নিম্মোক্ত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আত্নকর্মসংস্থানের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AU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31" y="2806971"/>
            <a:ext cx="3692798" cy="24755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2183165" y="583842"/>
            <a:ext cx="66848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আত্নকর্মসংস্থানের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AU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7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>
            <a:cxnSpLocks/>
          </p:cNvCxnSpPr>
          <p:nvPr/>
        </p:nvCxnSpPr>
        <p:spPr>
          <a:xfrm flipH="1" flipV="1">
            <a:off x="2455813" y="3713746"/>
            <a:ext cx="985224" cy="28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361321" y="2322096"/>
            <a:ext cx="4765" cy="649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37884" y="3416974"/>
            <a:ext cx="2430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968" y="3429000"/>
            <a:ext cx="2201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ব্যবসায়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4616" y="1123405"/>
            <a:ext cx="2508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55812" y="1954402"/>
            <a:ext cx="5882072" cy="34926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42931" y="283810"/>
            <a:ext cx="4584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AU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735" y="2116183"/>
            <a:ext cx="3559629" cy="835763"/>
          </a:xfrm>
        </p:spPr>
        <p:txBody>
          <a:bodyPr>
            <a:normAutofit fontScale="90000"/>
          </a:bodyPr>
          <a:lstStyle/>
          <a:p>
            <a:pPr algn="ctr"/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AU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5067" y="3105220"/>
            <a:ext cx="8889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অর্থনীতিতে আ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ত্মক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র্মসংস্থানের ভূমিকা আছে কি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447</TotalTime>
  <Words>184</Words>
  <Application>Microsoft Office PowerPoint</Application>
  <PresentationFormat>Custom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PowerPoint Presentation</vt:lpstr>
      <vt:lpstr>PowerPoint Presentation</vt:lpstr>
      <vt:lpstr>PowerPoint Presentation</vt:lpstr>
      <vt:lpstr>                    আত্মকর্মসংস্থান</vt:lpstr>
      <vt:lpstr>শিখনফল</vt:lpstr>
      <vt:lpstr>PowerPoint Presentation</vt:lpstr>
      <vt:lpstr>PowerPoint Presentation</vt:lpstr>
      <vt:lpstr>PowerPoint Presentation</vt:lpstr>
      <vt:lpstr>একক কাজ</vt:lpstr>
      <vt:lpstr>১।  তোমার এলাকায় আছে এমন দুইটি আত্মকর্মসংস্থানমূলক পেশার নাম বল ? ২।  উদ্যোক্তা কাকে বলে ? ৩। কর্মসংস্থান কত প্রকার ? ৪।  দুইটি কর্মসংস্থানের নাম বল ?</vt:lpstr>
      <vt:lpstr>বাড়ির কাজ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Dell</cp:lastModifiedBy>
  <cp:revision>91</cp:revision>
  <dcterms:created xsi:type="dcterms:W3CDTF">2014-10-20T04:57:58Z</dcterms:created>
  <dcterms:modified xsi:type="dcterms:W3CDTF">2020-07-07T23:10:59Z</dcterms:modified>
</cp:coreProperties>
</file>