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9"/>
  </p:notesMasterIdLst>
  <p:sldIdLst>
    <p:sldId id="300" r:id="rId2"/>
    <p:sldId id="301" r:id="rId3"/>
    <p:sldId id="259" r:id="rId4"/>
    <p:sldId id="303" r:id="rId5"/>
    <p:sldId id="260" r:id="rId6"/>
    <p:sldId id="268" r:id="rId7"/>
    <p:sldId id="269" r:id="rId8"/>
    <p:sldId id="284" r:id="rId9"/>
    <p:sldId id="298" r:id="rId10"/>
    <p:sldId id="270" r:id="rId11"/>
    <p:sldId id="273" r:id="rId12"/>
    <p:sldId id="277" r:id="rId13"/>
    <p:sldId id="266" r:id="rId14"/>
    <p:sldId id="283" r:id="rId15"/>
    <p:sldId id="286" r:id="rId16"/>
    <p:sldId id="287" r:id="rId17"/>
    <p:sldId id="30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631B-5F29-4B16-86AE-79B1953BF5B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3FAD7-08AE-4007-8B0F-5BDF6965F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কয়েকটি ওয়েবসাইটের ছবি দেখে চেনানোর মাধ্যমে পাঠ ঘোষণা 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1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6BC-8528-40D9-A69C-AD8B43718F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ওয়েবসাইট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5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জোড়ায়</a:t>
            </a:r>
            <a:r>
              <a:rPr lang="bn-BD" baseline="0" dirty="0" smtClean="0"/>
              <a:t> কাজের মাধ্যমে শিক্ষার্থীদের মেধা যাচাই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3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কয়েকটি ওয়েব</a:t>
            </a:r>
            <a:r>
              <a:rPr lang="bn-BD" baseline="0" dirty="0" smtClean="0"/>
              <a:t>সাইটের বর্ণনা দেওয়া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41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কয়েকটি</a:t>
            </a:r>
            <a:r>
              <a:rPr lang="en-US" dirty="0" smtClean="0"/>
              <a:t> </a:t>
            </a:r>
            <a:r>
              <a:rPr lang="en-US" dirty="0" err="1" smtClean="0"/>
              <a:t>প্রয়োজনীয়</a:t>
            </a:r>
            <a:r>
              <a:rPr lang="en-US" dirty="0" smtClean="0"/>
              <a:t> </a:t>
            </a:r>
            <a:r>
              <a:rPr lang="en-US" dirty="0" err="1" smtClean="0"/>
              <a:t>ওয়েব</a:t>
            </a:r>
            <a:r>
              <a:rPr lang="en-US" baseline="0" dirty="0" err="1" smtClean="0"/>
              <a:t>সাইট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2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সার্চ</a:t>
            </a:r>
            <a:r>
              <a:rPr lang="bn-BD" baseline="0" dirty="0" smtClean="0"/>
              <a:t> ইঞ্জিন সম্পর্কে ধারণা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27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77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3FAD7-08AE-4007-8B0F-5BDF6965FC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8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D7891-1F05-4BB5-AA1F-E41A77ADC2D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2B48-AA4A-4465-8B15-A92A0FB49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2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0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315200" y="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000" y="-1143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0900" y="4914900"/>
            <a:ext cx="182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985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7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7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6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3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3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59700-AC93-4FAD-BAA5-1DC01D398E6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5F65-08DA-45B1-B803-730253AD0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0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D7891-1F05-4BB5-AA1F-E41A77ADC2D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2B48-AA4A-4465-8B15-A92A0FB49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2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49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jscom.peku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43455" y="849331"/>
            <a:ext cx="2896123" cy="1180672"/>
          </a:xfrm>
          <a:prstGeom prst="roundRect">
            <a:avLst>
              <a:gd name="adj" fmla="val 34025"/>
            </a:avLst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 smtClean="0">
                <a:ln w="0"/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GB" sz="72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28" y="1905000"/>
            <a:ext cx="4902485" cy="434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4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799" y="643439"/>
            <a:ext cx="6096001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ইচ্ছা করলে খবরের কাগজ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খবরের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Motiar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1"/>
            <a:ext cx="8077200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4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369" y="4495800"/>
            <a:ext cx="8153399" cy="1077218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ব্যবসায়ীগণ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পণ্যগুলোর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বেচাকেনা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 D. Content\Class VI\New folder\les_5- P_4\ekhanei-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7" y="1735734"/>
            <a:ext cx="2311294" cy="2133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 D. Content\Class VI\New folder\les_5- P_4\classifi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1752600"/>
            <a:ext cx="2311295" cy="2133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AFI\Desktop\New folder\magento-developer-magento-ecommerce-programming-screen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752600"/>
            <a:ext cx="2443369" cy="212667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7034" y="901987"/>
            <a:ext cx="4996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কেনা-বেচার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5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22982"/>
            <a:ext cx="8153399" cy="1077218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ওয়েবসাইটকে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7636" y="3853934"/>
            <a:ext cx="68233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www.teachers.gov.bd</a:t>
            </a:r>
            <a:endParaRPr lang="en-US" sz="3600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073" y="2851666"/>
            <a:ext cx="686492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www.moedu.gov.bd</a:t>
            </a:r>
            <a:endParaRPr lang="en-US" sz="36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7636" y="4800600"/>
            <a:ext cx="68233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www.jessoreboard.gov.bd</a:t>
            </a:r>
            <a:endParaRPr lang="en-US" sz="36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199" y="5754469"/>
            <a:ext cx="678180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www.youtube.com</a:t>
            </a:r>
            <a:endParaRPr lang="en-US" sz="36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9927" y="1944469"/>
            <a:ext cx="685107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www.bangladesh.com</a:t>
            </a:r>
            <a:endParaRPr lang="en-US" sz="3600" b="1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77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 D. Content\Class VI\New folder\les_5- P_4\google_larg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86000"/>
            <a:ext cx="3886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Motiar D. Content\Class VI\New folder\les_5- P_4\tumblr_nag104VPd21skooc7o1_5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286000"/>
            <a:ext cx="37719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4495800"/>
            <a:ext cx="8458200" cy="1077218"/>
          </a:xfrm>
          <a:prstGeom prst="rect">
            <a:avLst/>
          </a:prstGeom>
          <a:solidFill>
            <a:srgbClr val="FFCCFF"/>
          </a:solidFill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3725" y="1143000"/>
            <a:ext cx="2876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সার্চ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ইঞ্জিন কী?</a:t>
            </a:r>
          </a:p>
        </p:txBody>
      </p:sp>
    </p:spTree>
    <p:extLst>
      <p:ext uri="{BB962C8B-B14F-4D97-AF65-F5344CB8AC3E}">
        <p14:creationId xmlns:p14="http://schemas.microsoft.com/office/powerpoint/2010/main" val="205981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7860" y="1781264"/>
            <a:ext cx="2676124" cy="830997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822" y="2957271"/>
            <a:ext cx="7696200" cy="132343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08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0122" y="2720591"/>
            <a:ext cx="6458361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ইন্টানেট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5338" y="3301790"/>
            <a:ext cx="3034145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5870" y="3893247"/>
            <a:ext cx="3003613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916" y="3893246"/>
            <a:ext cx="2378567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9917" y="3301790"/>
            <a:ext cx="2378566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নেটওয়ার্ক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84717" y="3893246"/>
            <a:ext cx="935819" cy="381024"/>
            <a:chOff x="7086600" y="4953652"/>
            <a:chExt cx="1037453" cy="9144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3238499" y="224879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4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2208" y="4520990"/>
            <a:ext cx="4345809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1482" y="5137454"/>
            <a:ext cx="3048001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58017" y="5130590"/>
            <a:ext cx="2200466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ইউলিটি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60891" y="5798647"/>
            <a:ext cx="2197592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কাস্টম সফটওয়্যার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5771" y="5831985"/>
            <a:ext cx="3033712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</a:t>
            </a:r>
            <a:r>
              <a:rPr lang="bn-BD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প্লিকেশন সফটওয়্যার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144972" y="5740189"/>
            <a:ext cx="779433" cy="458568"/>
            <a:chOff x="7086600" y="4953652"/>
            <a:chExt cx="1037453" cy="914400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3505200" y="64008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1143000" y="1324824"/>
            <a:ext cx="56521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ওয়েবসাইট কী?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একটি বেচা-কেনার ওয়েব সাইটের নাম বল?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সার্চ ইঞ্জিন কী?</a:t>
            </a:r>
          </a:p>
        </p:txBody>
      </p:sp>
    </p:spTree>
    <p:extLst>
      <p:ext uri="{BB962C8B-B14F-4D97-AF65-F5344CB8AC3E}">
        <p14:creationId xmlns:p14="http://schemas.microsoft.com/office/powerpoint/2010/main" val="7142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381000"/>
            <a:ext cx="5638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u="sng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139" y="3822362"/>
            <a:ext cx="8001000" cy="1323439"/>
          </a:xfrm>
          <a:prstGeom prst="rect">
            <a:avLst/>
          </a:prstGeom>
          <a:solidFill>
            <a:srgbClr val="FFFFCC"/>
          </a:solidFill>
          <a:ln w="57150">
            <a:solidFill>
              <a:srgbClr val="6699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শিক্ষা বোর্ড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ওয়েবসাইটে কী কী তথ্য আছে তার একটি তালিকা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bn-BD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1310956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2895600"/>
            <a:ext cx="3090911" cy="1107996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6600" b="1" dirty="0" err="1" smtClean="0"/>
              <a:t>ধন্যবাদ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6896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638800" y="2541118"/>
            <a:ext cx="2991492" cy="298543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তথ্য ও যোগাযোগ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প্রযুক্তি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০৪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মিনিট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তাং-০৮/০৭/২০২০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1" y="2418005"/>
            <a:ext cx="533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জি.এম.সি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কক্‌সবাজার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01818205938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jscom.pekua@gmail.com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133604" y="317065"/>
            <a:ext cx="2032023" cy="210094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521188" y="2133600"/>
            <a:ext cx="0" cy="4337410"/>
          </a:xfrm>
          <a:prstGeom prst="line">
            <a:avLst/>
          </a:prstGeom>
          <a:ln w="5715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2" y="599661"/>
            <a:ext cx="1674347" cy="191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6601" y="1524000"/>
            <a:ext cx="2668613" cy="1639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07" y="1524000"/>
            <a:ext cx="2865735" cy="1639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971800" y="5257800"/>
            <a:ext cx="3352800" cy="7078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4926" y="3443725"/>
            <a:ext cx="3029441" cy="1597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5382" y="3443724"/>
            <a:ext cx="2652262" cy="1597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030" y="718810"/>
            <a:ext cx="6272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নিচের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গুলো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দ্বারা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বুঝানো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হয়েছে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35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8687" y="1897973"/>
            <a:ext cx="3347187" cy="900347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38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spc="38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8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spc="38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037" y="3087140"/>
            <a:ext cx="4407614" cy="992680"/>
          </a:xfrm>
          <a:prstGeom prst="rect">
            <a:avLst/>
          </a:prstGeom>
        </p:spPr>
        <p:txBody>
          <a:bodyPr wrap="square" lIns="68681" tIns="34340" rIns="68681" bIns="34340">
            <a:spAutoFit/>
          </a:bodyPr>
          <a:lstStyle/>
          <a:p>
            <a:pPr algn="ctr"/>
            <a:r>
              <a:rPr lang="en-US" sz="6000" b="1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ওয়েবসাইড</a:t>
            </a:r>
            <a:endParaRPr lang="en-US" sz="44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8196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09599" y="1779527"/>
                <a:ext cx="8153399" cy="2667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bn-BD" sz="36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পাঠ শেষে </a:t>
                </a:r>
                <a:r>
                  <a:rPr lang="bn-BD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endParaRPr lang="en-US" sz="1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১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।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</m:t>
                    </m:r>
                  </m:oMath>
                </a14:m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ওয়েবসাইট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কিবলতে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২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।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কয়েকটি ওয়েব</m:t>
                    </m:r>
                    <m:r>
                      <m:rPr>
                        <m:nor/>
                      </m:rPr>
                      <a:rPr lang="en-US" sz="3200" b="1" i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সাইড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চিহ্নিত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৩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।</m:t>
                    </m:r>
                    <m:r>
                      <a:rPr lang="en-US" sz="3200" b="1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জনপ্রিয়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কয়েকটি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ওয়েবসাই</a:t>
                </a:r>
                <a:r>
                  <a:rPr lang="bn-BD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টে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গুরুত্ব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779527"/>
                <a:ext cx="8153399" cy="2667000"/>
              </a:xfrm>
              <a:prstGeom prst="rect">
                <a:avLst/>
              </a:prstGeom>
              <a:blipFill rotWithShape="1">
                <a:blip r:embed="rId2"/>
                <a:stretch>
                  <a:fillRect l="-2244" r="-187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51376" y="948530"/>
            <a:ext cx="307749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3" y="2514600"/>
            <a:ext cx="72390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09870" y="533400"/>
            <a:ext cx="6934200" cy="1754326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আর সবচেয়ে সহজ সুযোগ হল নিজেকে অ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ন্যে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সামনে তুলে ধরা।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8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5029200"/>
            <a:ext cx="701040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447800"/>
            <a:ext cx="39624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447800"/>
            <a:ext cx="3810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5600" y="609600"/>
            <a:ext cx="2874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ওয়েবসাইড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8278" y="1969820"/>
            <a:ext cx="4800600" cy="10156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" y="3454964"/>
            <a:ext cx="8229600" cy="1077218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8957" y="4648200"/>
            <a:ext cx="6705600" cy="156966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খুব সুন্দরভাবে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মানুষ তার প্রয়োজনীয় তথ্য সেখান থেকে সহজে সংগ্রহ করতে পারে।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165830"/>
            <a:ext cx="7010400" cy="3329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98374" y="353943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4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385</Words>
  <Application>Microsoft Office PowerPoint</Application>
  <PresentationFormat>On-screen Show (4:3)</PresentationFormat>
  <Paragraphs>72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</dc:creator>
  <cp:lastModifiedBy>Dell</cp:lastModifiedBy>
  <cp:revision>94</cp:revision>
  <dcterms:created xsi:type="dcterms:W3CDTF">2015-06-25T01:37:27Z</dcterms:created>
  <dcterms:modified xsi:type="dcterms:W3CDTF">2020-07-08T17:58:08Z</dcterms:modified>
</cp:coreProperties>
</file>