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2"/>
  </p:notesMasterIdLst>
  <p:sldIdLst>
    <p:sldId id="257" r:id="rId2"/>
    <p:sldId id="310" r:id="rId3"/>
    <p:sldId id="261" r:id="rId4"/>
    <p:sldId id="258" r:id="rId5"/>
    <p:sldId id="259" r:id="rId6"/>
    <p:sldId id="290" r:id="rId7"/>
    <p:sldId id="291" r:id="rId8"/>
    <p:sldId id="303" r:id="rId9"/>
    <p:sldId id="306" r:id="rId10"/>
    <p:sldId id="301" r:id="rId11"/>
    <p:sldId id="304" r:id="rId12"/>
    <p:sldId id="302" r:id="rId13"/>
    <p:sldId id="307" r:id="rId14"/>
    <p:sldId id="305" r:id="rId15"/>
    <p:sldId id="308" r:id="rId16"/>
    <p:sldId id="299" r:id="rId17"/>
    <p:sldId id="309" r:id="rId18"/>
    <p:sldId id="281" r:id="rId19"/>
    <p:sldId id="282" r:id="rId20"/>
    <p:sldId id="284" r:id="rId21"/>
  </p:sldIdLst>
  <p:sldSz cx="8229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BA1"/>
    <a:srgbClr val="B10F9E"/>
    <a:srgbClr val="00FF00"/>
    <a:srgbClr val="33CC33"/>
    <a:srgbClr val="3366FF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53" autoAdjust="0"/>
    <p:restoredTop sz="94660"/>
  </p:normalViewPr>
  <p:slideViewPr>
    <p:cSldViewPr snapToGrid="0">
      <p:cViewPr>
        <p:scale>
          <a:sx n="70" d="100"/>
          <a:sy n="70" d="100"/>
        </p:scale>
        <p:origin x="-1572" y="-264"/>
      </p:cViewPr>
      <p:guideLst>
        <p:guide orient="horz" pos="2160"/>
        <p:guide pos="25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0F163-DAEA-43FC-BCF5-AD42201603A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771D205-E05E-4D49-861A-F1AD5C978BD6}">
      <dgm:prSet phldrT="[Text]" custT="1"/>
      <dgm:spPr>
        <a:noFill/>
      </dgm:spPr>
      <dgm:t>
        <a:bodyPr/>
        <a:lstStyle/>
        <a:p>
          <a:pPr algn="ctr"/>
          <a:r>
            <a:rPr lang="bn-BD" sz="2500" dirty="0" smtClean="0">
              <a:solidFill>
                <a:srgbClr val="00B050"/>
              </a:solidFill>
            </a:rPr>
            <a:t>  </a:t>
          </a:r>
          <a:endParaRPr lang="en-US" sz="3200" dirty="0">
            <a:solidFill>
              <a:srgbClr val="00B050"/>
            </a:solidFill>
            <a:latin typeface="Siyam Rupali" pitchFamily="2" charset="0"/>
            <a:cs typeface="Siyam Rupali" pitchFamily="2" charset="0"/>
          </a:endParaRPr>
        </a:p>
      </dgm:t>
    </dgm:pt>
    <dgm:pt modelId="{DE1D16A1-8A2E-4A2C-A65F-800EE7AEBC9C}" type="parTrans" cxnId="{ED3FB0D4-3630-493E-9F3D-3FA516AA755A}">
      <dgm:prSet/>
      <dgm:spPr/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F3589E6F-7A67-429C-B93D-2B5D85BA4F20}" type="sibTrans" cxnId="{ED3FB0D4-3630-493E-9F3D-3FA516AA755A}">
      <dgm:prSet/>
      <dgm:spPr/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9671E9F7-AAAC-490F-B9CB-5A4596F34545}" type="pres">
      <dgm:prSet presAssocID="{7810F163-DAEA-43FC-BCF5-AD42201603A9}" presName="linearFlow" presStyleCnt="0">
        <dgm:presLayoutVars>
          <dgm:dir/>
          <dgm:resizeHandles val="exact"/>
        </dgm:presLayoutVars>
      </dgm:prSet>
      <dgm:spPr/>
    </dgm:pt>
    <dgm:pt modelId="{980DF1CC-E5AE-43B7-AB26-5D812F666E97}" type="pres">
      <dgm:prSet presAssocID="{0771D205-E05E-4D49-861A-F1AD5C978BD6}" presName="composite" presStyleCnt="0"/>
      <dgm:spPr/>
    </dgm:pt>
    <dgm:pt modelId="{D342A5AA-9667-4C33-A516-096638F952DA}" type="pres">
      <dgm:prSet presAssocID="{0771D205-E05E-4D49-861A-F1AD5C978BD6}" presName="imgShp" presStyleLbl="fgImgPlace1" presStyleIdx="0" presStyleCnt="1" custScaleX="86856" custScaleY="100000" custLinFactX="-30717" custLinFactNeighborX="-100000" custLinFactNeighborY="49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6B0D57-C102-4E27-AF91-30AF916E03CF}" type="pres">
      <dgm:prSet presAssocID="{0771D205-E05E-4D49-861A-F1AD5C978BD6}" presName="txShp" presStyleLbl="node1" presStyleIdx="0" presStyleCnt="1" custScaleX="149737" custScaleY="100000" custLinFactNeighborY="-1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67F9D-F8E0-407F-BE4F-01F019C092BE}" type="presOf" srcId="{0771D205-E05E-4D49-861A-F1AD5C978BD6}" destId="{036B0D57-C102-4E27-AF91-30AF916E03CF}" srcOrd="0" destOrd="0" presId="urn:microsoft.com/office/officeart/2005/8/layout/vList3"/>
    <dgm:cxn modelId="{ED3FB0D4-3630-493E-9F3D-3FA516AA755A}" srcId="{7810F163-DAEA-43FC-BCF5-AD42201603A9}" destId="{0771D205-E05E-4D49-861A-F1AD5C978BD6}" srcOrd="0" destOrd="0" parTransId="{DE1D16A1-8A2E-4A2C-A65F-800EE7AEBC9C}" sibTransId="{F3589E6F-7A67-429C-B93D-2B5D85BA4F20}"/>
    <dgm:cxn modelId="{A00A2BA5-6EEA-47F5-BC34-BF8F35A5C669}" type="presOf" srcId="{7810F163-DAEA-43FC-BCF5-AD42201603A9}" destId="{9671E9F7-AAAC-490F-B9CB-5A4596F34545}" srcOrd="0" destOrd="0" presId="urn:microsoft.com/office/officeart/2005/8/layout/vList3"/>
    <dgm:cxn modelId="{C6174D04-8E26-4976-BF1E-608ACB9AAF08}" type="presParOf" srcId="{9671E9F7-AAAC-490F-B9CB-5A4596F34545}" destId="{980DF1CC-E5AE-43B7-AB26-5D812F666E97}" srcOrd="0" destOrd="0" presId="urn:microsoft.com/office/officeart/2005/8/layout/vList3"/>
    <dgm:cxn modelId="{89667902-0FA5-4624-883B-A491059414CA}" type="presParOf" srcId="{980DF1CC-E5AE-43B7-AB26-5D812F666E97}" destId="{D342A5AA-9667-4C33-A516-096638F952DA}" srcOrd="0" destOrd="0" presId="urn:microsoft.com/office/officeart/2005/8/layout/vList3"/>
    <dgm:cxn modelId="{5DBBCAC8-06EE-427B-A34F-0453A21063B1}" type="presParOf" srcId="{980DF1CC-E5AE-43B7-AB26-5D812F666E97}" destId="{036B0D57-C102-4E27-AF91-30AF916E03CF}" srcOrd="1" destOrd="0" presId="urn:microsoft.com/office/officeart/2005/8/layout/vList3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1EE84-3BEE-4DE8-AA18-30C005A3593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1301AC7-B2D4-4A3A-AA9F-823CC364AF39}">
      <dgm:prSet phldrT="[Text]" custT="1"/>
      <dgm:spPr>
        <a:noFill/>
      </dgm:spPr>
      <dgm:t>
        <a:bodyPr/>
        <a:lstStyle/>
        <a:p>
          <a:endParaRPr lang="en-US" sz="3200" dirty="0">
            <a:solidFill>
              <a:srgbClr val="00B050"/>
            </a:solidFill>
            <a:latin typeface="Siyam Rupali" pitchFamily="2" charset="0"/>
            <a:cs typeface="Siyam Rupali" pitchFamily="2" charset="0"/>
          </a:endParaRPr>
        </a:p>
      </dgm:t>
    </dgm:pt>
    <dgm:pt modelId="{99B96542-A6A7-4FCC-B01D-2B76D07606A8}" type="parTrans" cxnId="{C82D6851-C9E1-4EF6-9E76-9F2706A0154F}">
      <dgm:prSet/>
      <dgm:spPr/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F33B68DA-F90B-48EC-AEC8-D9B7C63C32F1}" type="sibTrans" cxnId="{C82D6851-C9E1-4EF6-9E76-9F2706A0154F}">
      <dgm:prSet/>
      <dgm:spPr/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558235B4-51E0-45AE-A522-305AC275504D}" type="pres">
      <dgm:prSet presAssocID="{0E21EE84-3BEE-4DE8-AA18-30C005A35939}" presName="linearFlow" presStyleCnt="0">
        <dgm:presLayoutVars>
          <dgm:dir/>
          <dgm:resizeHandles val="exact"/>
        </dgm:presLayoutVars>
      </dgm:prSet>
      <dgm:spPr/>
    </dgm:pt>
    <dgm:pt modelId="{1231F492-C0A0-4E64-9D82-75918ABA1A88}" type="pres">
      <dgm:prSet presAssocID="{B1301AC7-B2D4-4A3A-AA9F-823CC364AF39}" presName="composite" presStyleCnt="0"/>
      <dgm:spPr/>
    </dgm:pt>
    <dgm:pt modelId="{3159A4CC-0D10-4A6F-9197-09AEB93E9947}" type="pres">
      <dgm:prSet presAssocID="{B1301AC7-B2D4-4A3A-AA9F-823CC364AF39}" presName="imgShp" presStyleLbl="fgImgPlace1" presStyleIdx="0" presStyleCnt="1" custFlipHor="1" custScaleX="112607" custScaleY="100098" custLinFactX="-47819" custLinFactNeighborX="-100000" custLinFactNeighborY="21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A2F1B3-CC44-4291-BFC1-C2CCDB8BF6E1}" type="pres">
      <dgm:prSet presAssocID="{B1301AC7-B2D4-4A3A-AA9F-823CC364AF39}" presName="txShp" presStyleLbl="node1" presStyleIdx="0" presStyleCnt="1" custScaleX="150376" custLinFactNeighborY="-24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2873B0-E916-427A-9DA6-BB781401B406}" type="presOf" srcId="{0E21EE84-3BEE-4DE8-AA18-30C005A35939}" destId="{558235B4-51E0-45AE-A522-305AC275504D}" srcOrd="0" destOrd="0" presId="urn:microsoft.com/office/officeart/2005/8/layout/vList3"/>
    <dgm:cxn modelId="{A1C6E8DB-1461-4965-B497-BE59D5EA2DC9}" type="presOf" srcId="{B1301AC7-B2D4-4A3A-AA9F-823CC364AF39}" destId="{B9A2F1B3-CC44-4291-BFC1-C2CCDB8BF6E1}" srcOrd="0" destOrd="0" presId="urn:microsoft.com/office/officeart/2005/8/layout/vList3"/>
    <dgm:cxn modelId="{C82D6851-C9E1-4EF6-9E76-9F2706A0154F}" srcId="{0E21EE84-3BEE-4DE8-AA18-30C005A35939}" destId="{B1301AC7-B2D4-4A3A-AA9F-823CC364AF39}" srcOrd="0" destOrd="0" parTransId="{99B96542-A6A7-4FCC-B01D-2B76D07606A8}" sibTransId="{F33B68DA-F90B-48EC-AEC8-D9B7C63C32F1}"/>
    <dgm:cxn modelId="{EC7C4A6B-C481-4E79-9093-0AE02B33722E}" type="presParOf" srcId="{558235B4-51E0-45AE-A522-305AC275504D}" destId="{1231F492-C0A0-4E64-9D82-75918ABA1A88}" srcOrd="0" destOrd="0" presId="urn:microsoft.com/office/officeart/2005/8/layout/vList3"/>
    <dgm:cxn modelId="{99CEF8D4-28F5-41C5-BA9C-BB0CDEC2EAF1}" type="presParOf" srcId="{1231F492-C0A0-4E64-9D82-75918ABA1A88}" destId="{3159A4CC-0D10-4A6F-9197-09AEB93E9947}" srcOrd="0" destOrd="0" presId="urn:microsoft.com/office/officeart/2005/8/layout/vList3"/>
    <dgm:cxn modelId="{4C50C389-90DB-43E8-927D-1632D7AD11DE}" type="presParOf" srcId="{1231F492-C0A0-4E64-9D82-75918ABA1A88}" destId="{B9A2F1B3-CC44-4291-BFC1-C2CCDB8BF6E1}" srcOrd="1" destOrd="0" presId="urn:microsoft.com/office/officeart/2005/8/layout/vList3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B5133-6D7C-4439-A2DC-4DC4F1183FA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733C5E4-95CE-4923-A694-70F6FE9E1D81}">
      <dgm:prSet phldrT="[Text]" custT="1"/>
      <dgm:spPr>
        <a:noFill/>
      </dgm:spPr>
      <dgm:t>
        <a:bodyPr/>
        <a:lstStyle/>
        <a:p>
          <a:endParaRPr lang="en-US" sz="3200" dirty="0">
            <a:solidFill>
              <a:srgbClr val="00B050"/>
            </a:solidFill>
            <a:latin typeface="Siyam Rupali" pitchFamily="2" charset="0"/>
            <a:cs typeface="Siyam Rupali" pitchFamily="2" charset="0"/>
          </a:endParaRPr>
        </a:p>
      </dgm:t>
    </dgm:pt>
    <dgm:pt modelId="{B5507509-C6E0-412E-90FC-93E27034747E}" type="parTrans" cxnId="{D1446A70-5F1A-40DE-AE06-BEAD8F28B636}">
      <dgm:prSet/>
      <dgm:spPr/>
      <dgm:t>
        <a:bodyPr/>
        <a:lstStyle/>
        <a:p>
          <a:endParaRPr lang="en-US" sz="3200">
            <a:solidFill>
              <a:srgbClr val="00B050"/>
            </a:solidFill>
          </a:endParaRPr>
        </a:p>
      </dgm:t>
    </dgm:pt>
    <dgm:pt modelId="{6F7F1C9B-C54C-48B0-B397-319B9AE1CBBB}" type="sibTrans" cxnId="{D1446A70-5F1A-40DE-AE06-BEAD8F28B636}">
      <dgm:prSet/>
      <dgm:spPr/>
      <dgm:t>
        <a:bodyPr/>
        <a:lstStyle/>
        <a:p>
          <a:endParaRPr lang="en-US" sz="3200">
            <a:solidFill>
              <a:srgbClr val="00B050"/>
            </a:solidFill>
          </a:endParaRPr>
        </a:p>
      </dgm:t>
    </dgm:pt>
    <dgm:pt modelId="{7024EE99-5A38-4C7F-8DB3-4B415C002AAF}" type="pres">
      <dgm:prSet presAssocID="{249B5133-6D7C-4439-A2DC-4DC4F1183FA3}" presName="linearFlow" presStyleCnt="0">
        <dgm:presLayoutVars>
          <dgm:dir/>
          <dgm:resizeHandles val="exact"/>
        </dgm:presLayoutVars>
      </dgm:prSet>
      <dgm:spPr/>
    </dgm:pt>
    <dgm:pt modelId="{852558AF-132B-4162-8BE2-26F9AB5BF17D}" type="pres">
      <dgm:prSet presAssocID="{8733C5E4-95CE-4923-A694-70F6FE9E1D81}" presName="composite" presStyleCnt="0"/>
      <dgm:spPr/>
    </dgm:pt>
    <dgm:pt modelId="{990F2BEE-EF6A-4837-976E-15D6045F0D00}" type="pres">
      <dgm:prSet presAssocID="{8733C5E4-95CE-4923-A694-70F6FE9E1D81}" presName="imgShp" presStyleLbl="fgImgPlace1" presStyleIdx="0" presStyleCnt="1" custFlipHor="1" custScaleX="103190" custLinFactX="-33277" custLinFactNeighborX="-100000" custLinFactNeighborY="4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A0A9252-1196-4E90-9AAB-5B1F937E652D}" type="pres">
      <dgm:prSet presAssocID="{8733C5E4-95CE-4923-A694-70F6FE9E1D81}" presName="txShp" presStyleLbl="node1" presStyleIdx="0" presStyleCnt="1" custScaleX="150376" custLinFactNeighborX="-317" custLinFactNeighborY="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88CE05-0920-4A38-96F0-EDCAF22710F0}" type="presOf" srcId="{8733C5E4-95CE-4923-A694-70F6FE9E1D81}" destId="{DA0A9252-1196-4E90-9AAB-5B1F937E652D}" srcOrd="0" destOrd="0" presId="urn:microsoft.com/office/officeart/2005/8/layout/vList3"/>
    <dgm:cxn modelId="{3866DB8F-A630-4748-91C3-C04ECA8B57DF}" type="presOf" srcId="{249B5133-6D7C-4439-A2DC-4DC4F1183FA3}" destId="{7024EE99-5A38-4C7F-8DB3-4B415C002AAF}" srcOrd="0" destOrd="0" presId="urn:microsoft.com/office/officeart/2005/8/layout/vList3"/>
    <dgm:cxn modelId="{D1446A70-5F1A-40DE-AE06-BEAD8F28B636}" srcId="{249B5133-6D7C-4439-A2DC-4DC4F1183FA3}" destId="{8733C5E4-95CE-4923-A694-70F6FE9E1D81}" srcOrd="0" destOrd="0" parTransId="{B5507509-C6E0-412E-90FC-93E27034747E}" sibTransId="{6F7F1C9B-C54C-48B0-B397-319B9AE1CBBB}"/>
    <dgm:cxn modelId="{8D8F0665-43CC-411E-B824-C1A4AC543169}" type="presParOf" srcId="{7024EE99-5A38-4C7F-8DB3-4B415C002AAF}" destId="{852558AF-132B-4162-8BE2-26F9AB5BF17D}" srcOrd="0" destOrd="0" presId="urn:microsoft.com/office/officeart/2005/8/layout/vList3"/>
    <dgm:cxn modelId="{EEEB565C-0C70-4DE9-AD48-3B7F5A6F8409}" type="presParOf" srcId="{852558AF-132B-4162-8BE2-26F9AB5BF17D}" destId="{990F2BEE-EF6A-4837-976E-15D6045F0D00}" srcOrd="0" destOrd="0" presId="urn:microsoft.com/office/officeart/2005/8/layout/vList3"/>
    <dgm:cxn modelId="{44F26B7E-25F4-4688-9D83-5534541CC2ED}" type="presParOf" srcId="{852558AF-132B-4162-8BE2-26F9AB5BF17D}" destId="{DA0A9252-1196-4E90-9AAB-5B1F937E652D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DD291-AE87-4D82-A1D7-38B75D91C1D3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48772F0-0EB8-4D02-9307-DF52CA50D2AB}">
      <dgm:prSet phldrT="[Text]" custT="1"/>
      <dgm:spPr>
        <a:noFill/>
      </dgm:spPr>
      <dgm:t>
        <a:bodyPr/>
        <a:lstStyle/>
        <a:p>
          <a:r>
            <a:rPr lang="bn-BD" sz="2200" b="1" dirty="0" smtClean="0">
              <a:solidFill>
                <a:srgbClr val="00B050"/>
              </a:solidFill>
              <a:latin typeface="Siyam Rupali" pitchFamily="2" charset="0"/>
              <a:cs typeface="Siyam Rupali" pitchFamily="2" charset="0"/>
            </a:rPr>
            <a:t>খাদ্য শোষণ</a:t>
          </a:r>
          <a:endParaRPr lang="en-US" sz="2200" b="1" dirty="0">
            <a:solidFill>
              <a:srgbClr val="00B050"/>
            </a:solidFill>
            <a:latin typeface="Siyam Rupali" pitchFamily="2" charset="0"/>
            <a:cs typeface="Siyam Rupali" pitchFamily="2" charset="0"/>
          </a:endParaRPr>
        </a:p>
      </dgm:t>
    </dgm:pt>
    <dgm:pt modelId="{8EDC1194-BAB6-469F-9759-CCCBE751BF8A}" type="parTrans" cxnId="{C592E122-CB39-4CD7-8F49-A86753351F94}">
      <dgm:prSet/>
      <dgm:spPr/>
      <dgm:t>
        <a:bodyPr/>
        <a:lstStyle/>
        <a:p>
          <a:endParaRPr lang="en-US" sz="2200" b="1">
            <a:solidFill>
              <a:srgbClr val="00B050"/>
            </a:solidFill>
          </a:endParaRPr>
        </a:p>
      </dgm:t>
    </dgm:pt>
    <dgm:pt modelId="{38DE20C7-529A-40C4-8796-7C5B46F183DA}" type="sibTrans" cxnId="{C592E122-CB39-4CD7-8F49-A86753351F94}">
      <dgm:prSet/>
      <dgm:spPr/>
      <dgm:t>
        <a:bodyPr/>
        <a:lstStyle/>
        <a:p>
          <a:endParaRPr lang="en-US" sz="2200" b="1">
            <a:solidFill>
              <a:srgbClr val="00B050"/>
            </a:solidFill>
          </a:endParaRPr>
        </a:p>
      </dgm:t>
    </dgm:pt>
    <dgm:pt modelId="{752E0AF4-40B0-4DFD-9D18-7A7E03B17250}" type="pres">
      <dgm:prSet presAssocID="{520DD291-AE87-4D82-A1D7-38B75D91C1D3}" presName="linearFlow" presStyleCnt="0">
        <dgm:presLayoutVars>
          <dgm:dir/>
          <dgm:resizeHandles val="exact"/>
        </dgm:presLayoutVars>
      </dgm:prSet>
      <dgm:spPr/>
    </dgm:pt>
    <dgm:pt modelId="{5E006C24-F8C7-4A98-A2EB-DA404F3AC24A}" type="pres">
      <dgm:prSet presAssocID="{148772F0-0EB8-4D02-9307-DF52CA50D2AB}" presName="composite" presStyleCnt="0"/>
      <dgm:spPr/>
    </dgm:pt>
    <dgm:pt modelId="{CD245682-7918-45D2-9678-28BB386BDD81}" type="pres">
      <dgm:prSet presAssocID="{148772F0-0EB8-4D02-9307-DF52CA50D2AB}" presName="imgShp" presStyleLbl="fgImgPlace1" presStyleIdx="0" presStyleCnt="1" custScaleX="87069" custLinFactX="-82391" custLinFactNeighborX="-100000" custLinFactNeighborY="-72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F28EC3-04EA-4175-A16D-5D08BEB01550}" type="pres">
      <dgm:prSet presAssocID="{148772F0-0EB8-4D02-9307-DF52CA50D2AB}" presName="txShp" presStyleLbl="node1" presStyleIdx="0" presStyleCnt="1" custScaleX="147865" custLinFactNeighborX="1255" custLinFactNeighborY="-2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A6E65B-AB74-4EE3-BF91-349928B08570}" type="presOf" srcId="{148772F0-0EB8-4D02-9307-DF52CA50D2AB}" destId="{C0F28EC3-04EA-4175-A16D-5D08BEB01550}" srcOrd="0" destOrd="0" presId="urn:microsoft.com/office/officeart/2005/8/layout/vList3"/>
    <dgm:cxn modelId="{C592E122-CB39-4CD7-8F49-A86753351F94}" srcId="{520DD291-AE87-4D82-A1D7-38B75D91C1D3}" destId="{148772F0-0EB8-4D02-9307-DF52CA50D2AB}" srcOrd="0" destOrd="0" parTransId="{8EDC1194-BAB6-469F-9759-CCCBE751BF8A}" sibTransId="{38DE20C7-529A-40C4-8796-7C5B46F183DA}"/>
    <dgm:cxn modelId="{7BABD6D3-5C1D-4B32-8DDE-7B4C9B340469}" type="presOf" srcId="{520DD291-AE87-4D82-A1D7-38B75D91C1D3}" destId="{752E0AF4-40B0-4DFD-9D18-7A7E03B17250}" srcOrd="0" destOrd="0" presId="urn:microsoft.com/office/officeart/2005/8/layout/vList3"/>
    <dgm:cxn modelId="{FC4126EB-5C08-43DF-95F3-CD535B459A45}" type="presParOf" srcId="{752E0AF4-40B0-4DFD-9D18-7A7E03B17250}" destId="{5E006C24-F8C7-4A98-A2EB-DA404F3AC24A}" srcOrd="0" destOrd="0" presId="urn:microsoft.com/office/officeart/2005/8/layout/vList3"/>
    <dgm:cxn modelId="{C381AC1A-6032-4330-8676-716A74BCF144}" type="presParOf" srcId="{5E006C24-F8C7-4A98-A2EB-DA404F3AC24A}" destId="{CD245682-7918-45D2-9678-28BB386BDD81}" srcOrd="0" destOrd="0" presId="urn:microsoft.com/office/officeart/2005/8/layout/vList3"/>
    <dgm:cxn modelId="{873E94F1-4930-4C94-A365-74D90EDBA24F}" type="presParOf" srcId="{5E006C24-F8C7-4A98-A2EB-DA404F3AC24A}" destId="{C0F28EC3-04EA-4175-A16D-5D08BEB01550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0C76B5C-2D49-4124-A431-FE7B6F660A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7FDEFDF-05E1-40A4-88E0-E864E0C091AC}">
      <dgm:prSet phldrT="[Text]" custT="1"/>
      <dgm:spPr>
        <a:noFill/>
      </dgm:spPr>
      <dgm:t>
        <a:bodyPr/>
        <a:lstStyle/>
        <a:p>
          <a:r>
            <a:rPr lang="en-US" sz="2600" b="1" dirty="0" smtClean="0">
              <a:solidFill>
                <a:srgbClr val="00B050"/>
              </a:solidFill>
              <a:latin typeface="Siyam Rupali" pitchFamily="2" charset="0"/>
              <a:cs typeface="Siyam Rupali" pitchFamily="2" charset="0"/>
            </a:rPr>
            <a:t>  </a:t>
          </a:r>
          <a:r>
            <a:rPr lang="bn-BD" sz="2600" b="1" dirty="0" smtClean="0">
              <a:solidFill>
                <a:srgbClr val="00B050"/>
              </a:solidFill>
              <a:latin typeface="Siyam Rupali" pitchFamily="2" charset="0"/>
              <a:cs typeface="Siyam Rupali" pitchFamily="2" charset="0"/>
            </a:rPr>
            <a:t>অপ্রয়োজনীয় খাদ্যাংশ মল হিসাবে ত্যাগ করা</a:t>
          </a:r>
          <a:endParaRPr lang="en-US" sz="2600" b="1" dirty="0">
            <a:solidFill>
              <a:srgbClr val="00B050"/>
            </a:solidFill>
            <a:latin typeface="Siyam Rupali" pitchFamily="2" charset="0"/>
            <a:cs typeface="Siyam Rupali" pitchFamily="2" charset="0"/>
          </a:endParaRPr>
        </a:p>
      </dgm:t>
    </dgm:pt>
    <dgm:pt modelId="{344894E9-2F15-467A-BFD5-9D2D82A93FCE}" type="parTrans" cxnId="{7B29AC21-E4AD-4ED9-8252-F2B54640B381}">
      <dgm:prSet/>
      <dgm:spPr/>
      <dgm:t>
        <a:bodyPr/>
        <a:lstStyle/>
        <a:p>
          <a:endParaRPr lang="en-US" sz="2600" b="1">
            <a:solidFill>
              <a:srgbClr val="00B050"/>
            </a:solidFill>
          </a:endParaRPr>
        </a:p>
      </dgm:t>
    </dgm:pt>
    <dgm:pt modelId="{67A2D03D-374E-41A4-BE25-A53E22CB3195}" type="sibTrans" cxnId="{7B29AC21-E4AD-4ED9-8252-F2B54640B381}">
      <dgm:prSet/>
      <dgm:spPr/>
      <dgm:t>
        <a:bodyPr/>
        <a:lstStyle/>
        <a:p>
          <a:endParaRPr lang="en-US" sz="2600" b="1">
            <a:solidFill>
              <a:srgbClr val="00B050"/>
            </a:solidFill>
          </a:endParaRPr>
        </a:p>
      </dgm:t>
    </dgm:pt>
    <dgm:pt modelId="{6D6A6C35-BFEA-48E8-83B6-7C72957E6AF2}" type="pres">
      <dgm:prSet presAssocID="{30C76B5C-2D49-4124-A431-FE7B6F660A07}" presName="linearFlow" presStyleCnt="0">
        <dgm:presLayoutVars>
          <dgm:dir/>
          <dgm:resizeHandles val="exact"/>
        </dgm:presLayoutVars>
      </dgm:prSet>
      <dgm:spPr/>
    </dgm:pt>
    <dgm:pt modelId="{9ECA7778-BBFA-44E8-89DF-CFA898E5CD61}" type="pres">
      <dgm:prSet presAssocID="{B7FDEFDF-05E1-40A4-88E0-E864E0C091AC}" presName="composite" presStyleCnt="0"/>
      <dgm:spPr/>
    </dgm:pt>
    <dgm:pt modelId="{D0998419-83C3-4AB5-BE60-F63DC910E59E}" type="pres">
      <dgm:prSet presAssocID="{B7FDEFDF-05E1-40A4-88E0-E864E0C091AC}" presName="imgShp" presStyleLbl="fgImgPlace1" presStyleIdx="0" presStyleCnt="1" custFlipHor="1" custScaleX="96735" custLinFactX="-59647" custLinFactNeighborX="-100000" custLinFactNeighborY="216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FE5CE9-B7E6-4D55-943D-60A95D3A66CA}" type="pres">
      <dgm:prSet presAssocID="{B7FDEFDF-05E1-40A4-88E0-E864E0C091AC}" presName="txShp" presStyleLbl="node1" presStyleIdx="0" presStyleCnt="1" custScaleX="109987" custLinFactNeighborX="-14507" custLinFactNeighborY="1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9AC21-E4AD-4ED9-8252-F2B54640B381}" srcId="{30C76B5C-2D49-4124-A431-FE7B6F660A07}" destId="{B7FDEFDF-05E1-40A4-88E0-E864E0C091AC}" srcOrd="0" destOrd="0" parTransId="{344894E9-2F15-467A-BFD5-9D2D82A93FCE}" sibTransId="{67A2D03D-374E-41A4-BE25-A53E22CB3195}"/>
    <dgm:cxn modelId="{A60ACA03-CD8D-4E4E-9D66-3F90F8FDC81F}" type="presOf" srcId="{B7FDEFDF-05E1-40A4-88E0-E864E0C091AC}" destId="{83FE5CE9-B7E6-4D55-943D-60A95D3A66CA}" srcOrd="0" destOrd="0" presId="urn:microsoft.com/office/officeart/2005/8/layout/vList3"/>
    <dgm:cxn modelId="{036A8F16-793C-4DB5-A361-11B668E0684C}" type="presOf" srcId="{30C76B5C-2D49-4124-A431-FE7B6F660A07}" destId="{6D6A6C35-BFEA-48E8-83B6-7C72957E6AF2}" srcOrd="0" destOrd="0" presId="urn:microsoft.com/office/officeart/2005/8/layout/vList3"/>
    <dgm:cxn modelId="{E67F5CE6-6ECD-47EF-ABDC-BB644E6FC0FB}" type="presParOf" srcId="{6D6A6C35-BFEA-48E8-83B6-7C72957E6AF2}" destId="{9ECA7778-BBFA-44E8-89DF-CFA898E5CD61}" srcOrd="0" destOrd="0" presId="urn:microsoft.com/office/officeart/2005/8/layout/vList3"/>
    <dgm:cxn modelId="{137422D4-EDDC-4442-AB9E-461B28A4C772}" type="presParOf" srcId="{9ECA7778-BBFA-44E8-89DF-CFA898E5CD61}" destId="{D0998419-83C3-4AB5-BE60-F63DC910E59E}" srcOrd="0" destOrd="0" presId="urn:microsoft.com/office/officeart/2005/8/layout/vList3"/>
    <dgm:cxn modelId="{BD24239F-6FEB-4C61-87DF-61CD57070B83}" type="presParOf" srcId="{9ECA7778-BBFA-44E8-89DF-CFA898E5CD61}" destId="{83FE5CE9-B7E6-4D55-943D-60A95D3A66CA}" srcOrd="1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457349-5391-4C0A-9503-4FE121B9893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D545ABF-CFE1-44D8-B262-9B9F09F75A5B}">
      <dgm:prSet phldrT="[Text]"/>
      <dgm:spPr>
        <a:noFill/>
      </dgm:spPr>
      <dgm:t>
        <a:bodyPr/>
        <a:lstStyle/>
        <a:p>
          <a:r>
            <a:rPr lang="bn-BD" b="1" dirty="0" smtClean="0">
              <a:solidFill>
                <a:srgbClr val="00B050"/>
              </a:solidFill>
              <a:latin typeface="Siyam Rupali" pitchFamily="2" charset="0"/>
              <a:cs typeface="Siyam Rupali" pitchFamily="2" charset="0"/>
            </a:rPr>
            <a:t>  শরীরের পানি, গ্লুকোজ, এসিড ক্ষারের সমতা রক্ষা করে</a:t>
          </a:r>
          <a:endParaRPr lang="en-US" dirty="0">
            <a:solidFill>
              <a:srgbClr val="00B050"/>
            </a:solidFill>
          </a:endParaRPr>
        </a:p>
      </dgm:t>
    </dgm:pt>
    <dgm:pt modelId="{5F7F3636-0F05-436D-BA5F-95174691E321}" type="sibTrans" cxnId="{A9E3EA7D-D737-46D5-A630-6E1617F111D1}">
      <dgm:prSet/>
      <dgm:spPr/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D7B649AF-E87D-4AB0-8DE2-07EB62EF8B89}" type="parTrans" cxnId="{A9E3EA7D-D737-46D5-A630-6E1617F111D1}">
      <dgm:prSet/>
      <dgm:spPr/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80E8ADCC-5CD4-4CED-84F8-9DA0CB6116DD}" type="pres">
      <dgm:prSet presAssocID="{5C457349-5391-4C0A-9503-4FE121B98936}" presName="linearFlow" presStyleCnt="0">
        <dgm:presLayoutVars>
          <dgm:dir/>
          <dgm:resizeHandles val="exact"/>
        </dgm:presLayoutVars>
      </dgm:prSet>
      <dgm:spPr/>
    </dgm:pt>
    <dgm:pt modelId="{3AD11820-CDDD-4861-9931-C981365819F8}" type="pres">
      <dgm:prSet presAssocID="{BD545ABF-CFE1-44D8-B262-9B9F09F75A5B}" presName="composite" presStyleCnt="0"/>
      <dgm:spPr/>
    </dgm:pt>
    <dgm:pt modelId="{DF23A961-89EA-497E-AB84-ED6226CC6722}" type="pres">
      <dgm:prSet presAssocID="{BD545ABF-CFE1-44D8-B262-9B9F09F75A5B}" presName="imgShp" presStyleLbl="fgImgPlace1" presStyleIdx="0" presStyleCnt="1" custScaleX="105707" custLinFactX="-53532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E9B32F-96C4-49BF-8479-07AE6127C31F}" type="pres">
      <dgm:prSet presAssocID="{BD545ABF-CFE1-44D8-B262-9B9F09F75A5B}" presName="txShp" presStyleLbl="node1" presStyleIdx="0" presStyleCnt="1" custScaleX="125649" custLinFactNeighborX="28302" custLinFactNeighborY="2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E3EA7D-D737-46D5-A630-6E1617F111D1}" srcId="{5C457349-5391-4C0A-9503-4FE121B98936}" destId="{BD545ABF-CFE1-44D8-B262-9B9F09F75A5B}" srcOrd="0" destOrd="0" parTransId="{D7B649AF-E87D-4AB0-8DE2-07EB62EF8B89}" sibTransId="{5F7F3636-0F05-436D-BA5F-95174691E321}"/>
    <dgm:cxn modelId="{C436C1CC-484E-4566-A135-58220856FCC8}" type="presOf" srcId="{5C457349-5391-4C0A-9503-4FE121B98936}" destId="{80E8ADCC-5CD4-4CED-84F8-9DA0CB6116DD}" srcOrd="0" destOrd="0" presId="urn:microsoft.com/office/officeart/2005/8/layout/vList3"/>
    <dgm:cxn modelId="{8D0C3928-2072-422F-A1E4-09D3969DECFA}" type="presOf" srcId="{BD545ABF-CFE1-44D8-B262-9B9F09F75A5B}" destId="{90E9B32F-96C4-49BF-8479-07AE6127C31F}" srcOrd="0" destOrd="0" presId="urn:microsoft.com/office/officeart/2005/8/layout/vList3"/>
    <dgm:cxn modelId="{C7CB1892-EB94-4D75-A9DA-2EEB5BEF72A9}" type="presParOf" srcId="{80E8ADCC-5CD4-4CED-84F8-9DA0CB6116DD}" destId="{3AD11820-CDDD-4861-9931-C981365819F8}" srcOrd="0" destOrd="0" presId="urn:microsoft.com/office/officeart/2005/8/layout/vList3"/>
    <dgm:cxn modelId="{73B7EF61-1E2A-4FDF-8120-2081C9D5A1F0}" type="presParOf" srcId="{3AD11820-CDDD-4861-9931-C981365819F8}" destId="{DF23A961-89EA-497E-AB84-ED6226CC6722}" srcOrd="0" destOrd="0" presId="urn:microsoft.com/office/officeart/2005/8/layout/vList3"/>
    <dgm:cxn modelId="{38E0528E-BB9D-4C8D-986B-41B3304C1CD4}" type="presParOf" srcId="{3AD11820-CDDD-4861-9931-C981365819F8}" destId="{90E9B32F-96C4-49BF-8479-07AE6127C31F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B0D6871-53E2-4C90-A491-CD771237A68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0073B6-6734-4F80-AEC7-F9F72AC59AA6}">
      <dgm:prSet phldrT="[Text]" custT="1"/>
      <dgm:spPr>
        <a:noFill/>
      </dgm:spPr>
      <dgm:t>
        <a:bodyPr/>
        <a:lstStyle/>
        <a:p>
          <a:r>
            <a:rPr lang="bn-BD" sz="2800" dirty="0" smtClean="0">
              <a:solidFill>
                <a:srgbClr val="00B050"/>
              </a:solidFill>
              <a:latin typeface="Siyam Rupali" pitchFamily="2" charset="0"/>
              <a:cs typeface="Siyam Rupali" pitchFamily="2" charset="0"/>
            </a:rPr>
            <a:t>  পরোক্ষভাবে রক্ত উৎপাদনে সহায়তা করে</a:t>
          </a:r>
          <a:endParaRPr lang="en-US" sz="2800" dirty="0">
            <a:solidFill>
              <a:srgbClr val="00B050"/>
            </a:solidFill>
            <a:latin typeface="Siyam Rupali" pitchFamily="2" charset="0"/>
            <a:cs typeface="Siyam Rupali" pitchFamily="2" charset="0"/>
          </a:endParaRPr>
        </a:p>
      </dgm:t>
    </dgm:pt>
    <dgm:pt modelId="{D3D713B1-1095-4637-A262-8C046EAD9DAA}" type="parTrans" cxnId="{A4CD174F-7BFA-476D-8DDE-FD193EA4C8C9}">
      <dgm:prSet/>
      <dgm:spPr/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008662AE-D949-4856-8C30-AA74AC772930}" type="sibTrans" cxnId="{A4CD174F-7BFA-476D-8DDE-FD193EA4C8C9}">
      <dgm:prSet/>
      <dgm:spPr/>
      <dgm:t>
        <a:bodyPr/>
        <a:lstStyle/>
        <a:p>
          <a:endParaRPr lang="en-US">
            <a:solidFill>
              <a:srgbClr val="00B050"/>
            </a:solidFill>
          </a:endParaRPr>
        </a:p>
      </dgm:t>
    </dgm:pt>
    <dgm:pt modelId="{46FAB8C6-5129-40FF-A3A5-39192EC11BD5}" type="pres">
      <dgm:prSet presAssocID="{9B0D6871-53E2-4C90-A491-CD771237A688}" presName="linearFlow" presStyleCnt="0">
        <dgm:presLayoutVars>
          <dgm:dir/>
          <dgm:resizeHandles val="exact"/>
        </dgm:presLayoutVars>
      </dgm:prSet>
      <dgm:spPr/>
    </dgm:pt>
    <dgm:pt modelId="{984B07D9-04BA-4AE6-A42D-842B48C9AC26}" type="pres">
      <dgm:prSet presAssocID="{010073B6-6734-4F80-AEC7-F9F72AC59AA6}" presName="composite" presStyleCnt="0"/>
      <dgm:spPr/>
    </dgm:pt>
    <dgm:pt modelId="{8B7D259F-78B1-4EB6-920C-EBDFBC371A85}" type="pres">
      <dgm:prSet presAssocID="{010073B6-6734-4F80-AEC7-F9F72AC59AA6}" presName="imgShp" presStyleLbl="fgImgPlace1" presStyleIdx="0" presStyleCnt="1" custScaleX="146265" custLinFactX="-159937" custLinFactNeighborX="-200000" custLinFactNeighborY="-37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DE49A1B-3D4A-4F4E-91DD-A16C6FF7DDA1}" type="pres">
      <dgm:prSet presAssocID="{010073B6-6734-4F80-AEC7-F9F72AC59AA6}" presName="txShp" presStyleLbl="node1" presStyleIdx="0" presStyleCnt="1" custScaleX="150376" custLinFactNeighborX="-318" custLinFactNeighborY="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404DC-C43E-4908-B9B3-2AE5C027BD4A}" type="presOf" srcId="{010073B6-6734-4F80-AEC7-F9F72AC59AA6}" destId="{FDE49A1B-3D4A-4F4E-91DD-A16C6FF7DDA1}" srcOrd="0" destOrd="0" presId="urn:microsoft.com/office/officeart/2005/8/layout/vList3"/>
    <dgm:cxn modelId="{A4CD174F-7BFA-476D-8DDE-FD193EA4C8C9}" srcId="{9B0D6871-53E2-4C90-A491-CD771237A688}" destId="{010073B6-6734-4F80-AEC7-F9F72AC59AA6}" srcOrd="0" destOrd="0" parTransId="{D3D713B1-1095-4637-A262-8C046EAD9DAA}" sibTransId="{008662AE-D949-4856-8C30-AA74AC772930}"/>
    <dgm:cxn modelId="{5D904839-0F96-4D5E-8FF5-CF49E1FB8380}" type="presOf" srcId="{9B0D6871-53E2-4C90-A491-CD771237A688}" destId="{46FAB8C6-5129-40FF-A3A5-39192EC11BD5}" srcOrd="0" destOrd="0" presId="urn:microsoft.com/office/officeart/2005/8/layout/vList3"/>
    <dgm:cxn modelId="{1C72605E-1D94-4A10-AD95-67234427505F}" type="presParOf" srcId="{46FAB8C6-5129-40FF-A3A5-39192EC11BD5}" destId="{984B07D9-04BA-4AE6-A42D-842B48C9AC26}" srcOrd="0" destOrd="0" presId="urn:microsoft.com/office/officeart/2005/8/layout/vList3"/>
    <dgm:cxn modelId="{6C9C530C-E4B6-4E87-A10D-FDACEABBBA26}" type="presParOf" srcId="{984B07D9-04BA-4AE6-A42D-842B48C9AC26}" destId="{8B7D259F-78B1-4EB6-920C-EBDFBC371A85}" srcOrd="0" destOrd="0" presId="urn:microsoft.com/office/officeart/2005/8/layout/vList3"/>
    <dgm:cxn modelId="{482AEEBA-B9EE-4015-BB42-0A51D15C4538}" type="presParOf" srcId="{984B07D9-04BA-4AE6-A42D-842B48C9AC26}" destId="{FDE49A1B-3D4A-4F4E-91DD-A16C6FF7DDA1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7F6B2-1D3D-40EE-BF4B-873E3685B421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77975" y="1143000"/>
            <a:ext cx="3702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609AF-6E07-4FDD-80A2-11C5210260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272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77975" y="1143000"/>
            <a:ext cx="3702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09AF-6E07-4FDD-80A2-11C52102600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80060" y="1371600"/>
            <a:ext cx="7066483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80060" y="3228536"/>
            <a:ext cx="706922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914402"/>
            <a:ext cx="185166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914402"/>
            <a:ext cx="541782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17" y="1316736"/>
            <a:ext cx="699516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317" y="2704664"/>
            <a:ext cx="699516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704088"/>
            <a:ext cx="740664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920085"/>
            <a:ext cx="363474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920085"/>
            <a:ext cx="363474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704088"/>
            <a:ext cx="740664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855248"/>
            <a:ext cx="3636169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1859758"/>
            <a:ext cx="3637598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0" y="2514600"/>
            <a:ext cx="3636169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2514600"/>
            <a:ext cx="363759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704088"/>
            <a:ext cx="747522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514352"/>
            <a:ext cx="246888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7220" y="1676400"/>
            <a:ext cx="246888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5" y="1676400"/>
            <a:ext cx="4600575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849178" y="1108077"/>
            <a:ext cx="473202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7203721" y="5359769"/>
            <a:ext cx="139903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176997"/>
            <a:ext cx="1991563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2828785"/>
            <a:ext cx="198882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9480" y="6356351"/>
            <a:ext cx="548640" cy="365125"/>
          </a:xfrm>
        </p:spPr>
        <p:txBody>
          <a:bodyPr/>
          <a:lstStyle/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137214" y="1199517"/>
            <a:ext cx="4155948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8573" y="5816600"/>
            <a:ext cx="824674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943350" y="6219826"/>
            <a:ext cx="428625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8573" y="-7144"/>
            <a:ext cx="824674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943350" y="-7144"/>
            <a:ext cx="428625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11480" y="704088"/>
            <a:ext cx="740664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11480" y="1935480"/>
            <a:ext cx="740664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11480" y="6356351"/>
            <a:ext cx="192024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8C954A-EB53-407C-9D60-718F657FB6D7}" type="datetimeFigureOut">
              <a:rPr lang="en-US" smtClean="0"/>
              <a:pPr/>
              <a:t>7/8/2020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00300" y="6356351"/>
            <a:ext cx="301752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132320" y="6356351"/>
            <a:ext cx="685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B79240-6A80-4FF6-8F93-83DC8052B88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7115" y="202408"/>
            <a:ext cx="8262493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2.png"/><Relationship Id="rId5" Type="http://schemas.openxmlformats.org/officeDocument/2006/relationships/image" Target="../media/image27.jpeg"/><Relationship Id="rId10" Type="http://schemas.openxmlformats.org/officeDocument/2006/relationships/image" Target="../media/image31.gif"/><Relationship Id="rId4" Type="http://schemas.openxmlformats.org/officeDocument/2006/relationships/image" Target="../media/image26.pn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openxmlformats.org/officeDocument/2006/relationships/diagramData" Target="../diagrams/data7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29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28" Type="http://schemas.openxmlformats.org/officeDocument/2006/relationships/diagramQuickStyle" Target="../diagrams/quickStyle7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Relationship Id="rId27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-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84" y="1255594"/>
            <a:ext cx="7188674" cy="46113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79678" y="627796"/>
            <a:ext cx="30434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2824" y="3982996"/>
            <a:ext cx="4449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পাল্লা মাহবুব  আদর্শ উচ্চ বিদ্যালয় </a:t>
            </a:r>
          </a:p>
        </p:txBody>
      </p:sp>
    </p:spTree>
    <p:extLst>
      <p:ext uri="{BB962C8B-B14F-4D97-AF65-F5344CB8AC3E}">
        <p14:creationId xmlns:p14="http://schemas.microsoft.com/office/powerpoint/2010/main" xmlns="" val="269594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06532" y="1324299"/>
            <a:ext cx="1996200" cy="794229"/>
            <a:chOff x="3397087" y="518629"/>
            <a:chExt cx="1997407" cy="913198"/>
          </a:xfrm>
        </p:grpSpPr>
        <p:pic>
          <p:nvPicPr>
            <p:cNvPr id="11" name="Picture 10" descr="Mouth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2623" y="559558"/>
              <a:ext cx="914953" cy="774795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" name="Down Arrow 1"/>
            <p:cNvSpPr/>
            <p:nvPr/>
          </p:nvSpPr>
          <p:spPr>
            <a:xfrm>
              <a:off x="3397087" y="518629"/>
              <a:ext cx="1997407" cy="913198"/>
            </a:xfrm>
            <a:prstGeom prst="downArrow">
              <a:avLst>
                <a:gd name="adj1" fmla="val 54977"/>
                <a:gd name="adj2" fmla="val 50000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70C0"/>
                </a:solidFill>
                <a:latin typeface="NikoshBAN" panose="0200000000000000000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98977" y="2932387"/>
            <a:ext cx="1997407" cy="710923"/>
            <a:chOff x="3397087" y="485387"/>
            <a:chExt cx="1997407" cy="946440"/>
          </a:xfrm>
        </p:grpSpPr>
        <p:pic>
          <p:nvPicPr>
            <p:cNvPr id="16" name="Picture 15" descr="Mouth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720294">
              <a:off x="4011852" y="485387"/>
              <a:ext cx="544080" cy="900072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17" name="Down Arrow 16"/>
            <p:cNvSpPr/>
            <p:nvPr/>
          </p:nvSpPr>
          <p:spPr>
            <a:xfrm>
              <a:off x="3397087" y="518629"/>
              <a:ext cx="1997407" cy="913198"/>
            </a:xfrm>
            <a:prstGeom prst="downArrow">
              <a:avLst>
                <a:gd name="adj1" fmla="val 54977"/>
                <a:gd name="adj2" fmla="val 50000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70C0"/>
                </a:solidFill>
                <a:latin typeface="NikoshBAN" panose="0200000000000000000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29822" y="3689131"/>
            <a:ext cx="2078088" cy="624542"/>
            <a:chOff x="3397087" y="518629"/>
            <a:chExt cx="1997407" cy="913198"/>
          </a:xfrm>
        </p:grpSpPr>
        <p:pic>
          <p:nvPicPr>
            <p:cNvPr id="20" name="Picture 19" descr="Mouth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683047">
              <a:off x="4035398" y="543193"/>
              <a:ext cx="738715" cy="809059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1" name="Down Arrow 20"/>
            <p:cNvSpPr/>
            <p:nvPr/>
          </p:nvSpPr>
          <p:spPr>
            <a:xfrm>
              <a:off x="3397087" y="518629"/>
              <a:ext cx="1997407" cy="913198"/>
            </a:xfrm>
            <a:prstGeom prst="downArrow">
              <a:avLst>
                <a:gd name="adj1" fmla="val 54977"/>
                <a:gd name="adj2" fmla="val 50000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70C0"/>
                </a:solidFill>
                <a:latin typeface="NikoshBAN" panose="0200000000000000000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67445" y="4351285"/>
            <a:ext cx="1997407" cy="636063"/>
            <a:chOff x="3397087" y="518629"/>
            <a:chExt cx="1997407" cy="913198"/>
          </a:xfrm>
        </p:grpSpPr>
        <p:pic>
          <p:nvPicPr>
            <p:cNvPr id="24" name="Picture 23" descr="Mouth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91740" y="532120"/>
              <a:ext cx="662151" cy="823986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5" name="Down Arrow 24"/>
            <p:cNvSpPr/>
            <p:nvPr/>
          </p:nvSpPr>
          <p:spPr>
            <a:xfrm>
              <a:off x="3397087" y="518629"/>
              <a:ext cx="1997407" cy="913198"/>
            </a:xfrm>
            <a:prstGeom prst="downArrow">
              <a:avLst>
                <a:gd name="adj1" fmla="val 54977"/>
                <a:gd name="adj2" fmla="val 50000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70C0"/>
                </a:solidFill>
                <a:latin typeface="NikoshBAN" panose="0200000000000000000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58033" y="5013436"/>
            <a:ext cx="1997407" cy="654879"/>
            <a:chOff x="3397087" y="518629"/>
            <a:chExt cx="1997407" cy="913198"/>
          </a:xfrm>
        </p:grpSpPr>
        <p:pic>
          <p:nvPicPr>
            <p:cNvPr id="29" name="Picture 28" descr="Mouth.gi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01152" y="577393"/>
              <a:ext cx="575360" cy="732692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30" name="Down Arrow 29"/>
            <p:cNvSpPr/>
            <p:nvPr/>
          </p:nvSpPr>
          <p:spPr>
            <a:xfrm>
              <a:off x="3397087" y="518629"/>
              <a:ext cx="1997407" cy="913198"/>
            </a:xfrm>
            <a:prstGeom prst="downArrow">
              <a:avLst>
                <a:gd name="adj1" fmla="val 54977"/>
                <a:gd name="adj2" fmla="val 50000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70C0"/>
                </a:solidFill>
                <a:latin typeface="NikoshBAN" panose="0200000000000000000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58033" y="5712557"/>
            <a:ext cx="1997407" cy="688245"/>
            <a:chOff x="3397087" y="518629"/>
            <a:chExt cx="1997407" cy="913198"/>
          </a:xfrm>
        </p:grpSpPr>
        <p:pic>
          <p:nvPicPr>
            <p:cNvPr id="32" name="Picture 31" descr="Mouth.g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32684" y="598312"/>
              <a:ext cx="551792" cy="73269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33" name="Down Arrow 32"/>
            <p:cNvSpPr/>
            <p:nvPr/>
          </p:nvSpPr>
          <p:spPr>
            <a:xfrm>
              <a:off x="3397087" y="518629"/>
              <a:ext cx="1997407" cy="913198"/>
            </a:xfrm>
            <a:prstGeom prst="downArrow">
              <a:avLst>
                <a:gd name="adj1" fmla="val 54977"/>
                <a:gd name="adj2" fmla="val 50000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70C0"/>
                </a:solidFill>
                <a:latin typeface="NikoshBAN" panose="0200000000000000000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5785" y="777922"/>
            <a:ext cx="3029804" cy="5336276"/>
            <a:chOff x="395784" y="586854"/>
            <a:chExt cx="3029804" cy="5868537"/>
          </a:xfrm>
        </p:grpSpPr>
        <p:pic>
          <p:nvPicPr>
            <p:cNvPr id="35" name="Picture 34" descr="download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7672" y="1419367"/>
              <a:ext cx="2002101" cy="4121623"/>
            </a:xfrm>
            <a:prstGeom prst="rect">
              <a:avLst/>
            </a:prstGeom>
          </p:spPr>
        </p:pic>
        <p:sp>
          <p:nvSpPr>
            <p:cNvPr id="10" name="Right Arrow 9"/>
            <p:cNvSpPr/>
            <p:nvPr/>
          </p:nvSpPr>
          <p:spPr>
            <a:xfrm>
              <a:off x="395784" y="586854"/>
              <a:ext cx="3029804" cy="5868537"/>
            </a:xfrm>
            <a:prstGeom prst="rightArrow">
              <a:avLst>
                <a:gd name="adj1" fmla="val 76047"/>
                <a:gd name="adj2" fmla="val 40142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16200000">
              <a:off x="501811" y="3249417"/>
              <a:ext cx="44732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পরিপাক</a:t>
              </a:r>
              <a:r>
                <a:rPr lang="en-US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নালির</a:t>
              </a:r>
              <a:r>
                <a:rPr lang="en-US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প্রবাহ</a:t>
              </a:r>
              <a:r>
                <a:rPr lang="en-US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</a:t>
              </a:r>
              <a:r>
                <a:rPr lang="en-US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702567" y="1384023"/>
            <a:ext cx="2162796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মুখ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/>
              </a:rPr>
              <a:t>গহবর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anose="0200000000000000000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2883" y="2959380"/>
            <a:ext cx="2128345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/>
              </a:rPr>
              <a:t>অন্ননাল</a:t>
            </a:r>
            <a:r>
              <a:rPr lang="bn-BD" sz="3200" b="1" dirty="0" smtClean="0">
                <a:solidFill>
                  <a:srgbClr val="00B0F0"/>
                </a:solidFill>
                <a:latin typeface="NikoshBAN" panose="02000000000000000000"/>
              </a:rPr>
              <a:t>ি</a:t>
            </a:r>
            <a:endParaRPr lang="en-US" sz="3200" b="1" dirty="0">
              <a:solidFill>
                <a:srgbClr val="00B0F0"/>
              </a:solidFill>
              <a:latin typeface="NikoshBAN" panose="0200000000000000000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20300" y="3668829"/>
            <a:ext cx="2130927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/>
              </a:rPr>
              <a:t>পাকস্থলী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/>
              </a:rPr>
              <a:t> </a:t>
            </a:r>
            <a:endParaRPr lang="en-US" sz="3200" b="1" dirty="0">
              <a:solidFill>
                <a:srgbClr val="FFC000"/>
              </a:solidFill>
              <a:latin typeface="NikoshBAN" panose="0200000000000000000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22883" y="4374766"/>
            <a:ext cx="2141032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/>
              </a:rPr>
              <a:t>ক্ষুদ্রান্ত্র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anose="0200000000000000000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38648" y="5092538"/>
            <a:ext cx="2115238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/>
              </a:rPr>
              <a:t>বৃহদান্ত্র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770180" y="5832709"/>
            <a:ext cx="2081049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/>
              </a:rPr>
              <a:t>পায়ু-পথ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/>
              </a:rPr>
              <a:t> </a:t>
            </a:r>
            <a:endParaRPr lang="en-US" sz="3200" b="1" dirty="0">
              <a:solidFill>
                <a:srgbClr val="00B050"/>
              </a:solidFill>
              <a:latin typeface="NikoshBAN" panose="02000000000000000000"/>
            </a:endParaRPr>
          </a:p>
        </p:txBody>
      </p:sp>
      <p:sp>
        <p:nvSpPr>
          <p:cNvPr id="64" name="Arc 63"/>
          <p:cNvSpPr/>
          <p:nvPr/>
        </p:nvSpPr>
        <p:spPr>
          <a:xfrm rot="21361303">
            <a:off x="990412" y="1947023"/>
            <a:ext cx="440324" cy="518615"/>
          </a:xfrm>
          <a:prstGeom prst="arc">
            <a:avLst>
              <a:gd name="adj1" fmla="val 16200000"/>
              <a:gd name="adj2" fmla="val 16020092"/>
            </a:avLst>
          </a:prstGeom>
          <a:ln w="38100">
            <a:solidFill>
              <a:srgbClr val="0070C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/>
          <p:cNvSpPr/>
          <p:nvPr/>
        </p:nvSpPr>
        <p:spPr>
          <a:xfrm rot="15963516">
            <a:off x="1053931" y="2883360"/>
            <a:ext cx="873522" cy="188543"/>
          </a:xfrm>
          <a:prstGeom prst="arc">
            <a:avLst>
              <a:gd name="adj1" fmla="val 16200000"/>
              <a:gd name="adj2" fmla="val 16197745"/>
            </a:avLst>
          </a:prstGeom>
          <a:ln w="38100">
            <a:solidFill>
              <a:srgbClr val="00B0F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/>
          <p:cNvSpPr/>
          <p:nvPr/>
        </p:nvSpPr>
        <p:spPr>
          <a:xfrm rot="7161641">
            <a:off x="1310250" y="3633161"/>
            <a:ext cx="717627" cy="393772"/>
          </a:xfrm>
          <a:prstGeom prst="arc">
            <a:avLst>
              <a:gd name="adj1" fmla="val 16200000"/>
              <a:gd name="adj2" fmla="val 16197745"/>
            </a:avLst>
          </a:prstGeom>
          <a:ln w="571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rot="1027159">
            <a:off x="1117236" y="4218164"/>
            <a:ext cx="712423" cy="555569"/>
          </a:xfrm>
          <a:prstGeom prst="arc">
            <a:avLst>
              <a:gd name="adj1" fmla="val 16200000"/>
              <a:gd name="adj2" fmla="val 16197745"/>
            </a:avLst>
          </a:prstGeom>
          <a:ln w="5715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1051034" y="4141696"/>
            <a:ext cx="860612" cy="717177"/>
          </a:xfrm>
          <a:custGeom>
            <a:avLst/>
            <a:gdLst>
              <a:gd name="connsiteX0" fmla="*/ 179294 w 860612"/>
              <a:gd name="connsiteY0" fmla="*/ 546847 h 717177"/>
              <a:gd name="connsiteX1" fmla="*/ 170329 w 860612"/>
              <a:gd name="connsiteY1" fmla="*/ 519953 h 717177"/>
              <a:gd name="connsiteX2" fmla="*/ 116541 w 860612"/>
              <a:gd name="connsiteY2" fmla="*/ 475130 h 717177"/>
              <a:gd name="connsiteX3" fmla="*/ 98612 w 860612"/>
              <a:gd name="connsiteY3" fmla="*/ 457200 h 717177"/>
              <a:gd name="connsiteX4" fmla="*/ 89647 w 860612"/>
              <a:gd name="connsiteY4" fmla="*/ 430306 h 717177"/>
              <a:gd name="connsiteX5" fmla="*/ 71718 w 860612"/>
              <a:gd name="connsiteY5" fmla="*/ 367553 h 717177"/>
              <a:gd name="connsiteX6" fmla="*/ 80682 w 860612"/>
              <a:gd name="connsiteY6" fmla="*/ 340659 h 717177"/>
              <a:gd name="connsiteX7" fmla="*/ 98612 w 860612"/>
              <a:gd name="connsiteY7" fmla="*/ 304800 h 717177"/>
              <a:gd name="connsiteX8" fmla="*/ 107576 w 860612"/>
              <a:gd name="connsiteY8" fmla="*/ 215153 h 717177"/>
              <a:gd name="connsiteX9" fmla="*/ 152400 w 860612"/>
              <a:gd name="connsiteY9" fmla="*/ 188259 h 717177"/>
              <a:gd name="connsiteX10" fmla="*/ 197224 w 860612"/>
              <a:gd name="connsiteY10" fmla="*/ 152400 h 717177"/>
              <a:gd name="connsiteX11" fmla="*/ 242047 w 860612"/>
              <a:gd name="connsiteY11" fmla="*/ 161365 h 717177"/>
              <a:gd name="connsiteX12" fmla="*/ 295835 w 860612"/>
              <a:gd name="connsiteY12" fmla="*/ 179294 h 717177"/>
              <a:gd name="connsiteX13" fmla="*/ 322729 w 860612"/>
              <a:gd name="connsiteY13" fmla="*/ 188259 h 717177"/>
              <a:gd name="connsiteX14" fmla="*/ 394447 w 860612"/>
              <a:gd name="connsiteY14" fmla="*/ 197224 h 717177"/>
              <a:gd name="connsiteX15" fmla="*/ 564776 w 860612"/>
              <a:gd name="connsiteY15" fmla="*/ 197224 h 717177"/>
              <a:gd name="connsiteX16" fmla="*/ 582706 w 860612"/>
              <a:gd name="connsiteY16" fmla="*/ 179294 h 717177"/>
              <a:gd name="connsiteX17" fmla="*/ 699247 w 860612"/>
              <a:gd name="connsiteY17" fmla="*/ 152400 h 717177"/>
              <a:gd name="connsiteX18" fmla="*/ 762000 w 860612"/>
              <a:gd name="connsiteY18" fmla="*/ 161365 h 717177"/>
              <a:gd name="connsiteX19" fmla="*/ 770965 w 860612"/>
              <a:gd name="connsiteY19" fmla="*/ 188259 h 717177"/>
              <a:gd name="connsiteX20" fmla="*/ 762000 w 860612"/>
              <a:gd name="connsiteY20" fmla="*/ 457200 h 717177"/>
              <a:gd name="connsiteX21" fmla="*/ 735106 w 860612"/>
              <a:gd name="connsiteY21" fmla="*/ 519953 h 717177"/>
              <a:gd name="connsiteX22" fmla="*/ 708212 w 860612"/>
              <a:gd name="connsiteY22" fmla="*/ 537882 h 717177"/>
              <a:gd name="connsiteX23" fmla="*/ 699247 w 860612"/>
              <a:gd name="connsiteY23" fmla="*/ 564777 h 717177"/>
              <a:gd name="connsiteX24" fmla="*/ 672353 w 860612"/>
              <a:gd name="connsiteY24" fmla="*/ 582706 h 717177"/>
              <a:gd name="connsiteX25" fmla="*/ 600635 w 860612"/>
              <a:gd name="connsiteY25" fmla="*/ 600635 h 717177"/>
              <a:gd name="connsiteX26" fmla="*/ 546847 w 860612"/>
              <a:gd name="connsiteY26" fmla="*/ 618565 h 717177"/>
              <a:gd name="connsiteX27" fmla="*/ 510988 w 860612"/>
              <a:gd name="connsiteY27" fmla="*/ 627530 h 717177"/>
              <a:gd name="connsiteX28" fmla="*/ 457200 w 860612"/>
              <a:gd name="connsiteY28" fmla="*/ 645459 h 717177"/>
              <a:gd name="connsiteX29" fmla="*/ 430306 w 860612"/>
              <a:gd name="connsiteY29" fmla="*/ 654424 h 717177"/>
              <a:gd name="connsiteX30" fmla="*/ 412376 w 860612"/>
              <a:gd name="connsiteY30" fmla="*/ 636494 h 717177"/>
              <a:gd name="connsiteX31" fmla="*/ 421341 w 860612"/>
              <a:gd name="connsiteY31" fmla="*/ 672353 h 717177"/>
              <a:gd name="connsiteX32" fmla="*/ 484094 w 860612"/>
              <a:gd name="connsiteY32" fmla="*/ 717177 h 717177"/>
              <a:gd name="connsiteX33" fmla="*/ 573741 w 860612"/>
              <a:gd name="connsiteY33" fmla="*/ 708212 h 717177"/>
              <a:gd name="connsiteX34" fmla="*/ 600635 w 860612"/>
              <a:gd name="connsiteY34" fmla="*/ 699247 h 717177"/>
              <a:gd name="connsiteX35" fmla="*/ 699247 w 860612"/>
              <a:gd name="connsiteY35" fmla="*/ 690282 h 717177"/>
              <a:gd name="connsiteX36" fmla="*/ 717176 w 860612"/>
              <a:gd name="connsiteY36" fmla="*/ 663388 h 717177"/>
              <a:gd name="connsiteX37" fmla="*/ 762000 w 860612"/>
              <a:gd name="connsiteY37" fmla="*/ 627530 h 717177"/>
              <a:gd name="connsiteX38" fmla="*/ 806824 w 860612"/>
              <a:gd name="connsiteY38" fmla="*/ 546847 h 717177"/>
              <a:gd name="connsiteX39" fmla="*/ 833718 w 860612"/>
              <a:gd name="connsiteY39" fmla="*/ 528918 h 717177"/>
              <a:gd name="connsiteX40" fmla="*/ 842682 w 860612"/>
              <a:gd name="connsiteY40" fmla="*/ 493059 h 717177"/>
              <a:gd name="connsiteX41" fmla="*/ 851647 w 860612"/>
              <a:gd name="connsiteY41" fmla="*/ 466165 h 717177"/>
              <a:gd name="connsiteX42" fmla="*/ 860612 w 860612"/>
              <a:gd name="connsiteY42" fmla="*/ 394447 h 717177"/>
              <a:gd name="connsiteX43" fmla="*/ 851647 w 860612"/>
              <a:gd name="connsiteY43" fmla="*/ 188259 h 717177"/>
              <a:gd name="connsiteX44" fmla="*/ 842682 w 860612"/>
              <a:gd name="connsiteY44" fmla="*/ 161365 h 717177"/>
              <a:gd name="connsiteX45" fmla="*/ 824753 w 860612"/>
              <a:gd name="connsiteY45" fmla="*/ 134471 h 717177"/>
              <a:gd name="connsiteX46" fmla="*/ 815788 w 860612"/>
              <a:gd name="connsiteY46" fmla="*/ 107577 h 717177"/>
              <a:gd name="connsiteX47" fmla="*/ 797859 w 860612"/>
              <a:gd name="connsiteY47" fmla="*/ 80682 h 717177"/>
              <a:gd name="connsiteX48" fmla="*/ 788894 w 860612"/>
              <a:gd name="connsiteY48" fmla="*/ 53788 h 717177"/>
              <a:gd name="connsiteX49" fmla="*/ 735106 w 860612"/>
              <a:gd name="connsiteY49" fmla="*/ 26894 h 717177"/>
              <a:gd name="connsiteX50" fmla="*/ 645459 w 860612"/>
              <a:gd name="connsiteY50" fmla="*/ 35859 h 717177"/>
              <a:gd name="connsiteX51" fmla="*/ 618565 w 860612"/>
              <a:gd name="connsiteY51" fmla="*/ 44824 h 717177"/>
              <a:gd name="connsiteX52" fmla="*/ 564776 w 860612"/>
              <a:gd name="connsiteY52" fmla="*/ 26894 h 717177"/>
              <a:gd name="connsiteX53" fmla="*/ 537882 w 860612"/>
              <a:gd name="connsiteY53" fmla="*/ 17930 h 717177"/>
              <a:gd name="connsiteX54" fmla="*/ 322729 w 860612"/>
              <a:gd name="connsiteY54" fmla="*/ 17930 h 717177"/>
              <a:gd name="connsiteX55" fmla="*/ 268941 w 860612"/>
              <a:gd name="connsiteY55" fmla="*/ 0 h 717177"/>
              <a:gd name="connsiteX56" fmla="*/ 152400 w 860612"/>
              <a:gd name="connsiteY56" fmla="*/ 17930 h 717177"/>
              <a:gd name="connsiteX57" fmla="*/ 125506 w 860612"/>
              <a:gd name="connsiteY57" fmla="*/ 26894 h 717177"/>
              <a:gd name="connsiteX58" fmla="*/ 80682 w 860612"/>
              <a:gd name="connsiteY58" fmla="*/ 35859 h 717177"/>
              <a:gd name="connsiteX59" fmla="*/ 35859 w 860612"/>
              <a:gd name="connsiteY59" fmla="*/ 71718 h 717177"/>
              <a:gd name="connsiteX60" fmla="*/ 26894 w 860612"/>
              <a:gd name="connsiteY60" fmla="*/ 116541 h 717177"/>
              <a:gd name="connsiteX61" fmla="*/ 8965 w 860612"/>
              <a:gd name="connsiteY61" fmla="*/ 170330 h 717177"/>
              <a:gd name="connsiteX62" fmla="*/ 0 w 860612"/>
              <a:gd name="connsiteY62" fmla="*/ 197224 h 717177"/>
              <a:gd name="connsiteX63" fmla="*/ 8965 w 860612"/>
              <a:gd name="connsiteY63" fmla="*/ 358588 h 717177"/>
              <a:gd name="connsiteX64" fmla="*/ 17929 w 860612"/>
              <a:gd name="connsiteY64" fmla="*/ 421341 h 717177"/>
              <a:gd name="connsiteX65" fmla="*/ 26894 w 860612"/>
              <a:gd name="connsiteY65" fmla="*/ 528918 h 717177"/>
              <a:gd name="connsiteX66" fmla="*/ 35859 w 860612"/>
              <a:gd name="connsiteY66" fmla="*/ 564777 h 717177"/>
              <a:gd name="connsiteX67" fmla="*/ 89647 w 860612"/>
              <a:gd name="connsiteY67" fmla="*/ 600635 h 717177"/>
              <a:gd name="connsiteX68" fmla="*/ 107576 w 860612"/>
              <a:gd name="connsiteY68" fmla="*/ 618565 h 717177"/>
              <a:gd name="connsiteX69" fmla="*/ 134471 w 860612"/>
              <a:gd name="connsiteY69" fmla="*/ 627530 h 717177"/>
              <a:gd name="connsiteX70" fmla="*/ 161365 w 860612"/>
              <a:gd name="connsiteY70" fmla="*/ 618565 h 717177"/>
              <a:gd name="connsiteX71" fmla="*/ 179294 w 860612"/>
              <a:gd name="connsiteY71" fmla="*/ 546847 h 71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860612" h="717177">
                <a:moveTo>
                  <a:pt x="179294" y="546847"/>
                </a:moveTo>
                <a:cubicBezTo>
                  <a:pt x="180788" y="530412"/>
                  <a:pt x="175571" y="527816"/>
                  <a:pt x="170329" y="519953"/>
                </a:cubicBezTo>
                <a:cubicBezTo>
                  <a:pt x="152074" y="492571"/>
                  <a:pt x="140167" y="494031"/>
                  <a:pt x="116541" y="475130"/>
                </a:cubicBezTo>
                <a:cubicBezTo>
                  <a:pt x="109941" y="469850"/>
                  <a:pt x="104588" y="463177"/>
                  <a:pt x="98612" y="457200"/>
                </a:cubicBezTo>
                <a:cubicBezTo>
                  <a:pt x="95624" y="448235"/>
                  <a:pt x="92243" y="439392"/>
                  <a:pt x="89647" y="430306"/>
                </a:cubicBezTo>
                <a:cubicBezTo>
                  <a:pt x="67126" y="351484"/>
                  <a:pt x="93217" y="432055"/>
                  <a:pt x="71718" y="367553"/>
                </a:cubicBezTo>
                <a:cubicBezTo>
                  <a:pt x="74706" y="358588"/>
                  <a:pt x="76960" y="349344"/>
                  <a:pt x="80682" y="340659"/>
                </a:cubicBezTo>
                <a:cubicBezTo>
                  <a:pt x="85946" y="328376"/>
                  <a:pt x="95812" y="317867"/>
                  <a:pt x="98612" y="304800"/>
                </a:cubicBezTo>
                <a:cubicBezTo>
                  <a:pt x="104904" y="275435"/>
                  <a:pt x="100292" y="244288"/>
                  <a:pt x="107576" y="215153"/>
                </a:cubicBezTo>
                <a:cubicBezTo>
                  <a:pt x="112578" y="195143"/>
                  <a:pt x="139412" y="194753"/>
                  <a:pt x="152400" y="188259"/>
                </a:cubicBezTo>
                <a:cubicBezTo>
                  <a:pt x="175019" y="176950"/>
                  <a:pt x="180547" y="169077"/>
                  <a:pt x="197224" y="152400"/>
                </a:cubicBezTo>
                <a:cubicBezTo>
                  <a:pt x="212165" y="155388"/>
                  <a:pt x="227347" y="157356"/>
                  <a:pt x="242047" y="161365"/>
                </a:cubicBezTo>
                <a:cubicBezTo>
                  <a:pt x="260280" y="166338"/>
                  <a:pt x="277906" y="173318"/>
                  <a:pt x="295835" y="179294"/>
                </a:cubicBezTo>
                <a:cubicBezTo>
                  <a:pt x="304800" y="182282"/>
                  <a:pt x="313352" y="187087"/>
                  <a:pt x="322729" y="188259"/>
                </a:cubicBezTo>
                <a:lnTo>
                  <a:pt x="394447" y="197224"/>
                </a:lnTo>
                <a:cubicBezTo>
                  <a:pt x="460505" y="219242"/>
                  <a:pt x="443760" y="217393"/>
                  <a:pt x="564776" y="197224"/>
                </a:cubicBezTo>
                <a:cubicBezTo>
                  <a:pt x="573113" y="195834"/>
                  <a:pt x="574858" y="182433"/>
                  <a:pt x="582706" y="179294"/>
                </a:cubicBezTo>
                <a:cubicBezTo>
                  <a:pt x="604325" y="170646"/>
                  <a:pt x="670379" y="158174"/>
                  <a:pt x="699247" y="152400"/>
                </a:cubicBezTo>
                <a:cubicBezTo>
                  <a:pt x="720165" y="155388"/>
                  <a:pt x="743101" y="151915"/>
                  <a:pt x="762000" y="161365"/>
                </a:cubicBezTo>
                <a:cubicBezTo>
                  <a:pt x="770452" y="165591"/>
                  <a:pt x="770965" y="178809"/>
                  <a:pt x="770965" y="188259"/>
                </a:cubicBezTo>
                <a:cubicBezTo>
                  <a:pt x="770965" y="277956"/>
                  <a:pt x="767267" y="367658"/>
                  <a:pt x="762000" y="457200"/>
                </a:cubicBezTo>
                <a:cubicBezTo>
                  <a:pt x="760714" y="479059"/>
                  <a:pt x="750869" y="504190"/>
                  <a:pt x="735106" y="519953"/>
                </a:cubicBezTo>
                <a:cubicBezTo>
                  <a:pt x="727488" y="527571"/>
                  <a:pt x="717177" y="531906"/>
                  <a:pt x="708212" y="537882"/>
                </a:cubicBezTo>
                <a:cubicBezTo>
                  <a:pt x="705224" y="546847"/>
                  <a:pt x="705150" y="557398"/>
                  <a:pt x="699247" y="564777"/>
                </a:cubicBezTo>
                <a:cubicBezTo>
                  <a:pt x="692516" y="573190"/>
                  <a:pt x="681990" y="577888"/>
                  <a:pt x="672353" y="582706"/>
                </a:cubicBezTo>
                <a:cubicBezTo>
                  <a:pt x="650587" y="593589"/>
                  <a:pt x="623147" y="594495"/>
                  <a:pt x="600635" y="600635"/>
                </a:cubicBezTo>
                <a:cubicBezTo>
                  <a:pt x="582402" y="605608"/>
                  <a:pt x="565182" y="613981"/>
                  <a:pt x="546847" y="618565"/>
                </a:cubicBezTo>
                <a:cubicBezTo>
                  <a:pt x="534894" y="621553"/>
                  <a:pt x="522789" y="623990"/>
                  <a:pt x="510988" y="627530"/>
                </a:cubicBezTo>
                <a:cubicBezTo>
                  <a:pt x="492886" y="632961"/>
                  <a:pt x="475129" y="639483"/>
                  <a:pt x="457200" y="645459"/>
                </a:cubicBezTo>
                <a:lnTo>
                  <a:pt x="430306" y="654424"/>
                </a:lnTo>
                <a:cubicBezTo>
                  <a:pt x="424329" y="648447"/>
                  <a:pt x="416156" y="628934"/>
                  <a:pt x="412376" y="636494"/>
                </a:cubicBezTo>
                <a:cubicBezTo>
                  <a:pt x="406866" y="647514"/>
                  <a:pt x="414811" y="661905"/>
                  <a:pt x="421341" y="672353"/>
                </a:cubicBezTo>
                <a:cubicBezTo>
                  <a:pt x="443731" y="708177"/>
                  <a:pt x="452428" y="706621"/>
                  <a:pt x="484094" y="717177"/>
                </a:cubicBezTo>
                <a:cubicBezTo>
                  <a:pt x="513976" y="714189"/>
                  <a:pt x="544059" y="712779"/>
                  <a:pt x="573741" y="708212"/>
                </a:cubicBezTo>
                <a:cubicBezTo>
                  <a:pt x="583081" y="706775"/>
                  <a:pt x="591280" y="700583"/>
                  <a:pt x="600635" y="699247"/>
                </a:cubicBezTo>
                <a:cubicBezTo>
                  <a:pt x="633309" y="694579"/>
                  <a:pt x="666376" y="693270"/>
                  <a:pt x="699247" y="690282"/>
                </a:cubicBezTo>
                <a:cubicBezTo>
                  <a:pt x="705223" y="681317"/>
                  <a:pt x="710445" y="671801"/>
                  <a:pt x="717176" y="663388"/>
                </a:cubicBezTo>
                <a:cubicBezTo>
                  <a:pt x="731774" y="645141"/>
                  <a:pt x="742033" y="640841"/>
                  <a:pt x="762000" y="627530"/>
                </a:cubicBezTo>
                <a:cubicBezTo>
                  <a:pt x="771342" y="599504"/>
                  <a:pt x="780402" y="564461"/>
                  <a:pt x="806824" y="546847"/>
                </a:cubicBezTo>
                <a:lnTo>
                  <a:pt x="833718" y="528918"/>
                </a:lnTo>
                <a:cubicBezTo>
                  <a:pt x="836706" y="516965"/>
                  <a:pt x="839297" y="504906"/>
                  <a:pt x="842682" y="493059"/>
                </a:cubicBezTo>
                <a:cubicBezTo>
                  <a:pt x="845278" y="483973"/>
                  <a:pt x="849957" y="475462"/>
                  <a:pt x="851647" y="466165"/>
                </a:cubicBezTo>
                <a:cubicBezTo>
                  <a:pt x="855957" y="442462"/>
                  <a:pt x="857624" y="418353"/>
                  <a:pt x="860612" y="394447"/>
                </a:cubicBezTo>
                <a:cubicBezTo>
                  <a:pt x="857624" y="325718"/>
                  <a:pt x="856923" y="256851"/>
                  <a:pt x="851647" y="188259"/>
                </a:cubicBezTo>
                <a:cubicBezTo>
                  <a:pt x="850922" y="178837"/>
                  <a:pt x="846908" y="169817"/>
                  <a:pt x="842682" y="161365"/>
                </a:cubicBezTo>
                <a:cubicBezTo>
                  <a:pt x="837864" y="151728"/>
                  <a:pt x="829571" y="144108"/>
                  <a:pt x="824753" y="134471"/>
                </a:cubicBezTo>
                <a:cubicBezTo>
                  <a:pt x="820527" y="126019"/>
                  <a:pt x="820014" y="116029"/>
                  <a:pt x="815788" y="107577"/>
                </a:cubicBezTo>
                <a:cubicBezTo>
                  <a:pt x="810970" y="97940"/>
                  <a:pt x="802677" y="90319"/>
                  <a:pt x="797859" y="80682"/>
                </a:cubicBezTo>
                <a:cubicBezTo>
                  <a:pt x="793633" y="72230"/>
                  <a:pt x="794797" y="61167"/>
                  <a:pt x="788894" y="53788"/>
                </a:cubicBezTo>
                <a:cubicBezTo>
                  <a:pt x="776256" y="37990"/>
                  <a:pt x="752822" y="32800"/>
                  <a:pt x="735106" y="26894"/>
                </a:cubicBezTo>
                <a:cubicBezTo>
                  <a:pt x="705224" y="29882"/>
                  <a:pt x="675141" y="31292"/>
                  <a:pt x="645459" y="35859"/>
                </a:cubicBezTo>
                <a:cubicBezTo>
                  <a:pt x="636119" y="37296"/>
                  <a:pt x="627957" y="45868"/>
                  <a:pt x="618565" y="44824"/>
                </a:cubicBezTo>
                <a:cubicBezTo>
                  <a:pt x="599781" y="42737"/>
                  <a:pt x="582706" y="32870"/>
                  <a:pt x="564776" y="26894"/>
                </a:cubicBezTo>
                <a:lnTo>
                  <a:pt x="537882" y="17930"/>
                </a:lnTo>
                <a:cubicBezTo>
                  <a:pt x="442263" y="25898"/>
                  <a:pt x="418348" y="33866"/>
                  <a:pt x="322729" y="17930"/>
                </a:cubicBezTo>
                <a:cubicBezTo>
                  <a:pt x="304087" y="14823"/>
                  <a:pt x="268941" y="0"/>
                  <a:pt x="268941" y="0"/>
                </a:cubicBezTo>
                <a:cubicBezTo>
                  <a:pt x="230094" y="5977"/>
                  <a:pt x="191031" y="10687"/>
                  <a:pt x="152400" y="17930"/>
                </a:cubicBezTo>
                <a:cubicBezTo>
                  <a:pt x="143112" y="19671"/>
                  <a:pt x="134673" y="24602"/>
                  <a:pt x="125506" y="26894"/>
                </a:cubicBezTo>
                <a:cubicBezTo>
                  <a:pt x="110724" y="30589"/>
                  <a:pt x="95623" y="32871"/>
                  <a:pt x="80682" y="35859"/>
                </a:cubicBezTo>
                <a:cubicBezTo>
                  <a:pt x="72807" y="41109"/>
                  <a:pt x="40969" y="59794"/>
                  <a:pt x="35859" y="71718"/>
                </a:cubicBezTo>
                <a:cubicBezTo>
                  <a:pt x="29857" y="85723"/>
                  <a:pt x="30903" y="101841"/>
                  <a:pt x="26894" y="116541"/>
                </a:cubicBezTo>
                <a:cubicBezTo>
                  <a:pt x="21921" y="134775"/>
                  <a:pt x="14941" y="152400"/>
                  <a:pt x="8965" y="170330"/>
                </a:cubicBezTo>
                <a:lnTo>
                  <a:pt x="0" y="197224"/>
                </a:lnTo>
                <a:cubicBezTo>
                  <a:pt x="2988" y="251012"/>
                  <a:pt x="4669" y="304889"/>
                  <a:pt x="8965" y="358588"/>
                </a:cubicBezTo>
                <a:cubicBezTo>
                  <a:pt x="10650" y="379651"/>
                  <a:pt x="15717" y="400327"/>
                  <a:pt x="17929" y="421341"/>
                </a:cubicBezTo>
                <a:cubicBezTo>
                  <a:pt x="21696" y="457127"/>
                  <a:pt x="22431" y="493213"/>
                  <a:pt x="26894" y="528918"/>
                </a:cubicBezTo>
                <a:cubicBezTo>
                  <a:pt x="28422" y="541144"/>
                  <a:pt x="27746" y="555505"/>
                  <a:pt x="35859" y="564777"/>
                </a:cubicBezTo>
                <a:cubicBezTo>
                  <a:pt x="50049" y="580994"/>
                  <a:pt x="74411" y="585398"/>
                  <a:pt x="89647" y="600635"/>
                </a:cubicBezTo>
                <a:cubicBezTo>
                  <a:pt x="95623" y="606612"/>
                  <a:pt x="100328" y="614216"/>
                  <a:pt x="107576" y="618565"/>
                </a:cubicBezTo>
                <a:cubicBezTo>
                  <a:pt x="115679" y="623427"/>
                  <a:pt x="125506" y="624542"/>
                  <a:pt x="134471" y="627530"/>
                </a:cubicBezTo>
                <a:cubicBezTo>
                  <a:pt x="143436" y="624542"/>
                  <a:pt x="157527" y="627200"/>
                  <a:pt x="161365" y="618565"/>
                </a:cubicBezTo>
                <a:cubicBezTo>
                  <a:pt x="171441" y="595894"/>
                  <a:pt x="177800" y="563282"/>
                  <a:pt x="179294" y="546847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rc 69"/>
          <p:cNvSpPr/>
          <p:nvPr/>
        </p:nvSpPr>
        <p:spPr>
          <a:xfrm rot="4780678">
            <a:off x="1307135" y="4980453"/>
            <a:ext cx="270818" cy="255148"/>
          </a:xfrm>
          <a:prstGeom prst="arc">
            <a:avLst>
              <a:gd name="adj1" fmla="val 16200000"/>
              <a:gd name="adj2" fmla="val 16197745"/>
            </a:avLst>
          </a:prstGeom>
          <a:ln w="57150"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c 48"/>
          <p:cNvSpPr/>
          <p:nvPr/>
        </p:nvSpPr>
        <p:spPr>
          <a:xfrm rot="16042896">
            <a:off x="793703" y="2055139"/>
            <a:ext cx="430380" cy="264595"/>
          </a:xfrm>
          <a:prstGeom prst="arc">
            <a:avLst>
              <a:gd name="adj1" fmla="val 16200000"/>
              <a:gd name="adj2" fmla="val 16020092"/>
            </a:avLst>
          </a:prstGeom>
          <a:ln w="38100">
            <a:solidFill>
              <a:srgbClr val="B50BA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3517040" y="520253"/>
            <a:ext cx="1996200" cy="764330"/>
            <a:chOff x="3397087" y="518629"/>
            <a:chExt cx="1997407" cy="913198"/>
          </a:xfrm>
        </p:grpSpPr>
        <p:pic>
          <p:nvPicPr>
            <p:cNvPr id="62" name="Picture 61" descr="Mouth.gif"/>
            <p:cNvPicPr>
              <a:picLocks noChangeAspect="1"/>
            </p:cNvPicPr>
            <p:nvPr/>
          </p:nvPicPr>
          <p:blipFill>
            <a:blip r:embed="rId10">
              <a:lum bright="20000" contrast="10000"/>
            </a:blip>
            <a:stretch>
              <a:fillRect/>
            </a:stretch>
          </p:blipFill>
          <p:spPr>
            <a:xfrm>
              <a:off x="3884783" y="559558"/>
              <a:ext cx="1041154" cy="788089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63" name="Down Arrow 62"/>
            <p:cNvSpPr/>
            <p:nvPr/>
          </p:nvSpPr>
          <p:spPr>
            <a:xfrm>
              <a:off x="3397087" y="518629"/>
              <a:ext cx="1997407" cy="913198"/>
            </a:xfrm>
            <a:prstGeom prst="downArrow">
              <a:avLst>
                <a:gd name="adj1" fmla="val 54977"/>
                <a:gd name="adj2" fmla="val 50000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70C0"/>
                </a:solidFill>
                <a:latin typeface="NikoshBAN" panose="0200000000000000000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498139" y="2159875"/>
            <a:ext cx="1996200" cy="752187"/>
            <a:chOff x="3397087" y="518629"/>
            <a:chExt cx="1997407" cy="913198"/>
          </a:xfrm>
        </p:grpSpPr>
        <p:pic>
          <p:nvPicPr>
            <p:cNvPr id="71" name="Picture 70" descr="Mouth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37091" y="559559"/>
              <a:ext cx="425925" cy="788089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72" name="Down Arrow 71"/>
            <p:cNvSpPr/>
            <p:nvPr/>
          </p:nvSpPr>
          <p:spPr>
            <a:xfrm>
              <a:off x="3397087" y="518629"/>
              <a:ext cx="1997407" cy="913198"/>
            </a:xfrm>
            <a:prstGeom prst="downArrow">
              <a:avLst>
                <a:gd name="adj1" fmla="val 54977"/>
                <a:gd name="adj2" fmla="val 50000"/>
              </a:avLst>
            </a:prstGeom>
            <a:noFill/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0070C0"/>
                </a:solidFill>
                <a:latin typeface="NikoshBAN" panose="02000000000000000000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5697308" y="590483"/>
            <a:ext cx="2162796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B50BA1"/>
                </a:solidFill>
                <a:latin typeface="NikoshBAN" panose="02000000000000000000"/>
              </a:rPr>
              <a:t>মুখ</a:t>
            </a:r>
            <a:r>
              <a:rPr lang="bn-BD" sz="3200" b="1" dirty="0" smtClean="0">
                <a:solidFill>
                  <a:srgbClr val="B50BA1"/>
                </a:solidFill>
                <a:latin typeface="NikoshBAN" panose="02000000000000000000"/>
              </a:rPr>
              <a:t>ছিদ্র</a:t>
            </a:r>
            <a:r>
              <a:rPr lang="en-US" sz="3200" b="1" dirty="0" smtClean="0">
                <a:solidFill>
                  <a:srgbClr val="B50BA1"/>
                </a:solidFill>
                <a:latin typeface="NikoshBAN" panose="02000000000000000000"/>
              </a:rPr>
              <a:t> </a:t>
            </a:r>
            <a:endParaRPr lang="en-US" sz="3200" b="1" dirty="0">
              <a:solidFill>
                <a:srgbClr val="B50BA1"/>
              </a:solidFill>
              <a:latin typeface="NikoshBAN" panose="0200000000000000000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702567" y="2203830"/>
            <a:ext cx="2162796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anose="02000000000000000000"/>
              </a:rPr>
              <a:t>গলবিল</a:t>
            </a:r>
            <a:endParaRPr lang="en-US" sz="3200" b="1" dirty="0">
              <a:solidFill>
                <a:srgbClr val="C00000"/>
              </a:solidFill>
              <a:latin typeface="NikoshBAN" panose="02000000000000000000"/>
            </a:endParaRPr>
          </a:p>
        </p:txBody>
      </p:sp>
      <p:sp>
        <p:nvSpPr>
          <p:cNvPr id="76" name="Striped Right Arrow 75"/>
          <p:cNvSpPr/>
          <p:nvPr/>
        </p:nvSpPr>
        <p:spPr>
          <a:xfrm rot="5400000">
            <a:off x="6567084" y="1643929"/>
            <a:ext cx="409902" cy="621997"/>
          </a:xfrm>
          <a:prstGeom prst="stripedRightArrow">
            <a:avLst>
              <a:gd name="adj1" fmla="val 34792"/>
              <a:gd name="adj2" fmla="val 42396"/>
            </a:avLst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Striped Right Arrow 82"/>
          <p:cNvSpPr/>
          <p:nvPr/>
        </p:nvSpPr>
        <p:spPr>
          <a:xfrm rot="5400000">
            <a:off x="6567084" y="887186"/>
            <a:ext cx="409902" cy="621997"/>
          </a:xfrm>
          <a:prstGeom prst="stripedRightArrow">
            <a:avLst>
              <a:gd name="adj1" fmla="val 34792"/>
              <a:gd name="adj2" fmla="val 42396"/>
            </a:avLst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Striped Right Arrow 83"/>
          <p:cNvSpPr/>
          <p:nvPr/>
        </p:nvSpPr>
        <p:spPr>
          <a:xfrm rot="5400000">
            <a:off x="6567084" y="3220482"/>
            <a:ext cx="409902" cy="621997"/>
          </a:xfrm>
          <a:prstGeom prst="stripedRightArrow">
            <a:avLst>
              <a:gd name="adj1" fmla="val 34792"/>
              <a:gd name="adj2" fmla="val 42396"/>
            </a:avLst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triped Right Arrow 84"/>
          <p:cNvSpPr/>
          <p:nvPr/>
        </p:nvSpPr>
        <p:spPr>
          <a:xfrm rot="5400000">
            <a:off x="6567084" y="2463739"/>
            <a:ext cx="409902" cy="621997"/>
          </a:xfrm>
          <a:prstGeom prst="stripedRightArrow">
            <a:avLst>
              <a:gd name="adj1" fmla="val 34792"/>
              <a:gd name="adj2" fmla="val 42396"/>
            </a:avLst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triped Right Arrow 88"/>
          <p:cNvSpPr/>
          <p:nvPr/>
        </p:nvSpPr>
        <p:spPr>
          <a:xfrm rot="5400000">
            <a:off x="6567084" y="5364598"/>
            <a:ext cx="409902" cy="621997"/>
          </a:xfrm>
          <a:prstGeom prst="stripedRightArrow">
            <a:avLst>
              <a:gd name="adj1" fmla="val 34792"/>
              <a:gd name="adj2" fmla="val 42396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/>
          <p:cNvSpPr/>
          <p:nvPr/>
        </p:nvSpPr>
        <p:spPr>
          <a:xfrm rot="1175878">
            <a:off x="1323710" y="2286907"/>
            <a:ext cx="206136" cy="408092"/>
          </a:xfrm>
          <a:prstGeom prst="arc">
            <a:avLst>
              <a:gd name="adj1" fmla="val 16200000"/>
              <a:gd name="adj2" fmla="val 16020092"/>
            </a:avLst>
          </a:prstGeom>
          <a:ln w="38100"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1" name="Striped Right Arrow 90"/>
          <p:cNvSpPr/>
          <p:nvPr/>
        </p:nvSpPr>
        <p:spPr>
          <a:xfrm rot="5400000">
            <a:off x="6583047" y="3916788"/>
            <a:ext cx="409902" cy="621997"/>
          </a:xfrm>
          <a:prstGeom prst="stripedRightArrow">
            <a:avLst>
              <a:gd name="adj1" fmla="val 34792"/>
              <a:gd name="adj2" fmla="val 42396"/>
            </a:avLst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Striped Right Arrow 91"/>
          <p:cNvSpPr/>
          <p:nvPr/>
        </p:nvSpPr>
        <p:spPr>
          <a:xfrm rot="5400000">
            <a:off x="6583047" y="4626238"/>
            <a:ext cx="409902" cy="621997"/>
          </a:xfrm>
          <a:prstGeom prst="stripedRightArrow">
            <a:avLst>
              <a:gd name="adj1" fmla="val 34792"/>
              <a:gd name="adj2" fmla="val 42396"/>
            </a:avLst>
          </a:prstGeom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9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2" grpId="0"/>
      <p:bldP spid="26" grpId="0"/>
      <p:bldP spid="27" grpId="0"/>
      <p:bldP spid="64" grpId="0" animBg="1"/>
      <p:bldP spid="65" grpId="0" animBg="1"/>
      <p:bldP spid="66" grpId="0" animBg="1"/>
      <p:bldP spid="67" grpId="0" animBg="1"/>
      <p:bldP spid="69" grpId="0" animBg="1"/>
      <p:bldP spid="70" grpId="0" animBg="1"/>
      <p:bldP spid="73" grpId="0"/>
      <p:bldP spid="74" grpId="0"/>
      <p:bldP spid="76" grpId="0" animBg="1"/>
      <p:bldP spid="83" grpId="0" animBg="1"/>
      <p:bldP spid="84" grpId="0" animBg="1"/>
      <p:bldP spid="85" grpId="0" animBg="1"/>
      <p:bldP spid="89" grpId="0" animBg="1"/>
      <p:bldP spid="91" grpId="0" animBg="1"/>
      <p:bldP spid="9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1195" y="1570197"/>
            <a:ext cx="7247211" cy="2367654"/>
            <a:chOff x="477891" y="1201707"/>
            <a:chExt cx="7247211" cy="2367654"/>
          </a:xfrm>
        </p:grpSpPr>
        <p:pic>
          <p:nvPicPr>
            <p:cNvPr id="6" name="Picture 5" descr="animated-student-image-0062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7891" y="1729723"/>
              <a:ext cx="7247211" cy="183963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117755" y="1201707"/>
              <a:ext cx="35630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 smtClean="0">
                  <a:solidFill>
                    <a:srgbClr val="FF0000"/>
                  </a:solidFill>
                  <a:latin typeface="Siyam Rupali" pitchFamily="2" charset="0"/>
                  <a:cs typeface="Siyam Rupali" pitchFamily="2" charset="0"/>
                </a:rPr>
                <a:t>একক কাজ</a:t>
              </a:r>
              <a:endParaRPr lang="en-US" sz="4800" b="1" dirty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8373" y="4510114"/>
            <a:ext cx="7472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পরিপাকতন্ত্রের অঙ্গসমূহের নাম ধারাবাহিক ভাবে লিখ।</a:t>
            </a:r>
            <a:endParaRPr lang="en-US" sz="3200" dirty="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5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ssss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552405" y="520262"/>
            <a:ext cx="7093873" cy="589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30621" y="740972"/>
            <a:ext cx="7078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পরিপাকতন্ত্র</a:t>
            </a:r>
            <a:r>
              <a:rPr lang="bn-BD" sz="32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বা </a:t>
            </a:r>
            <a:r>
              <a:rPr lang="bn-BD" sz="32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পৌষ্টিকতন্ত্র  </a:t>
            </a:r>
            <a:r>
              <a:rPr lang="bn-BD" sz="32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অংশসমূহকে দুই ভাগে ভাগ করা যায়।</a:t>
            </a:r>
            <a:endParaRPr lang="en-US" sz="3200" b="1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9897" y="2396358"/>
            <a:ext cx="73467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১। পরিপাকনালি</a:t>
            </a:r>
            <a:r>
              <a:rPr lang="bn-BD" sz="28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বা </a:t>
            </a:r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পৌষ্টিকনালি</a:t>
            </a:r>
          </a:p>
          <a:p>
            <a:r>
              <a:rPr lang="bn-BD" sz="24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মুখছিদ্র, মুখগহ্বর, </a:t>
            </a:r>
            <a:r>
              <a:rPr lang="en-US" sz="2400" b="1" dirty="0" err="1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অন্ননাল</a:t>
            </a:r>
            <a:r>
              <a:rPr lang="bn-BD" sz="24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ি, পাকস্থলি, ক্ষুদ্রান্ত্র, বৃহদান্ত্র ও পায়ুপথ নিয়ে পরিপাকনালি গঠিত।</a:t>
            </a:r>
            <a:endParaRPr lang="en-US" sz="2400" b="1" dirty="0">
              <a:solidFill>
                <a:srgbClr val="0070C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669" y="3862561"/>
            <a:ext cx="73624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২। জারক রস ও এনজাইম নিঃসরণকারী গ্রন্থি</a:t>
            </a:r>
          </a:p>
          <a:p>
            <a:r>
              <a:rPr lang="bn-BD" sz="24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প্রধান তিনটি গ্রন্থিঃ লালাগ্রন্থি, অগ্ন্যাশয় ও যকৃত।</a:t>
            </a:r>
            <a:endParaRPr lang="en-US" sz="2400" b="1" dirty="0">
              <a:solidFill>
                <a:srgbClr val="0070C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431" y="4792762"/>
            <a:ext cx="7330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Siyam Rupali" pitchFamily="2" charset="0"/>
                <a:cs typeface="Siyam Rupali" pitchFamily="2" charset="0"/>
              </a:rPr>
              <a:t>এছাড়া পাকস্থলি ও ক্ষুদ্রান্ত্রের প্রাচীরেও জারক রস ও এনজাইম নিঃসরণকারী গ্রন্থি ক্ষুদ্র ক্ষুদ্র গ্রন্থি আছে।</a:t>
            </a:r>
            <a:endParaRPr lang="en-US" sz="2400" b="1" dirty="0">
              <a:solidFill>
                <a:schemeClr val="tx2">
                  <a:lumMod val="90000"/>
                  <a:lumOff val="1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4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86" y="1882006"/>
            <a:ext cx="6479628" cy="407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6127" y="1101932"/>
            <a:ext cx="3689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3366FF"/>
                </a:solidFill>
                <a:latin typeface="Siyam Rupali" pitchFamily="2" charset="0"/>
                <a:cs typeface="Siyam Rupali" pitchFamily="2" charset="0"/>
              </a:rPr>
              <a:t>মুখ গহ্বর</a:t>
            </a:r>
            <a:endParaRPr lang="en-US" sz="3200" b="1" dirty="0">
              <a:solidFill>
                <a:srgbClr val="3366FF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rot="668891">
            <a:off x="4835183" y="1850764"/>
            <a:ext cx="1221042" cy="2052612"/>
          </a:xfrm>
          <a:prstGeom prst="ellipse">
            <a:avLst/>
          </a:prstGeom>
          <a:noFill/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668891">
            <a:off x="3761533" y="3510923"/>
            <a:ext cx="1248402" cy="1033862"/>
          </a:xfrm>
          <a:prstGeom prst="ellipse">
            <a:avLst/>
          </a:prstGeom>
          <a:noFill/>
          <a:ln w="57150">
            <a:solidFill>
              <a:srgbClr val="00FF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668891">
            <a:off x="2376170" y="3398390"/>
            <a:ext cx="1221042" cy="70147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8275" y="6033483"/>
            <a:ext cx="6653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মুখ গহ্বরের </a:t>
            </a:r>
            <a:r>
              <a:rPr lang="bn-BD" sz="24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দুই পাশে </a:t>
            </a:r>
            <a:r>
              <a:rPr lang="bn-BD" sz="24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তিন জোড়া  </a:t>
            </a:r>
            <a:r>
              <a:rPr lang="bn-BD" sz="24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লালাগ্রন্থি থাকে।</a:t>
            </a:r>
            <a:endParaRPr lang="en-US" sz="2400" b="1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 cop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84" y="4162103"/>
            <a:ext cx="1557281" cy="914400"/>
          </a:xfrm>
          <a:prstGeom prst="rect">
            <a:avLst/>
          </a:prstGeom>
        </p:spPr>
      </p:pic>
      <p:pic>
        <p:nvPicPr>
          <p:cNvPr id="13" name="Picture 12" descr="stomach-png-hd-stomach-3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12" y="2066746"/>
            <a:ext cx="1559762" cy="2042799"/>
          </a:xfrm>
          <a:prstGeom prst="rect">
            <a:avLst/>
          </a:prstGeom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0868">
            <a:off x="2823630" y="2597847"/>
            <a:ext cx="1168354" cy="1020037"/>
          </a:xfrm>
          <a:prstGeom prst="rect">
            <a:avLst/>
          </a:prstGeom>
        </p:spPr>
      </p:pic>
      <p:pic>
        <p:nvPicPr>
          <p:cNvPr id="10" name="Picture 9" descr="Untitled-11111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20144">
            <a:off x="2729016" y="645179"/>
            <a:ext cx="1671103" cy="21063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85545" y="599092"/>
            <a:ext cx="2948153" cy="5596769"/>
            <a:chOff x="2531419" y="472965"/>
            <a:chExt cx="3254527" cy="5328744"/>
          </a:xfrm>
        </p:grpSpPr>
        <p:pic>
          <p:nvPicPr>
            <p:cNvPr id="9" name="Picture 8" descr="Untitled-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31419" y="472965"/>
              <a:ext cx="3191464" cy="5328744"/>
            </a:xfrm>
            <a:prstGeom prst="rect">
              <a:avLst/>
            </a:prstGeom>
          </p:spPr>
        </p:pic>
        <p:pic>
          <p:nvPicPr>
            <p:cNvPr id="6" name="Picture 5" descr="stomach-png-hd-stomach-350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4092" y="1860328"/>
              <a:ext cx="1721854" cy="194497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6006663" y="2822031"/>
            <a:ext cx="17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accent4">
                    <a:lumMod val="50000"/>
                  </a:schemeClr>
                </a:solidFill>
                <a:latin typeface="Siyam Rupali" pitchFamily="2" charset="0"/>
                <a:cs typeface="Siyam Rupali" pitchFamily="2" charset="0"/>
              </a:rPr>
              <a:t>পাকস্থলি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0179" y="5297216"/>
            <a:ext cx="17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FFC000"/>
                </a:solidFill>
                <a:latin typeface="Siyam Rupali" pitchFamily="2" charset="0"/>
                <a:cs typeface="Siyam Rupali" pitchFamily="2" charset="0"/>
              </a:rPr>
              <a:t>অগ্ন্যাশয়</a:t>
            </a:r>
            <a:endParaRPr lang="en-US" sz="3200" b="1" dirty="0">
              <a:solidFill>
                <a:srgbClr val="FF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554018"/>
            <a:ext cx="17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যকৃত</a:t>
            </a:r>
            <a:endParaRPr lang="en-US" sz="3200" b="1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028" y="5108027"/>
            <a:ext cx="1765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92D050"/>
                </a:solidFill>
                <a:latin typeface="Siyam Rupali" pitchFamily="2" charset="0"/>
                <a:cs typeface="Siyam Rupali" pitchFamily="2" charset="0"/>
              </a:rPr>
              <a:t>পিত্তথলি</a:t>
            </a:r>
            <a:endParaRPr lang="en-US" sz="3200" b="1" dirty="0">
              <a:solidFill>
                <a:srgbClr val="92D05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272E-6 -1.48148E-6 L 0.24421 -0.197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938E-6 7.40741E-7 L -0.24807 0.1770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731" y="704194"/>
            <a:ext cx="2820624" cy="4428875"/>
          </a:xfrm>
          <a:prstGeom prst="rect">
            <a:avLst/>
          </a:prstGeom>
        </p:spPr>
      </p:pic>
      <p:pic>
        <p:nvPicPr>
          <p:cNvPr id="8" name="Picture 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93" y="499399"/>
            <a:ext cx="1914525" cy="2390775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08" y="3602257"/>
            <a:ext cx="1962150" cy="2333625"/>
          </a:xfrm>
          <a:prstGeom prst="rect">
            <a:avLst/>
          </a:prstGeom>
        </p:spPr>
      </p:pic>
      <p:pic>
        <p:nvPicPr>
          <p:cNvPr id="10" name="Picture 9" descr="Pay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1573" y="4840014"/>
            <a:ext cx="673073" cy="514744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504500" y="781481"/>
            <a:ext cx="2853559" cy="4355849"/>
          </a:xfrm>
          <a:custGeom>
            <a:avLst/>
            <a:gdLst>
              <a:gd name="connsiteX0" fmla="*/ 740979 w 2853559"/>
              <a:gd name="connsiteY0" fmla="*/ 3648630 h 4355849"/>
              <a:gd name="connsiteX1" fmla="*/ 756745 w 2853559"/>
              <a:gd name="connsiteY1" fmla="*/ 3601334 h 4355849"/>
              <a:gd name="connsiteX2" fmla="*/ 709448 w 2853559"/>
              <a:gd name="connsiteY2" fmla="*/ 3490975 h 4355849"/>
              <a:gd name="connsiteX3" fmla="*/ 677917 w 2853559"/>
              <a:gd name="connsiteY3" fmla="*/ 3254492 h 4355849"/>
              <a:gd name="connsiteX4" fmla="*/ 646386 w 2853559"/>
              <a:gd name="connsiteY4" fmla="*/ 3159899 h 4355849"/>
              <a:gd name="connsiteX5" fmla="*/ 630621 w 2853559"/>
              <a:gd name="connsiteY5" fmla="*/ 3081072 h 4355849"/>
              <a:gd name="connsiteX6" fmla="*/ 599090 w 2853559"/>
              <a:gd name="connsiteY6" fmla="*/ 3033775 h 4355849"/>
              <a:gd name="connsiteX7" fmla="*/ 567559 w 2853559"/>
              <a:gd name="connsiteY7" fmla="*/ 2939182 h 4355849"/>
              <a:gd name="connsiteX8" fmla="*/ 536028 w 2853559"/>
              <a:gd name="connsiteY8" fmla="*/ 2828823 h 4355849"/>
              <a:gd name="connsiteX9" fmla="*/ 504497 w 2853559"/>
              <a:gd name="connsiteY9" fmla="*/ 2734230 h 4355849"/>
              <a:gd name="connsiteX10" fmla="*/ 488731 w 2853559"/>
              <a:gd name="connsiteY10" fmla="*/ 2686934 h 4355849"/>
              <a:gd name="connsiteX11" fmla="*/ 472966 w 2853559"/>
              <a:gd name="connsiteY11" fmla="*/ 2639637 h 4355849"/>
              <a:gd name="connsiteX12" fmla="*/ 488731 w 2853559"/>
              <a:gd name="connsiteY12" fmla="*/ 2513513 h 4355849"/>
              <a:gd name="connsiteX13" fmla="*/ 520262 w 2853559"/>
              <a:gd name="connsiteY13" fmla="*/ 2418920 h 4355849"/>
              <a:gd name="connsiteX14" fmla="*/ 441435 w 2853559"/>
              <a:gd name="connsiteY14" fmla="*/ 2292796 h 4355849"/>
              <a:gd name="connsiteX15" fmla="*/ 425669 w 2853559"/>
              <a:gd name="connsiteY15" fmla="*/ 2213968 h 4355849"/>
              <a:gd name="connsiteX16" fmla="*/ 457200 w 2853559"/>
              <a:gd name="connsiteY16" fmla="*/ 2119375 h 4355849"/>
              <a:gd name="connsiteX17" fmla="*/ 441435 w 2853559"/>
              <a:gd name="connsiteY17" fmla="*/ 2040548 h 4355849"/>
              <a:gd name="connsiteX18" fmla="*/ 409903 w 2853559"/>
              <a:gd name="connsiteY18" fmla="*/ 1993251 h 4355849"/>
              <a:gd name="connsiteX19" fmla="*/ 441435 w 2853559"/>
              <a:gd name="connsiteY19" fmla="*/ 1867127 h 4355849"/>
              <a:gd name="connsiteX20" fmla="*/ 457200 w 2853559"/>
              <a:gd name="connsiteY20" fmla="*/ 1756768 h 4355849"/>
              <a:gd name="connsiteX21" fmla="*/ 441435 w 2853559"/>
              <a:gd name="connsiteY21" fmla="*/ 1662175 h 4355849"/>
              <a:gd name="connsiteX22" fmla="*/ 472966 w 2853559"/>
              <a:gd name="connsiteY22" fmla="*/ 1567582 h 4355849"/>
              <a:gd name="connsiteX23" fmla="*/ 472966 w 2853559"/>
              <a:gd name="connsiteY23" fmla="*/ 1110382 h 4355849"/>
              <a:gd name="connsiteX24" fmla="*/ 504497 w 2853559"/>
              <a:gd name="connsiteY24" fmla="*/ 936961 h 4355849"/>
              <a:gd name="connsiteX25" fmla="*/ 520262 w 2853559"/>
              <a:gd name="connsiteY25" fmla="*/ 826603 h 4355849"/>
              <a:gd name="connsiteX26" fmla="*/ 551793 w 2853559"/>
              <a:gd name="connsiteY26" fmla="*/ 779306 h 4355849"/>
              <a:gd name="connsiteX27" fmla="*/ 567559 w 2853559"/>
              <a:gd name="connsiteY27" fmla="*/ 700479 h 4355849"/>
              <a:gd name="connsiteX28" fmla="*/ 662152 w 2853559"/>
              <a:gd name="connsiteY28" fmla="*/ 668948 h 4355849"/>
              <a:gd name="connsiteX29" fmla="*/ 788276 w 2853559"/>
              <a:gd name="connsiteY29" fmla="*/ 684713 h 4355849"/>
              <a:gd name="connsiteX30" fmla="*/ 804041 w 2853559"/>
              <a:gd name="connsiteY30" fmla="*/ 732010 h 4355849"/>
              <a:gd name="connsiteX31" fmla="*/ 851338 w 2853559"/>
              <a:gd name="connsiteY31" fmla="*/ 763541 h 4355849"/>
              <a:gd name="connsiteX32" fmla="*/ 977462 w 2853559"/>
              <a:gd name="connsiteY32" fmla="*/ 873899 h 4355849"/>
              <a:gd name="connsiteX33" fmla="*/ 1072055 w 2853559"/>
              <a:gd name="connsiteY33" fmla="*/ 936961 h 4355849"/>
              <a:gd name="connsiteX34" fmla="*/ 1119352 w 2853559"/>
              <a:gd name="connsiteY34" fmla="*/ 968492 h 4355849"/>
              <a:gd name="connsiteX35" fmla="*/ 1229710 w 2853559"/>
              <a:gd name="connsiteY35" fmla="*/ 1015789 h 4355849"/>
              <a:gd name="connsiteX36" fmla="*/ 1292772 w 2853559"/>
              <a:gd name="connsiteY36" fmla="*/ 1063085 h 4355849"/>
              <a:gd name="connsiteX37" fmla="*/ 1403131 w 2853559"/>
              <a:gd name="connsiteY37" fmla="*/ 1094617 h 4355849"/>
              <a:gd name="connsiteX38" fmla="*/ 1608083 w 2853559"/>
              <a:gd name="connsiteY38" fmla="*/ 1063085 h 4355849"/>
              <a:gd name="connsiteX39" fmla="*/ 1702676 w 2853559"/>
              <a:gd name="connsiteY39" fmla="*/ 1031554 h 4355849"/>
              <a:gd name="connsiteX40" fmla="*/ 1749972 w 2853559"/>
              <a:gd name="connsiteY40" fmla="*/ 1015789 h 4355849"/>
              <a:gd name="connsiteX41" fmla="*/ 1860331 w 2853559"/>
              <a:gd name="connsiteY41" fmla="*/ 905430 h 4355849"/>
              <a:gd name="connsiteX42" fmla="*/ 1954924 w 2853559"/>
              <a:gd name="connsiteY42" fmla="*/ 842368 h 4355849"/>
              <a:gd name="connsiteX43" fmla="*/ 2002221 w 2853559"/>
              <a:gd name="connsiteY43" fmla="*/ 810837 h 4355849"/>
              <a:gd name="connsiteX44" fmla="*/ 2096814 w 2853559"/>
              <a:gd name="connsiteY44" fmla="*/ 747775 h 4355849"/>
              <a:gd name="connsiteX45" fmla="*/ 2144110 w 2853559"/>
              <a:gd name="connsiteY45" fmla="*/ 716244 h 4355849"/>
              <a:gd name="connsiteX46" fmla="*/ 2207172 w 2853559"/>
              <a:gd name="connsiteY46" fmla="*/ 700479 h 4355849"/>
              <a:gd name="connsiteX47" fmla="*/ 2254469 w 2853559"/>
              <a:gd name="connsiteY47" fmla="*/ 684713 h 4355849"/>
              <a:gd name="connsiteX48" fmla="*/ 2286000 w 2853559"/>
              <a:gd name="connsiteY48" fmla="*/ 732010 h 4355849"/>
              <a:gd name="connsiteX49" fmla="*/ 2317531 w 2853559"/>
              <a:gd name="connsiteY49" fmla="*/ 873899 h 4355849"/>
              <a:gd name="connsiteX50" fmla="*/ 2349062 w 2853559"/>
              <a:gd name="connsiteY50" fmla="*/ 968492 h 4355849"/>
              <a:gd name="connsiteX51" fmla="*/ 2364828 w 2853559"/>
              <a:gd name="connsiteY51" fmla="*/ 1015789 h 4355849"/>
              <a:gd name="connsiteX52" fmla="*/ 2364828 w 2853559"/>
              <a:gd name="connsiteY52" fmla="*/ 1299568 h 4355849"/>
              <a:gd name="connsiteX53" fmla="*/ 2380593 w 2853559"/>
              <a:gd name="connsiteY53" fmla="*/ 1425692 h 4355849"/>
              <a:gd name="connsiteX54" fmla="*/ 2443655 w 2853559"/>
              <a:gd name="connsiteY54" fmla="*/ 1520285 h 4355849"/>
              <a:gd name="connsiteX55" fmla="*/ 2427890 w 2853559"/>
              <a:gd name="connsiteY55" fmla="*/ 1662175 h 4355849"/>
              <a:gd name="connsiteX56" fmla="*/ 2475186 w 2853559"/>
              <a:gd name="connsiteY56" fmla="*/ 1677941 h 4355849"/>
              <a:gd name="connsiteX57" fmla="*/ 2490952 w 2853559"/>
              <a:gd name="connsiteY57" fmla="*/ 1725237 h 4355849"/>
              <a:gd name="connsiteX58" fmla="*/ 2443655 w 2853559"/>
              <a:gd name="connsiteY58" fmla="*/ 1709472 h 4355849"/>
              <a:gd name="connsiteX59" fmla="*/ 2427890 w 2853559"/>
              <a:gd name="connsiteY59" fmla="*/ 1662175 h 4355849"/>
              <a:gd name="connsiteX60" fmla="*/ 2412124 w 2853559"/>
              <a:gd name="connsiteY60" fmla="*/ 1709472 h 4355849"/>
              <a:gd name="connsiteX61" fmla="*/ 2380593 w 2853559"/>
              <a:gd name="connsiteY61" fmla="*/ 2024782 h 4355849"/>
              <a:gd name="connsiteX62" fmla="*/ 2396359 w 2853559"/>
              <a:gd name="connsiteY62" fmla="*/ 2135141 h 4355849"/>
              <a:gd name="connsiteX63" fmla="*/ 2412124 w 2853559"/>
              <a:gd name="connsiteY63" fmla="*/ 2182437 h 4355849"/>
              <a:gd name="connsiteX64" fmla="*/ 2364828 w 2853559"/>
              <a:gd name="connsiteY64" fmla="*/ 2292796 h 4355849"/>
              <a:gd name="connsiteX65" fmla="*/ 2380593 w 2853559"/>
              <a:gd name="connsiteY65" fmla="*/ 2545044 h 4355849"/>
              <a:gd name="connsiteX66" fmla="*/ 2427890 w 2853559"/>
              <a:gd name="connsiteY66" fmla="*/ 2592341 h 4355849"/>
              <a:gd name="connsiteX67" fmla="*/ 2364828 w 2853559"/>
              <a:gd name="connsiteY67" fmla="*/ 2686934 h 4355849"/>
              <a:gd name="connsiteX68" fmla="*/ 2349062 w 2853559"/>
              <a:gd name="connsiteY68" fmla="*/ 2749996 h 4355849"/>
              <a:gd name="connsiteX69" fmla="*/ 2317531 w 2853559"/>
              <a:gd name="connsiteY69" fmla="*/ 2844589 h 4355849"/>
              <a:gd name="connsiteX70" fmla="*/ 2222938 w 2853559"/>
              <a:gd name="connsiteY70" fmla="*/ 3002244 h 4355849"/>
              <a:gd name="connsiteX71" fmla="*/ 2191407 w 2853559"/>
              <a:gd name="connsiteY71" fmla="*/ 3049541 h 4355849"/>
              <a:gd name="connsiteX72" fmla="*/ 2096814 w 2853559"/>
              <a:gd name="connsiteY72" fmla="*/ 3081072 h 4355849"/>
              <a:gd name="connsiteX73" fmla="*/ 2049517 w 2853559"/>
              <a:gd name="connsiteY73" fmla="*/ 3096837 h 4355849"/>
              <a:gd name="connsiteX74" fmla="*/ 1970690 w 2853559"/>
              <a:gd name="connsiteY74" fmla="*/ 3081072 h 4355849"/>
              <a:gd name="connsiteX75" fmla="*/ 1923393 w 2853559"/>
              <a:gd name="connsiteY75" fmla="*/ 3049541 h 4355849"/>
              <a:gd name="connsiteX76" fmla="*/ 1876097 w 2853559"/>
              <a:gd name="connsiteY76" fmla="*/ 3065306 h 4355849"/>
              <a:gd name="connsiteX77" fmla="*/ 1860331 w 2853559"/>
              <a:gd name="connsiteY77" fmla="*/ 3112603 h 4355849"/>
              <a:gd name="connsiteX78" fmla="*/ 1545021 w 2853559"/>
              <a:gd name="connsiteY78" fmla="*/ 3159899 h 4355849"/>
              <a:gd name="connsiteX79" fmla="*/ 1513490 w 2853559"/>
              <a:gd name="connsiteY79" fmla="*/ 3207196 h 4355849"/>
              <a:gd name="connsiteX80" fmla="*/ 1418897 w 2853559"/>
              <a:gd name="connsiteY80" fmla="*/ 3238727 h 4355849"/>
              <a:gd name="connsiteX81" fmla="*/ 1403131 w 2853559"/>
              <a:gd name="connsiteY81" fmla="*/ 3286023 h 4355849"/>
              <a:gd name="connsiteX82" fmla="*/ 1371600 w 2853559"/>
              <a:gd name="connsiteY82" fmla="*/ 3238727 h 4355849"/>
              <a:gd name="connsiteX83" fmla="*/ 1450428 w 2853559"/>
              <a:gd name="connsiteY83" fmla="*/ 3175665 h 4355849"/>
              <a:gd name="connsiteX84" fmla="*/ 1497724 w 2853559"/>
              <a:gd name="connsiteY84" fmla="*/ 3191430 h 4355849"/>
              <a:gd name="connsiteX85" fmla="*/ 1403131 w 2853559"/>
              <a:gd name="connsiteY85" fmla="*/ 3254492 h 4355849"/>
              <a:gd name="connsiteX86" fmla="*/ 1324303 w 2853559"/>
              <a:gd name="connsiteY86" fmla="*/ 3333320 h 4355849"/>
              <a:gd name="connsiteX87" fmla="*/ 1308538 w 2853559"/>
              <a:gd name="connsiteY87" fmla="*/ 3380617 h 4355849"/>
              <a:gd name="connsiteX88" fmla="*/ 1277007 w 2853559"/>
              <a:gd name="connsiteY88" fmla="*/ 3427913 h 4355849"/>
              <a:gd name="connsiteX89" fmla="*/ 1245476 w 2853559"/>
              <a:gd name="connsiteY89" fmla="*/ 3522506 h 4355849"/>
              <a:gd name="connsiteX90" fmla="*/ 1261241 w 2853559"/>
              <a:gd name="connsiteY90" fmla="*/ 3885113 h 4355849"/>
              <a:gd name="connsiteX91" fmla="*/ 1277007 w 2853559"/>
              <a:gd name="connsiteY91" fmla="*/ 3932410 h 4355849"/>
              <a:gd name="connsiteX92" fmla="*/ 1308538 w 2853559"/>
              <a:gd name="connsiteY92" fmla="*/ 4042768 h 4355849"/>
              <a:gd name="connsiteX93" fmla="*/ 1355835 w 2853559"/>
              <a:gd name="connsiteY93" fmla="*/ 4137361 h 4355849"/>
              <a:gd name="connsiteX94" fmla="*/ 1371600 w 2853559"/>
              <a:gd name="connsiteY94" fmla="*/ 4263485 h 4355849"/>
              <a:gd name="connsiteX95" fmla="*/ 1387366 w 2853559"/>
              <a:gd name="connsiteY95" fmla="*/ 4342313 h 4355849"/>
              <a:gd name="connsiteX96" fmla="*/ 1450428 w 2853559"/>
              <a:gd name="connsiteY96" fmla="*/ 4326548 h 4355849"/>
              <a:gd name="connsiteX97" fmla="*/ 1481959 w 2853559"/>
              <a:gd name="connsiteY97" fmla="*/ 4090065 h 4355849"/>
              <a:gd name="connsiteX98" fmla="*/ 1529255 w 2853559"/>
              <a:gd name="connsiteY98" fmla="*/ 3932410 h 4355849"/>
              <a:gd name="connsiteX99" fmla="*/ 1560786 w 2853559"/>
              <a:gd name="connsiteY99" fmla="*/ 3790520 h 4355849"/>
              <a:gd name="connsiteX100" fmla="*/ 1623848 w 2853559"/>
              <a:gd name="connsiteY100" fmla="*/ 3680161 h 4355849"/>
              <a:gd name="connsiteX101" fmla="*/ 1639614 w 2853559"/>
              <a:gd name="connsiteY101" fmla="*/ 3632865 h 4355849"/>
              <a:gd name="connsiteX102" fmla="*/ 1655379 w 2853559"/>
              <a:gd name="connsiteY102" fmla="*/ 3695927 h 4355849"/>
              <a:gd name="connsiteX103" fmla="*/ 1734207 w 2853559"/>
              <a:gd name="connsiteY103" fmla="*/ 3774754 h 4355849"/>
              <a:gd name="connsiteX104" fmla="*/ 1781503 w 2853559"/>
              <a:gd name="connsiteY104" fmla="*/ 3790520 h 4355849"/>
              <a:gd name="connsiteX105" fmla="*/ 2159876 w 2853559"/>
              <a:gd name="connsiteY105" fmla="*/ 3727458 h 4355849"/>
              <a:gd name="connsiteX106" fmla="*/ 2207172 w 2853559"/>
              <a:gd name="connsiteY106" fmla="*/ 3711692 h 4355849"/>
              <a:gd name="connsiteX107" fmla="*/ 2286000 w 2853559"/>
              <a:gd name="connsiteY107" fmla="*/ 3695927 h 4355849"/>
              <a:gd name="connsiteX108" fmla="*/ 2301766 w 2853559"/>
              <a:gd name="connsiteY108" fmla="*/ 3632865 h 4355849"/>
              <a:gd name="connsiteX109" fmla="*/ 2349062 w 2853559"/>
              <a:gd name="connsiteY109" fmla="*/ 3601334 h 4355849"/>
              <a:gd name="connsiteX110" fmla="*/ 2427890 w 2853559"/>
              <a:gd name="connsiteY110" fmla="*/ 3522506 h 4355849"/>
              <a:gd name="connsiteX111" fmla="*/ 2459421 w 2853559"/>
              <a:gd name="connsiteY111" fmla="*/ 3475210 h 4355849"/>
              <a:gd name="connsiteX112" fmla="*/ 2506717 w 2853559"/>
              <a:gd name="connsiteY112" fmla="*/ 3427913 h 4355849"/>
              <a:gd name="connsiteX113" fmla="*/ 2522483 w 2853559"/>
              <a:gd name="connsiteY113" fmla="*/ 3333320 h 4355849"/>
              <a:gd name="connsiteX114" fmla="*/ 2569779 w 2853559"/>
              <a:gd name="connsiteY114" fmla="*/ 3317554 h 4355849"/>
              <a:gd name="connsiteX115" fmla="*/ 2585545 w 2853559"/>
              <a:gd name="connsiteY115" fmla="*/ 3222961 h 4355849"/>
              <a:gd name="connsiteX116" fmla="*/ 2632841 w 2853559"/>
              <a:gd name="connsiteY116" fmla="*/ 3128368 h 4355849"/>
              <a:gd name="connsiteX117" fmla="*/ 2695903 w 2853559"/>
              <a:gd name="connsiteY117" fmla="*/ 3033775 h 4355849"/>
              <a:gd name="connsiteX118" fmla="*/ 2711669 w 2853559"/>
              <a:gd name="connsiteY118" fmla="*/ 2970713 h 4355849"/>
              <a:gd name="connsiteX119" fmla="*/ 2727435 w 2853559"/>
              <a:gd name="connsiteY119" fmla="*/ 2923417 h 4355849"/>
              <a:gd name="connsiteX120" fmla="*/ 2695903 w 2853559"/>
              <a:gd name="connsiteY120" fmla="*/ 2891885 h 4355849"/>
              <a:gd name="connsiteX121" fmla="*/ 2711669 w 2853559"/>
              <a:gd name="connsiteY121" fmla="*/ 2781527 h 4355849"/>
              <a:gd name="connsiteX122" fmla="*/ 2774731 w 2853559"/>
              <a:gd name="connsiteY122" fmla="*/ 2686934 h 4355849"/>
              <a:gd name="connsiteX123" fmla="*/ 2790497 w 2853559"/>
              <a:gd name="connsiteY123" fmla="*/ 2639637 h 4355849"/>
              <a:gd name="connsiteX124" fmla="*/ 2774731 w 2853559"/>
              <a:gd name="connsiteY124" fmla="*/ 2529279 h 4355849"/>
              <a:gd name="connsiteX125" fmla="*/ 2743200 w 2853559"/>
              <a:gd name="connsiteY125" fmla="*/ 2481982 h 4355849"/>
              <a:gd name="connsiteX126" fmla="*/ 2774731 w 2853559"/>
              <a:gd name="connsiteY126" fmla="*/ 2355858 h 4355849"/>
              <a:gd name="connsiteX127" fmla="*/ 2790497 w 2853559"/>
              <a:gd name="connsiteY127" fmla="*/ 2277030 h 4355849"/>
              <a:gd name="connsiteX128" fmla="*/ 2853559 w 2853559"/>
              <a:gd name="connsiteY128" fmla="*/ 2182437 h 4355849"/>
              <a:gd name="connsiteX129" fmla="*/ 2837793 w 2853559"/>
              <a:gd name="connsiteY129" fmla="*/ 2135141 h 4355849"/>
              <a:gd name="connsiteX130" fmla="*/ 2774731 w 2853559"/>
              <a:gd name="connsiteY130" fmla="*/ 2072079 h 4355849"/>
              <a:gd name="connsiteX131" fmla="*/ 2806262 w 2853559"/>
              <a:gd name="connsiteY131" fmla="*/ 1977485 h 4355849"/>
              <a:gd name="connsiteX132" fmla="*/ 2822028 w 2853559"/>
              <a:gd name="connsiteY132" fmla="*/ 1882892 h 4355849"/>
              <a:gd name="connsiteX133" fmla="*/ 2853559 w 2853559"/>
              <a:gd name="connsiteY133" fmla="*/ 1772534 h 4355849"/>
              <a:gd name="connsiteX134" fmla="*/ 2790497 w 2853559"/>
              <a:gd name="connsiteY134" fmla="*/ 1551817 h 4355849"/>
              <a:gd name="connsiteX135" fmla="*/ 2806262 w 2853559"/>
              <a:gd name="connsiteY135" fmla="*/ 1394161 h 4355849"/>
              <a:gd name="connsiteX136" fmla="*/ 2837793 w 2853559"/>
              <a:gd name="connsiteY136" fmla="*/ 1157679 h 4355849"/>
              <a:gd name="connsiteX137" fmla="*/ 2822028 w 2853559"/>
              <a:gd name="connsiteY137" fmla="*/ 1094617 h 4355849"/>
              <a:gd name="connsiteX138" fmla="*/ 2790497 w 2853559"/>
              <a:gd name="connsiteY138" fmla="*/ 1063085 h 4355849"/>
              <a:gd name="connsiteX139" fmla="*/ 2758966 w 2853559"/>
              <a:gd name="connsiteY139" fmla="*/ 968492 h 4355849"/>
              <a:gd name="connsiteX140" fmla="*/ 2743200 w 2853559"/>
              <a:gd name="connsiteY140" fmla="*/ 921196 h 4355849"/>
              <a:gd name="connsiteX141" fmla="*/ 2727435 w 2853559"/>
              <a:gd name="connsiteY141" fmla="*/ 795072 h 4355849"/>
              <a:gd name="connsiteX142" fmla="*/ 2727435 w 2853559"/>
              <a:gd name="connsiteY142" fmla="*/ 479761 h 4355849"/>
              <a:gd name="connsiteX143" fmla="*/ 2680138 w 2853559"/>
              <a:gd name="connsiteY143" fmla="*/ 463996 h 4355849"/>
              <a:gd name="connsiteX144" fmla="*/ 2664372 w 2853559"/>
              <a:gd name="connsiteY144" fmla="*/ 400934 h 4355849"/>
              <a:gd name="connsiteX145" fmla="*/ 2648607 w 2853559"/>
              <a:gd name="connsiteY145" fmla="*/ 243279 h 4355849"/>
              <a:gd name="connsiteX146" fmla="*/ 2585545 w 2853559"/>
              <a:gd name="connsiteY146" fmla="*/ 227513 h 4355849"/>
              <a:gd name="connsiteX147" fmla="*/ 2522483 w 2853559"/>
              <a:gd name="connsiteY147" fmla="*/ 101389 h 4355849"/>
              <a:gd name="connsiteX148" fmla="*/ 2475186 w 2853559"/>
              <a:gd name="connsiteY148" fmla="*/ 69858 h 4355849"/>
              <a:gd name="connsiteX149" fmla="*/ 2412124 w 2853559"/>
              <a:gd name="connsiteY149" fmla="*/ 54092 h 4355849"/>
              <a:gd name="connsiteX150" fmla="*/ 2159876 w 2853559"/>
              <a:gd name="connsiteY150" fmla="*/ 22561 h 4355849"/>
              <a:gd name="connsiteX151" fmla="*/ 2033752 w 2853559"/>
              <a:gd name="connsiteY151" fmla="*/ 38327 h 4355849"/>
              <a:gd name="connsiteX152" fmla="*/ 2002221 w 2853559"/>
              <a:gd name="connsiteY152" fmla="*/ 85623 h 4355849"/>
              <a:gd name="connsiteX153" fmla="*/ 1939159 w 2853559"/>
              <a:gd name="connsiteY153" fmla="*/ 132920 h 4355849"/>
              <a:gd name="connsiteX154" fmla="*/ 1844566 w 2853559"/>
              <a:gd name="connsiteY154" fmla="*/ 195982 h 4355849"/>
              <a:gd name="connsiteX155" fmla="*/ 1797269 w 2853559"/>
              <a:gd name="connsiteY155" fmla="*/ 227513 h 4355849"/>
              <a:gd name="connsiteX156" fmla="*/ 1639614 w 2853559"/>
              <a:gd name="connsiteY156" fmla="*/ 274810 h 4355849"/>
              <a:gd name="connsiteX157" fmla="*/ 1545021 w 2853559"/>
              <a:gd name="connsiteY157" fmla="*/ 306341 h 4355849"/>
              <a:gd name="connsiteX158" fmla="*/ 1434662 w 2853559"/>
              <a:gd name="connsiteY158" fmla="*/ 337872 h 4355849"/>
              <a:gd name="connsiteX159" fmla="*/ 1277007 w 2853559"/>
              <a:gd name="connsiteY159" fmla="*/ 322106 h 4355849"/>
              <a:gd name="connsiteX160" fmla="*/ 1198179 w 2853559"/>
              <a:gd name="connsiteY160" fmla="*/ 306341 h 4355849"/>
              <a:gd name="connsiteX161" fmla="*/ 1119352 w 2853559"/>
              <a:gd name="connsiteY161" fmla="*/ 211748 h 4355849"/>
              <a:gd name="connsiteX162" fmla="*/ 1056290 w 2853559"/>
              <a:gd name="connsiteY162" fmla="*/ 148685 h 4355849"/>
              <a:gd name="connsiteX163" fmla="*/ 945931 w 2853559"/>
              <a:gd name="connsiteY163" fmla="*/ 54092 h 4355849"/>
              <a:gd name="connsiteX164" fmla="*/ 993228 w 2853559"/>
              <a:gd name="connsiteY164" fmla="*/ 85623 h 4355849"/>
              <a:gd name="connsiteX165" fmla="*/ 1072055 w 2853559"/>
              <a:gd name="connsiteY165" fmla="*/ 180217 h 4355849"/>
              <a:gd name="connsiteX166" fmla="*/ 1056290 w 2853559"/>
              <a:gd name="connsiteY166" fmla="*/ 227513 h 4355849"/>
              <a:gd name="connsiteX167" fmla="*/ 945931 w 2853559"/>
              <a:gd name="connsiteY167" fmla="*/ 227513 h 4355849"/>
              <a:gd name="connsiteX168" fmla="*/ 882869 w 2853559"/>
              <a:gd name="connsiteY168" fmla="*/ 148685 h 4355849"/>
              <a:gd name="connsiteX169" fmla="*/ 835572 w 2853559"/>
              <a:gd name="connsiteY169" fmla="*/ 132920 h 4355849"/>
              <a:gd name="connsiteX170" fmla="*/ 788276 w 2853559"/>
              <a:gd name="connsiteY170" fmla="*/ 101389 h 4355849"/>
              <a:gd name="connsiteX171" fmla="*/ 725214 w 2853559"/>
              <a:gd name="connsiteY171" fmla="*/ 85623 h 4355849"/>
              <a:gd name="connsiteX172" fmla="*/ 677917 w 2853559"/>
              <a:gd name="connsiteY172" fmla="*/ 38327 h 4355849"/>
              <a:gd name="connsiteX173" fmla="*/ 504497 w 2853559"/>
              <a:gd name="connsiteY173" fmla="*/ 6796 h 4355849"/>
              <a:gd name="connsiteX174" fmla="*/ 362607 w 2853559"/>
              <a:gd name="connsiteY174" fmla="*/ 22561 h 4355849"/>
              <a:gd name="connsiteX175" fmla="*/ 283779 w 2853559"/>
              <a:gd name="connsiteY175" fmla="*/ 164451 h 4355849"/>
              <a:gd name="connsiteX176" fmla="*/ 252248 w 2853559"/>
              <a:gd name="connsiteY176" fmla="*/ 211748 h 4355849"/>
              <a:gd name="connsiteX177" fmla="*/ 204952 w 2853559"/>
              <a:gd name="connsiteY177" fmla="*/ 322106 h 4355849"/>
              <a:gd name="connsiteX178" fmla="*/ 189186 w 2853559"/>
              <a:gd name="connsiteY178" fmla="*/ 463996 h 4355849"/>
              <a:gd name="connsiteX179" fmla="*/ 141890 w 2853559"/>
              <a:gd name="connsiteY179" fmla="*/ 574354 h 4355849"/>
              <a:gd name="connsiteX180" fmla="*/ 126124 w 2853559"/>
              <a:gd name="connsiteY180" fmla="*/ 621651 h 4355849"/>
              <a:gd name="connsiteX181" fmla="*/ 141890 w 2853559"/>
              <a:gd name="connsiteY181" fmla="*/ 810837 h 4355849"/>
              <a:gd name="connsiteX182" fmla="*/ 141890 w 2853559"/>
              <a:gd name="connsiteY182" fmla="*/ 984258 h 4355849"/>
              <a:gd name="connsiteX183" fmla="*/ 110359 w 2853559"/>
              <a:gd name="connsiteY183" fmla="*/ 1078851 h 4355849"/>
              <a:gd name="connsiteX184" fmla="*/ 15766 w 2853559"/>
              <a:gd name="connsiteY184" fmla="*/ 1204975 h 4355849"/>
              <a:gd name="connsiteX185" fmla="*/ 0 w 2853559"/>
              <a:gd name="connsiteY185" fmla="*/ 1252272 h 4355849"/>
              <a:gd name="connsiteX186" fmla="*/ 15766 w 2853559"/>
              <a:gd name="connsiteY186" fmla="*/ 1315334 h 4355849"/>
              <a:gd name="connsiteX187" fmla="*/ 63062 w 2853559"/>
              <a:gd name="connsiteY187" fmla="*/ 1488754 h 4355849"/>
              <a:gd name="connsiteX188" fmla="*/ 47297 w 2853559"/>
              <a:gd name="connsiteY188" fmla="*/ 1693706 h 4355849"/>
              <a:gd name="connsiteX189" fmla="*/ 63062 w 2853559"/>
              <a:gd name="connsiteY189" fmla="*/ 1882892 h 4355849"/>
              <a:gd name="connsiteX190" fmla="*/ 94593 w 2853559"/>
              <a:gd name="connsiteY190" fmla="*/ 1993251 h 4355849"/>
              <a:gd name="connsiteX191" fmla="*/ 78828 w 2853559"/>
              <a:gd name="connsiteY191" fmla="*/ 2198203 h 4355849"/>
              <a:gd name="connsiteX192" fmla="*/ 31531 w 2853559"/>
              <a:gd name="connsiteY192" fmla="*/ 2245499 h 4355849"/>
              <a:gd name="connsiteX193" fmla="*/ 94593 w 2853559"/>
              <a:gd name="connsiteY193" fmla="*/ 2308561 h 4355849"/>
              <a:gd name="connsiteX194" fmla="*/ 110359 w 2853559"/>
              <a:gd name="connsiteY194" fmla="*/ 2355858 h 4355849"/>
              <a:gd name="connsiteX195" fmla="*/ 78828 w 2853559"/>
              <a:gd name="connsiteY195" fmla="*/ 2403154 h 4355849"/>
              <a:gd name="connsiteX196" fmla="*/ 63062 w 2853559"/>
              <a:gd name="connsiteY196" fmla="*/ 2450451 h 4355849"/>
              <a:gd name="connsiteX197" fmla="*/ 110359 w 2853559"/>
              <a:gd name="connsiteY197" fmla="*/ 2623872 h 4355849"/>
              <a:gd name="connsiteX198" fmla="*/ 94593 w 2853559"/>
              <a:gd name="connsiteY198" fmla="*/ 2671168 h 4355849"/>
              <a:gd name="connsiteX199" fmla="*/ 141890 w 2853559"/>
              <a:gd name="connsiteY199" fmla="*/ 2781527 h 4355849"/>
              <a:gd name="connsiteX200" fmla="*/ 110359 w 2853559"/>
              <a:gd name="connsiteY200" fmla="*/ 2954948 h 4355849"/>
              <a:gd name="connsiteX201" fmla="*/ 173421 w 2853559"/>
              <a:gd name="connsiteY201" fmla="*/ 3018010 h 4355849"/>
              <a:gd name="connsiteX202" fmla="*/ 268014 w 2853559"/>
              <a:gd name="connsiteY202" fmla="*/ 3096837 h 4355849"/>
              <a:gd name="connsiteX203" fmla="*/ 315310 w 2853559"/>
              <a:gd name="connsiteY203" fmla="*/ 3207196 h 4355849"/>
              <a:gd name="connsiteX204" fmla="*/ 346841 w 2853559"/>
              <a:gd name="connsiteY204" fmla="*/ 3301789 h 4355849"/>
              <a:gd name="connsiteX205" fmla="*/ 457200 w 2853559"/>
              <a:gd name="connsiteY205" fmla="*/ 3380617 h 4355849"/>
              <a:gd name="connsiteX206" fmla="*/ 599090 w 2853559"/>
              <a:gd name="connsiteY206" fmla="*/ 3412148 h 4355849"/>
              <a:gd name="connsiteX207" fmla="*/ 630621 w 2853559"/>
              <a:gd name="connsiteY207" fmla="*/ 3459444 h 4355849"/>
              <a:gd name="connsiteX208" fmla="*/ 677917 w 2853559"/>
              <a:gd name="connsiteY208" fmla="*/ 3490975 h 4355849"/>
              <a:gd name="connsiteX209" fmla="*/ 709448 w 2853559"/>
              <a:gd name="connsiteY209" fmla="*/ 3585568 h 4355849"/>
              <a:gd name="connsiteX210" fmla="*/ 740979 w 2853559"/>
              <a:gd name="connsiteY210" fmla="*/ 3648630 h 4355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2853559" h="4355849">
                <a:moveTo>
                  <a:pt x="740979" y="3648630"/>
                </a:moveTo>
                <a:cubicBezTo>
                  <a:pt x="746234" y="3632865"/>
                  <a:pt x="756745" y="3617952"/>
                  <a:pt x="756745" y="3601334"/>
                </a:cubicBezTo>
                <a:cubicBezTo>
                  <a:pt x="756745" y="3550433"/>
                  <a:pt x="735192" y="3529592"/>
                  <a:pt x="709448" y="3490975"/>
                </a:cubicBezTo>
                <a:cubicBezTo>
                  <a:pt x="664667" y="3356629"/>
                  <a:pt x="729355" y="3563117"/>
                  <a:pt x="677917" y="3254492"/>
                </a:cubicBezTo>
                <a:cubicBezTo>
                  <a:pt x="672453" y="3221708"/>
                  <a:pt x="652904" y="3192490"/>
                  <a:pt x="646386" y="3159899"/>
                </a:cubicBezTo>
                <a:cubicBezTo>
                  <a:pt x="641131" y="3133623"/>
                  <a:pt x="640030" y="3106162"/>
                  <a:pt x="630621" y="3081072"/>
                </a:cubicBezTo>
                <a:cubicBezTo>
                  <a:pt x="623968" y="3063330"/>
                  <a:pt x="606785" y="3051090"/>
                  <a:pt x="599090" y="3033775"/>
                </a:cubicBezTo>
                <a:cubicBezTo>
                  <a:pt x="585591" y="3003403"/>
                  <a:pt x="578069" y="2970713"/>
                  <a:pt x="567559" y="2939182"/>
                </a:cubicBezTo>
                <a:cubicBezTo>
                  <a:pt x="514574" y="2780227"/>
                  <a:pt x="595417" y="3026788"/>
                  <a:pt x="536028" y="2828823"/>
                </a:cubicBezTo>
                <a:cubicBezTo>
                  <a:pt x="526478" y="2796988"/>
                  <a:pt x="515007" y="2765761"/>
                  <a:pt x="504497" y="2734230"/>
                </a:cubicBezTo>
                <a:lnTo>
                  <a:pt x="488731" y="2686934"/>
                </a:lnTo>
                <a:lnTo>
                  <a:pt x="472966" y="2639637"/>
                </a:lnTo>
                <a:cubicBezTo>
                  <a:pt x="478221" y="2597596"/>
                  <a:pt x="479854" y="2554941"/>
                  <a:pt x="488731" y="2513513"/>
                </a:cubicBezTo>
                <a:cubicBezTo>
                  <a:pt x="495695" y="2481014"/>
                  <a:pt x="520262" y="2418920"/>
                  <a:pt x="520262" y="2418920"/>
                </a:cubicBezTo>
                <a:cubicBezTo>
                  <a:pt x="482739" y="2306352"/>
                  <a:pt x="516385" y="2342763"/>
                  <a:pt x="441435" y="2292796"/>
                </a:cubicBezTo>
                <a:cubicBezTo>
                  <a:pt x="436180" y="2266520"/>
                  <a:pt x="423243" y="2240654"/>
                  <a:pt x="425669" y="2213968"/>
                </a:cubicBezTo>
                <a:cubicBezTo>
                  <a:pt x="428678" y="2180868"/>
                  <a:pt x="457200" y="2119375"/>
                  <a:pt x="457200" y="2119375"/>
                </a:cubicBezTo>
                <a:cubicBezTo>
                  <a:pt x="451945" y="2093099"/>
                  <a:pt x="450844" y="2065638"/>
                  <a:pt x="441435" y="2040548"/>
                </a:cubicBezTo>
                <a:cubicBezTo>
                  <a:pt x="434782" y="2022806"/>
                  <a:pt x="412253" y="2012053"/>
                  <a:pt x="409903" y="1993251"/>
                </a:cubicBezTo>
                <a:cubicBezTo>
                  <a:pt x="406444" y="1965578"/>
                  <a:pt x="431139" y="1898014"/>
                  <a:pt x="441435" y="1867127"/>
                </a:cubicBezTo>
                <a:cubicBezTo>
                  <a:pt x="446690" y="1830341"/>
                  <a:pt x="457200" y="1793928"/>
                  <a:pt x="457200" y="1756768"/>
                </a:cubicBezTo>
                <a:cubicBezTo>
                  <a:pt x="457200" y="1724802"/>
                  <a:pt x="438780" y="1694030"/>
                  <a:pt x="441435" y="1662175"/>
                </a:cubicBezTo>
                <a:cubicBezTo>
                  <a:pt x="444195" y="1629053"/>
                  <a:pt x="472966" y="1567582"/>
                  <a:pt x="472966" y="1567582"/>
                </a:cubicBezTo>
                <a:cubicBezTo>
                  <a:pt x="455914" y="1277701"/>
                  <a:pt x="448050" y="1359545"/>
                  <a:pt x="472966" y="1110382"/>
                </a:cubicBezTo>
                <a:cubicBezTo>
                  <a:pt x="485700" y="983045"/>
                  <a:pt x="477330" y="1018460"/>
                  <a:pt x="504497" y="936961"/>
                </a:cubicBezTo>
                <a:cubicBezTo>
                  <a:pt x="509752" y="900175"/>
                  <a:pt x="509584" y="862195"/>
                  <a:pt x="520262" y="826603"/>
                </a:cubicBezTo>
                <a:cubicBezTo>
                  <a:pt x="525707" y="808454"/>
                  <a:pt x="545140" y="797047"/>
                  <a:pt x="551793" y="779306"/>
                </a:cubicBezTo>
                <a:cubicBezTo>
                  <a:pt x="561202" y="754216"/>
                  <a:pt x="548611" y="719427"/>
                  <a:pt x="567559" y="700479"/>
                </a:cubicBezTo>
                <a:cubicBezTo>
                  <a:pt x="591061" y="676977"/>
                  <a:pt x="662152" y="668948"/>
                  <a:pt x="662152" y="668948"/>
                </a:cubicBezTo>
                <a:cubicBezTo>
                  <a:pt x="704193" y="674203"/>
                  <a:pt x="749559" y="667505"/>
                  <a:pt x="788276" y="684713"/>
                </a:cubicBezTo>
                <a:cubicBezTo>
                  <a:pt x="803462" y="691462"/>
                  <a:pt x="793660" y="719033"/>
                  <a:pt x="804041" y="732010"/>
                </a:cubicBezTo>
                <a:cubicBezTo>
                  <a:pt x="815878" y="746806"/>
                  <a:pt x="835572" y="753031"/>
                  <a:pt x="851338" y="763541"/>
                </a:cubicBezTo>
                <a:cubicBezTo>
                  <a:pt x="903890" y="842368"/>
                  <a:pt x="867104" y="800327"/>
                  <a:pt x="977462" y="873899"/>
                </a:cubicBezTo>
                <a:lnTo>
                  <a:pt x="1072055" y="936961"/>
                </a:lnTo>
                <a:cubicBezTo>
                  <a:pt x="1087821" y="947471"/>
                  <a:pt x="1102404" y="960018"/>
                  <a:pt x="1119352" y="968492"/>
                </a:cubicBezTo>
                <a:cubicBezTo>
                  <a:pt x="1197278" y="1007455"/>
                  <a:pt x="1160118" y="992591"/>
                  <a:pt x="1229710" y="1015789"/>
                </a:cubicBezTo>
                <a:cubicBezTo>
                  <a:pt x="1250731" y="1031554"/>
                  <a:pt x="1269958" y="1050049"/>
                  <a:pt x="1292772" y="1063085"/>
                </a:cubicBezTo>
                <a:cubicBezTo>
                  <a:pt x="1310364" y="1073137"/>
                  <a:pt x="1389478" y="1091204"/>
                  <a:pt x="1403131" y="1094617"/>
                </a:cubicBezTo>
                <a:cubicBezTo>
                  <a:pt x="1462148" y="1087240"/>
                  <a:pt x="1546969" y="1079753"/>
                  <a:pt x="1608083" y="1063085"/>
                </a:cubicBezTo>
                <a:cubicBezTo>
                  <a:pt x="1640148" y="1054340"/>
                  <a:pt x="1671145" y="1042064"/>
                  <a:pt x="1702676" y="1031554"/>
                </a:cubicBezTo>
                <a:lnTo>
                  <a:pt x="1749972" y="1015789"/>
                </a:lnTo>
                <a:cubicBezTo>
                  <a:pt x="1786758" y="979003"/>
                  <a:pt x="1817045" y="934288"/>
                  <a:pt x="1860331" y="905430"/>
                </a:cubicBezTo>
                <a:lnTo>
                  <a:pt x="1954924" y="842368"/>
                </a:lnTo>
                <a:lnTo>
                  <a:pt x="2002221" y="810837"/>
                </a:lnTo>
                <a:cubicBezTo>
                  <a:pt x="2057641" y="727707"/>
                  <a:pt x="2001796" y="788498"/>
                  <a:pt x="2096814" y="747775"/>
                </a:cubicBezTo>
                <a:cubicBezTo>
                  <a:pt x="2114230" y="740311"/>
                  <a:pt x="2126694" y="723708"/>
                  <a:pt x="2144110" y="716244"/>
                </a:cubicBezTo>
                <a:cubicBezTo>
                  <a:pt x="2164026" y="707709"/>
                  <a:pt x="2186338" y="706432"/>
                  <a:pt x="2207172" y="700479"/>
                </a:cubicBezTo>
                <a:cubicBezTo>
                  <a:pt x="2223151" y="695914"/>
                  <a:pt x="2238703" y="689968"/>
                  <a:pt x="2254469" y="684713"/>
                </a:cubicBezTo>
                <a:cubicBezTo>
                  <a:pt x="2264979" y="700479"/>
                  <a:pt x="2277526" y="715063"/>
                  <a:pt x="2286000" y="732010"/>
                </a:cubicBezTo>
                <a:cubicBezTo>
                  <a:pt x="2308556" y="777121"/>
                  <a:pt x="2305419" y="825449"/>
                  <a:pt x="2317531" y="873899"/>
                </a:cubicBezTo>
                <a:cubicBezTo>
                  <a:pt x="2325592" y="906143"/>
                  <a:pt x="2338552" y="936961"/>
                  <a:pt x="2349062" y="968492"/>
                </a:cubicBezTo>
                <a:lnTo>
                  <a:pt x="2364828" y="1015789"/>
                </a:lnTo>
                <a:cubicBezTo>
                  <a:pt x="2343680" y="1269556"/>
                  <a:pt x="2340036" y="1126024"/>
                  <a:pt x="2364828" y="1299568"/>
                </a:cubicBezTo>
                <a:cubicBezTo>
                  <a:pt x="2370820" y="1341511"/>
                  <a:pt x="2366343" y="1385792"/>
                  <a:pt x="2380593" y="1425692"/>
                </a:cubicBezTo>
                <a:cubicBezTo>
                  <a:pt x="2393339" y="1461380"/>
                  <a:pt x="2443655" y="1520285"/>
                  <a:pt x="2443655" y="1520285"/>
                </a:cubicBezTo>
                <a:cubicBezTo>
                  <a:pt x="2433144" y="1551817"/>
                  <a:pt x="2388476" y="1622761"/>
                  <a:pt x="2427890" y="1662175"/>
                </a:cubicBezTo>
                <a:cubicBezTo>
                  <a:pt x="2439641" y="1673926"/>
                  <a:pt x="2459421" y="1672686"/>
                  <a:pt x="2475186" y="1677941"/>
                </a:cubicBezTo>
                <a:cubicBezTo>
                  <a:pt x="2480441" y="1693706"/>
                  <a:pt x="2502703" y="1713486"/>
                  <a:pt x="2490952" y="1725237"/>
                </a:cubicBezTo>
                <a:cubicBezTo>
                  <a:pt x="2479201" y="1736988"/>
                  <a:pt x="2455406" y="1721223"/>
                  <a:pt x="2443655" y="1709472"/>
                </a:cubicBezTo>
                <a:cubicBezTo>
                  <a:pt x="2431904" y="1697721"/>
                  <a:pt x="2433145" y="1677941"/>
                  <a:pt x="2427890" y="1662175"/>
                </a:cubicBezTo>
                <a:cubicBezTo>
                  <a:pt x="2422635" y="1677941"/>
                  <a:pt x="2413778" y="1692936"/>
                  <a:pt x="2412124" y="1709472"/>
                </a:cubicBezTo>
                <a:cubicBezTo>
                  <a:pt x="2378641" y="2044299"/>
                  <a:pt x="2427768" y="1883259"/>
                  <a:pt x="2380593" y="2024782"/>
                </a:cubicBezTo>
                <a:cubicBezTo>
                  <a:pt x="2385848" y="2061568"/>
                  <a:pt x="2389071" y="2098703"/>
                  <a:pt x="2396359" y="2135141"/>
                </a:cubicBezTo>
                <a:cubicBezTo>
                  <a:pt x="2399618" y="2151436"/>
                  <a:pt x="2412124" y="2165819"/>
                  <a:pt x="2412124" y="2182437"/>
                </a:cubicBezTo>
                <a:cubicBezTo>
                  <a:pt x="2412124" y="2233340"/>
                  <a:pt x="2390573" y="2254178"/>
                  <a:pt x="2364828" y="2292796"/>
                </a:cubicBezTo>
                <a:cubicBezTo>
                  <a:pt x="2370083" y="2376879"/>
                  <a:pt x="2363237" y="2462604"/>
                  <a:pt x="2380593" y="2545044"/>
                </a:cubicBezTo>
                <a:cubicBezTo>
                  <a:pt x="2385186" y="2566862"/>
                  <a:pt x="2430352" y="2570181"/>
                  <a:pt x="2427890" y="2592341"/>
                </a:cubicBezTo>
                <a:cubicBezTo>
                  <a:pt x="2423705" y="2630005"/>
                  <a:pt x="2364828" y="2686934"/>
                  <a:pt x="2364828" y="2686934"/>
                </a:cubicBezTo>
                <a:cubicBezTo>
                  <a:pt x="2359573" y="2707955"/>
                  <a:pt x="2355288" y="2729242"/>
                  <a:pt x="2349062" y="2749996"/>
                </a:cubicBezTo>
                <a:cubicBezTo>
                  <a:pt x="2339511" y="2781831"/>
                  <a:pt x="2317531" y="2844589"/>
                  <a:pt x="2317531" y="2844589"/>
                </a:cubicBezTo>
                <a:cubicBezTo>
                  <a:pt x="2288986" y="3101501"/>
                  <a:pt x="2353960" y="2927375"/>
                  <a:pt x="2222938" y="3002244"/>
                </a:cubicBezTo>
                <a:cubicBezTo>
                  <a:pt x="2206487" y="3011645"/>
                  <a:pt x="2207475" y="3039499"/>
                  <a:pt x="2191407" y="3049541"/>
                </a:cubicBezTo>
                <a:cubicBezTo>
                  <a:pt x="2163222" y="3067156"/>
                  <a:pt x="2128345" y="3070562"/>
                  <a:pt x="2096814" y="3081072"/>
                </a:cubicBezTo>
                <a:lnTo>
                  <a:pt x="2049517" y="3096837"/>
                </a:lnTo>
                <a:cubicBezTo>
                  <a:pt x="2023241" y="3091582"/>
                  <a:pt x="1995780" y="3090481"/>
                  <a:pt x="1970690" y="3081072"/>
                </a:cubicBezTo>
                <a:cubicBezTo>
                  <a:pt x="1952948" y="3074419"/>
                  <a:pt x="1942083" y="3052656"/>
                  <a:pt x="1923393" y="3049541"/>
                </a:cubicBezTo>
                <a:cubicBezTo>
                  <a:pt x="1907001" y="3046809"/>
                  <a:pt x="1891862" y="3060051"/>
                  <a:pt x="1876097" y="3065306"/>
                </a:cubicBezTo>
                <a:cubicBezTo>
                  <a:pt x="1870842" y="3081072"/>
                  <a:pt x="1873854" y="3102944"/>
                  <a:pt x="1860331" y="3112603"/>
                </a:cubicBezTo>
                <a:cubicBezTo>
                  <a:pt x="1793285" y="3160493"/>
                  <a:pt x="1582467" y="3157224"/>
                  <a:pt x="1545021" y="3159899"/>
                </a:cubicBezTo>
                <a:cubicBezTo>
                  <a:pt x="1534511" y="3175665"/>
                  <a:pt x="1529558" y="3197154"/>
                  <a:pt x="1513490" y="3207196"/>
                </a:cubicBezTo>
                <a:cubicBezTo>
                  <a:pt x="1485305" y="3224811"/>
                  <a:pt x="1418897" y="3238727"/>
                  <a:pt x="1418897" y="3238727"/>
                </a:cubicBezTo>
                <a:cubicBezTo>
                  <a:pt x="1413642" y="3254492"/>
                  <a:pt x="1419749" y="3286023"/>
                  <a:pt x="1403131" y="3286023"/>
                </a:cubicBezTo>
                <a:cubicBezTo>
                  <a:pt x="1384183" y="3286023"/>
                  <a:pt x="1371600" y="3257675"/>
                  <a:pt x="1371600" y="3238727"/>
                </a:cubicBezTo>
                <a:cubicBezTo>
                  <a:pt x="1371600" y="3191185"/>
                  <a:pt x="1420895" y="3185509"/>
                  <a:pt x="1450428" y="3175665"/>
                </a:cubicBezTo>
                <a:cubicBezTo>
                  <a:pt x="1466193" y="3180920"/>
                  <a:pt x="1506274" y="3177180"/>
                  <a:pt x="1497724" y="3191430"/>
                </a:cubicBezTo>
                <a:cubicBezTo>
                  <a:pt x="1478227" y="3223925"/>
                  <a:pt x="1429927" y="3227696"/>
                  <a:pt x="1403131" y="3254492"/>
                </a:cubicBezTo>
                <a:lnTo>
                  <a:pt x="1324303" y="3333320"/>
                </a:lnTo>
                <a:cubicBezTo>
                  <a:pt x="1319048" y="3349086"/>
                  <a:pt x="1315970" y="3365753"/>
                  <a:pt x="1308538" y="3380617"/>
                </a:cubicBezTo>
                <a:cubicBezTo>
                  <a:pt x="1300064" y="3397564"/>
                  <a:pt x="1284702" y="3410598"/>
                  <a:pt x="1277007" y="3427913"/>
                </a:cubicBezTo>
                <a:cubicBezTo>
                  <a:pt x="1263508" y="3458285"/>
                  <a:pt x="1245476" y="3522506"/>
                  <a:pt x="1245476" y="3522506"/>
                </a:cubicBezTo>
                <a:cubicBezTo>
                  <a:pt x="1250731" y="3643375"/>
                  <a:pt x="1251962" y="3764486"/>
                  <a:pt x="1261241" y="3885113"/>
                </a:cubicBezTo>
                <a:cubicBezTo>
                  <a:pt x="1262516" y="3901683"/>
                  <a:pt x="1272442" y="3916431"/>
                  <a:pt x="1277007" y="3932410"/>
                </a:cubicBezTo>
                <a:cubicBezTo>
                  <a:pt x="1283744" y="3955991"/>
                  <a:pt x="1295935" y="4017562"/>
                  <a:pt x="1308538" y="4042768"/>
                </a:cubicBezTo>
                <a:cubicBezTo>
                  <a:pt x="1369662" y="4165015"/>
                  <a:pt x="1316207" y="4018482"/>
                  <a:pt x="1355835" y="4137361"/>
                </a:cubicBezTo>
                <a:cubicBezTo>
                  <a:pt x="1361090" y="4179402"/>
                  <a:pt x="1365158" y="4221609"/>
                  <a:pt x="1371600" y="4263485"/>
                </a:cubicBezTo>
                <a:cubicBezTo>
                  <a:pt x="1375675" y="4289970"/>
                  <a:pt x="1366442" y="4325573"/>
                  <a:pt x="1387366" y="4342313"/>
                </a:cubicBezTo>
                <a:cubicBezTo>
                  <a:pt x="1404285" y="4355849"/>
                  <a:pt x="1429407" y="4331803"/>
                  <a:pt x="1450428" y="4326548"/>
                </a:cubicBezTo>
                <a:cubicBezTo>
                  <a:pt x="1489805" y="4208411"/>
                  <a:pt x="1451097" y="4336962"/>
                  <a:pt x="1481959" y="4090065"/>
                </a:cubicBezTo>
                <a:cubicBezTo>
                  <a:pt x="1490699" y="4020142"/>
                  <a:pt x="1514012" y="4008622"/>
                  <a:pt x="1529255" y="3932410"/>
                </a:cubicBezTo>
                <a:cubicBezTo>
                  <a:pt x="1533535" y="3911012"/>
                  <a:pt x="1551246" y="3815960"/>
                  <a:pt x="1560786" y="3790520"/>
                </a:cubicBezTo>
                <a:cubicBezTo>
                  <a:pt x="1602240" y="3679975"/>
                  <a:pt x="1578112" y="3771632"/>
                  <a:pt x="1623848" y="3680161"/>
                </a:cubicBezTo>
                <a:cubicBezTo>
                  <a:pt x="1631280" y="3665297"/>
                  <a:pt x="1634359" y="3648630"/>
                  <a:pt x="1639614" y="3632865"/>
                </a:cubicBezTo>
                <a:cubicBezTo>
                  <a:pt x="1644869" y="3653886"/>
                  <a:pt x="1646844" y="3676011"/>
                  <a:pt x="1655379" y="3695927"/>
                </a:cubicBezTo>
                <a:cubicBezTo>
                  <a:pt x="1672578" y="3736058"/>
                  <a:pt x="1695988" y="3755644"/>
                  <a:pt x="1734207" y="3774754"/>
                </a:cubicBezTo>
                <a:cubicBezTo>
                  <a:pt x="1749071" y="3782186"/>
                  <a:pt x="1765738" y="3785265"/>
                  <a:pt x="1781503" y="3790520"/>
                </a:cubicBezTo>
                <a:cubicBezTo>
                  <a:pt x="1966388" y="3728892"/>
                  <a:pt x="1843063" y="3762659"/>
                  <a:pt x="2159876" y="3727458"/>
                </a:cubicBezTo>
                <a:cubicBezTo>
                  <a:pt x="2175641" y="3722203"/>
                  <a:pt x="2191050" y="3715723"/>
                  <a:pt x="2207172" y="3711692"/>
                </a:cubicBezTo>
                <a:cubicBezTo>
                  <a:pt x="2233168" y="3705193"/>
                  <a:pt x="2265414" y="3713081"/>
                  <a:pt x="2286000" y="3695927"/>
                </a:cubicBezTo>
                <a:cubicBezTo>
                  <a:pt x="2302646" y="3682056"/>
                  <a:pt x="2289747" y="3650894"/>
                  <a:pt x="2301766" y="3632865"/>
                </a:cubicBezTo>
                <a:cubicBezTo>
                  <a:pt x="2312276" y="3617100"/>
                  <a:pt x="2333297" y="3611844"/>
                  <a:pt x="2349062" y="3601334"/>
                </a:cubicBezTo>
                <a:cubicBezTo>
                  <a:pt x="2433142" y="3475213"/>
                  <a:pt x="2322789" y="3627606"/>
                  <a:pt x="2427890" y="3522506"/>
                </a:cubicBezTo>
                <a:cubicBezTo>
                  <a:pt x="2441288" y="3509108"/>
                  <a:pt x="2447291" y="3489766"/>
                  <a:pt x="2459421" y="3475210"/>
                </a:cubicBezTo>
                <a:cubicBezTo>
                  <a:pt x="2473694" y="3458082"/>
                  <a:pt x="2490952" y="3443679"/>
                  <a:pt x="2506717" y="3427913"/>
                </a:cubicBezTo>
                <a:cubicBezTo>
                  <a:pt x="2511972" y="3396382"/>
                  <a:pt x="2506623" y="3361074"/>
                  <a:pt x="2522483" y="3333320"/>
                </a:cubicBezTo>
                <a:cubicBezTo>
                  <a:pt x="2530728" y="3318891"/>
                  <a:pt x="2561534" y="3331983"/>
                  <a:pt x="2569779" y="3317554"/>
                </a:cubicBezTo>
                <a:cubicBezTo>
                  <a:pt x="2585639" y="3289800"/>
                  <a:pt x="2578611" y="3254166"/>
                  <a:pt x="2585545" y="3222961"/>
                </a:cubicBezTo>
                <a:cubicBezTo>
                  <a:pt x="2601396" y="3151634"/>
                  <a:pt x="2598826" y="3196397"/>
                  <a:pt x="2632841" y="3128368"/>
                </a:cubicBezTo>
                <a:cubicBezTo>
                  <a:pt x="2678473" y="3037105"/>
                  <a:pt x="2606246" y="3123434"/>
                  <a:pt x="2695903" y="3033775"/>
                </a:cubicBezTo>
                <a:cubicBezTo>
                  <a:pt x="2701158" y="3012754"/>
                  <a:pt x="2705716" y="2991547"/>
                  <a:pt x="2711669" y="2970713"/>
                </a:cubicBezTo>
                <a:cubicBezTo>
                  <a:pt x="2716235" y="2954734"/>
                  <a:pt x="2730694" y="2939712"/>
                  <a:pt x="2727435" y="2923417"/>
                </a:cubicBezTo>
                <a:cubicBezTo>
                  <a:pt x="2724520" y="2908841"/>
                  <a:pt x="2706414" y="2902396"/>
                  <a:pt x="2695903" y="2891885"/>
                </a:cubicBezTo>
                <a:cubicBezTo>
                  <a:pt x="2701158" y="2855099"/>
                  <a:pt x="2698329" y="2816210"/>
                  <a:pt x="2711669" y="2781527"/>
                </a:cubicBezTo>
                <a:cubicBezTo>
                  <a:pt x="2725273" y="2746157"/>
                  <a:pt x="2762747" y="2722885"/>
                  <a:pt x="2774731" y="2686934"/>
                </a:cubicBezTo>
                <a:lnTo>
                  <a:pt x="2790497" y="2639637"/>
                </a:lnTo>
                <a:cubicBezTo>
                  <a:pt x="2785242" y="2602851"/>
                  <a:pt x="2785409" y="2564871"/>
                  <a:pt x="2774731" y="2529279"/>
                </a:cubicBezTo>
                <a:cubicBezTo>
                  <a:pt x="2769286" y="2511130"/>
                  <a:pt x="2745550" y="2500784"/>
                  <a:pt x="2743200" y="2481982"/>
                </a:cubicBezTo>
                <a:cubicBezTo>
                  <a:pt x="2738358" y="2443245"/>
                  <a:pt x="2765294" y="2393607"/>
                  <a:pt x="2774731" y="2355858"/>
                </a:cubicBezTo>
                <a:cubicBezTo>
                  <a:pt x="2781230" y="2329862"/>
                  <a:pt x="2779409" y="2301425"/>
                  <a:pt x="2790497" y="2277030"/>
                </a:cubicBezTo>
                <a:cubicBezTo>
                  <a:pt x="2806178" y="2242531"/>
                  <a:pt x="2853559" y="2182437"/>
                  <a:pt x="2853559" y="2182437"/>
                </a:cubicBezTo>
                <a:cubicBezTo>
                  <a:pt x="2848304" y="2166672"/>
                  <a:pt x="2849544" y="2146892"/>
                  <a:pt x="2837793" y="2135141"/>
                </a:cubicBezTo>
                <a:cubicBezTo>
                  <a:pt x="2753710" y="2051058"/>
                  <a:pt x="2816774" y="2198202"/>
                  <a:pt x="2774731" y="2072079"/>
                </a:cubicBezTo>
                <a:cubicBezTo>
                  <a:pt x="2785241" y="2040548"/>
                  <a:pt x="2800798" y="2010270"/>
                  <a:pt x="2806262" y="1977485"/>
                </a:cubicBezTo>
                <a:cubicBezTo>
                  <a:pt x="2811517" y="1945954"/>
                  <a:pt x="2815759" y="1914237"/>
                  <a:pt x="2822028" y="1882892"/>
                </a:cubicBezTo>
                <a:cubicBezTo>
                  <a:pt x="2831928" y="1833394"/>
                  <a:pt x="2838531" y="1817617"/>
                  <a:pt x="2853559" y="1772534"/>
                </a:cubicBezTo>
                <a:cubicBezTo>
                  <a:pt x="2758801" y="1709363"/>
                  <a:pt x="2790497" y="1748327"/>
                  <a:pt x="2790497" y="1551817"/>
                </a:cubicBezTo>
                <a:cubicBezTo>
                  <a:pt x="2790497" y="1499003"/>
                  <a:pt x="2801480" y="1446758"/>
                  <a:pt x="2806262" y="1394161"/>
                </a:cubicBezTo>
                <a:cubicBezTo>
                  <a:pt x="2825550" y="1181987"/>
                  <a:pt x="2801455" y="1266696"/>
                  <a:pt x="2837793" y="1157679"/>
                </a:cubicBezTo>
                <a:cubicBezTo>
                  <a:pt x="2832538" y="1136658"/>
                  <a:pt x="2831718" y="1113997"/>
                  <a:pt x="2822028" y="1094617"/>
                </a:cubicBezTo>
                <a:cubicBezTo>
                  <a:pt x="2815381" y="1081322"/>
                  <a:pt x="2797144" y="1076380"/>
                  <a:pt x="2790497" y="1063085"/>
                </a:cubicBezTo>
                <a:cubicBezTo>
                  <a:pt x="2775633" y="1033357"/>
                  <a:pt x="2769476" y="1000023"/>
                  <a:pt x="2758966" y="968492"/>
                </a:cubicBezTo>
                <a:lnTo>
                  <a:pt x="2743200" y="921196"/>
                </a:lnTo>
                <a:cubicBezTo>
                  <a:pt x="2737945" y="879155"/>
                  <a:pt x="2727435" y="837440"/>
                  <a:pt x="2727435" y="795072"/>
                </a:cubicBezTo>
                <a:cubicBezTo>
                  <a:pt x="2727435" y="579215"/>
                  <a:pt x="2837140" y="918579"/>
                  <a:pt x="2727435" y="479761"/>
                </a:cubicBezTo>
                <a:cubicBezTo>
                  <a:pt x="2723404" y="463639"/>
                  <a:pt x="2695904" y="469251"/>
                  <a:pt x="2680138" y="463996"/>
                </a:cubicBezTo>
                <a:cubicBezTo>
                  <a:pt x="2674883" y="442975"/>
                  <a:pt x="2667436" y="422384"/>
                  <a:pt x="2664372" y="400934"/>
                </a:cubicBezTo>
                <a:cubicBezTo>
                  <a:pt x="2656903" y="348651"/>
                  <a:pt x="2670461" y="291359"/>
                  <a:pt x="2648607" y="243279"/>
                </a:cubicBezTo>
                <a:cubicBezTo>
                  <a:pt x="2639641" y="223553"/>
                  <a:pt x="2606566" y="232768"/>
                  <a:pt x="2585545" y="227513"/>
                </a:cubicBezTo>
                <a:cubicBezTo>
                  <a:pt x="2478076" y="155868"/>
                  <a:pt x="2598005" y="252433"/>
                  <a:pt x="2522483" y="101389"/>
                </a:cubicBezTo>
                <a:cubicBezTo>
                  <a:pt x="2514009" y="84441"/>
                  <a:pt x="2492602" y="77322"/>
                  <a:pt x="2475186" y="69858"/>
                </a:cubicBezTo>
                <a:cubicBezTo>
                  <a:pt x="2455270" y="61323"/>
                  <a:pt x="2432958" y="60045"/>
                  <a:pt x="2412124" y="54092"/>
                </a:cubicBezTo>
                <a:cubicBezTo>
                  <a:pt x="2274217" y="14690"/>
                  <a:pt x="2486982" y="47724"/>
                  <a:pt x="2159876" y="22561"/>
                </a:cubicBezTo>
                <a:cubicBezTo>
                  <a:pt x="2117835" y="27816"/>
                  <a:pt x="2073090" y="22592"/>
                  <a:pt x="2033752" y="38327"/>
                </a:cubicBezTo>
                <a:cubicBezTo>
                  <a:pt x="2016160" y="45364"/>
                  <a:pt x="2015619" y="72225"/>
                  <a:pt x="2002221" y="85623"/>
                </a:cubicBezTo>
                <a:cubicBezTo>
                  <a:pt x="1983641" y="104203"/>
                  <a:pt x="1959109" y="115820"/>
                  <a:pt x="1939159" y="132920"/>
                </a:cubicBezTo>
                <a:cubicBezTo>
                  <a:pt x="1864008" y="197335"/>
                  <a:pt x="1925016" y="169166"/>
                  <a:pt x="1844566" y="195982"/>
                </a:cubicBezTo>
                <a:cubicBezTo>
                  <a:pt x="1828800" y="206492"/>
                  <a:pt x="1814584" y="219818"/>
                  <a:pt x="1797269" y="227513"/>
                </a:cubicBezTo>
                <a:cubicBezTo>
                  <a:pt x="1720096" y="261812"/>
                  <a:pt x="1710163" y="253645"/>
                  <a:pt x="1639614" y="274810"/>
                </a:cubicBezTo>
                <a:cubicBezTo>
                  <a:pt x="1607779" y="284361"/>
                  <a:pt x="1577265" y="298280"/>
                  <a:pt x="1545021" y="306341"/>
                </a:cubicBezTo>
                <a:cubicBezTo>
                  <a:pt x="1465837" y="326136"/>
                  <a:pt x="1502515" y="315254"/>
                  <a:pt x="1434662" y="337872"/>
                </a:cubicBezTo>
                <a:cubicBezTo>
                  <a:pt x="1382110" y="332617"/>
                  <a:pt x="1329358" y="329086"/>
                  <a:pt x="1277007" y="322106"/>
                </a:cubicBezTo>
                <a:cubicBezTo>
                  <a:pt x="1250446" y="318565"/>
                  <a:pt x="1222146" y="318325"/>
                  <a:pt x="1198179" y="306341"/>
                </a:cubicBezTo>
                <a:cubicBezTo>
                  <a:pt x="1157181" y="285842"/>
                  <a:pt x="1146512" y="243435"/>
                  <a:pt x="1119352" y="211748"/>
                </a:cubicBezTo>
                <a:cubicBezTo>
                  <a:pt x="1100005" y="189177"/>
                  <a:pt x="1078663" y="168261"/>
                  <a:pt x="1056290" y="148685"/>
                </a:cubicBezTo>
                <a:cubicBezTo>
                  <a:pt x="1053026" y="145829"/>
                  <a:pt x="945931" y="70908"/>
                  <a:pt x="945931" y="54092"/>
                </a:cubicBezTo>
                <a:cubicBezTo>
                  <a:pt x="945931" y="35144"/>
                  <a:pt x="978672" y="73493"/>
                  <a:pt x="993228" y="85623"/>
                </a:cubicBezTo>
                <a:cubicBezTo>
                  <a:pt x="1038747" y="123556"/>
                  <a:pt x="1041053" y="133713"/>
                  <a:pt x="1072055" y="180217"/>
                </a:cubicBezTo>
                <a:cubicBezTo>
                  <a:pt x="1066800" y="195982"/>
                  <a:pt x="1068041" y="215762"/>
                  <a:pt x="1056290" y="227513"/>
                </a:cubicBezTo>
                <a:cubicBezTo>
                  <a:pt x="1024625" y="259178"/>
                  <a:pt x="977933" y="235514"/>
                  <a:pt x="945931" y="227513"/>
                </a:cubicBezTo>
                <a:cubicBezTo>
                  <a:pt x="931611" y="206034"/>
                  <a:pt x="907828" y="163660"/>
                  <a:pt x="882869" y="148685"/>
                </a:cubicBezTo>
                <a:cubicBezTo>
                  <a:pt x="868619" y="140135"/>
                  <a:pt x="851338" y="138175"/>
                  <a:pt x="835572" y="132920"/>
                </a:cubicBezTo>
                <a:cubicBezTo>
                  <a:pt x="819807" y="122410"/>
                  <a:pt x="805692" y="108853"/>
                  <a:pt x="788276" y="101389"/>
                </a:cubicBezTo>
                <a:cubicBezTo>
                  <a:pt x="768360" y="92854"/>
                  <a:pt x="744027" y="96373"/>
                  <a:pt x="725214" y="85623"/>
                </a:cubicBezTo>
                <a:cubicBezTo>
                  <a:pt x="705856" y="74561"/>
                  <a:pt x="696468" y="50694"/>
                  <a:pt x="677917" y="38327"/>
                </a:cubicBezTo>
                <a:cubicBezTo>
                  <a:pt x="644264" y="15892"/>
                  <a:pt x="509851" y="7465"/>
                  <a:pt x="504497" y="6796"/>
                </a:cubicBezTo>
                <a:cubicBezTo>
                  <a:pt x="457200" y="12051"/>
                  <a:pt x="404507" y="0"/>
                  <a:pt x="362607" y="22561"/>
                </a:cubicBezTo>
                <a:cubicBezTo>
                  <a:pt x="294587" y="59187"/>
                  <a:pt x="309661" y="112687"/>
                  <a:pt x="283779" y="164451"/>
                </a:cubicBezTo>
                <a:cubicBezTo>
                  <a:pt x="275305" y="181399"/>
                  <a:pt x="261649" y="195297"/>
                  <a:pt x="252248" y="211748"/>
                </a:cubicBezTo>
                <a:cubicBezTo>
                  <a:pt x="221077" y="266297"/>
                  <a:pt x="222639" y="269044"/>
                  <a:pt x="204952" y="322106"/>
                </a:cubicBezTo>
                <a:cubicBezTo>
                  <a:pt x="199697" y="369403"/>
                  <a:pt x="197009" y="417056"/>
                  <a:pt x="189186" y="463996"/>
                </a:cubicBezTo>
                <a:cubicBezTo>
                  <a:pt x="182463" y="504331"/>
                  <a:pt x="157554" y="537804"/>
                  <a:pt x="141890" y="574354"/>
                </a:cubicBezTo>
                <a:cubicBezTo>
                  <a:pt x="135344" y="589629"/>
                  <a:pt x="131379" y="605885"/>
                  <a:pt x="126124" y="621651"/>
                </a:cubicBezTo>
                <a:cubicBezTo>
                  <a:pt x="131379" y="684713"/>
                  <a:pt x="133527" y="748112"/>
                  <a:pt x="141890" y="810837"/>
                </a:cubicBezTo>
                <a:cubicBezTo>
                  <a:pt x="158351" y="934295"/>
                  <a:pt x="192099" y="749948"/>
                  <a:pt x="141890" y="984258"/>
                </a:cubicBezTo>
                <a:cubicBezTo>
                  <a:pt x="134926" y="1016757"/>
                  <a:pt x="130301" y="1052262"/>
                  <a:pt x="110359" y="1078851"/>
                </a:cubicBezTo>
                <a:lnTo>
                  <a:pt x="15766" y="1204975"/>
                </a:lnTo>
                <a:cubicBezTo>
                  <a:pt x="10511" y="1220741"/>
                  <a:pt x="0" y="1235653"/>
                  <a:pt x="0" y="1252272"/>
                </a:cubicBezTo>
                <a:cubicBezTo>
                  <a:pt x="0" y="1273940"/>
                  <a:pt x="9540" y="1294580"/>
                  <a:pt x="15766" y="1315334"/>
                </a:cubicBezTo>
                <a:cubicBezTo>
                  <a:pt x="63770" y="1475345"/>
                  <a:pt x="34330" y="1345089"/>
                  <a:pt x="63062" y="1488754"/>
                </a:cubicBezTo>
                <a:cubicBezTo>
                  <a:pt x="57807" y="1557071"/>
                  <a:pt x="47297" y="1625187"/>
                  <a:pt x="47297" y="1693706"/>
                </a:cubicBezTo>
                <a:cubicBezTo>
                  <a:pt x="47297" y="1756987"/>
                  <a:pt x="55213" y="1820100"/>
                  <a:pt x="63062" y="1882892"/>
                </a:cubicBezTo>
                <a:cubicBezTo>
                  <a:pt x="67020" y="1914559"/>
                  <a:pt x="84124" y="1961842"/>
                  <a:pt x="94593" y="1993251"/>
                </a:cubicBezTo>
                <a:cubicBezTo>
                  <a:pt x="89338" y="2061568"/>
                  <a:pt x="95446" y="2131730"/>
                  <a:pt x="78828" y="2198203"/>
                </a:cubicBezTo>
                <a:cubicBezTo>
                  <a:pt x="73420" y="2219833"/>
                  <a:pt x="38582" y="2224347"/>
                  <a:pt x="31531" y="2245499"/>
                </a:cubicBezTo>
                <a:cubicBezTo>
                  <a:pt x="14714" y="2295949"/>
                  <a:pt x="69368" y="2300153"/>
                  <a:pt x="94593" y="2308561"/>
                </a:cubicBezTo>
                <a:cubicBezTo>
                  <a:pt x="99848" y="2324327"/>
                  <a:pt x="113091" y="2339466"/>
                  <a:pt x="110359" y="2355858"/>
                </a:cubicBezTo>
                <a:cubicBezTo>
                  <a:pt x="107244" y="2374548"/>
                  <a:pt x="87302" y="2386207"/>
                  <a:pt x="78828" y="2403154"/>
                </a:cubicBezTo>
                <a:cubicBezTo>
                  <a:pt x="71396" y="2418018"/>
                  <a:pt x="68317" y="2434685"/>
                  <a:pt x="63062" y="2450451"/>
                </a:cubicBezTo>
                <a:cubicBezTo>
                  <a:pt x="98624" y="2592697"/>
                  <a:pt x="80889" y="2535464"/>
                  <a:pt x="110359" y="2623872"/>
                </a:cubicBezTo>
                <a:cubicBezTo>
                  <a:pt x="105104" y="2639637"/>
                  <a:pt x="94593" y="2654550"/>
                  <a:pt x="94593" y="2671168"/>
                </a:cubicBezTo>
                <a:cubicBezTo>
                  <a:pt x="94593" y="2722069"/>
                  <a:pt x="116146" y="2742910"/>
                  <a:pt x="141890" y="2781527"/>
                </a:cubicBezTo>
                <a:cubicBezTo>
                  <a:pt x="131380" y="2839334"/>
                  <a:pt x="114545" y="2896343"/>
                  <a:pt x="110359" y="2954948"/>
                </a:cubicBezTo>
                <a:cubicBezTo>
                  <a:pt x="106010" y="3015835"/>
                  <a:pt x="135729" y="2999164"/>
                  <a:pt x="173421" y="3018010"/>
                </a:cubicBezTo>
                <a:cubicBezTo>
                  <a:pt x="217318" y="3039959"/>
                  <a:pt x="233148" y="3061972"/>
                  <a:pt x="268014" y="3096837"/>
                </a:cubicBezTo>
                <a:cubicBezTo>
                  <a:pt x="318755" y="3249066"/>
                  <a:pt x="237394" y="3012406"/>
                  <a:pt x="315310" y="3207196"/>
                </a:cubicBezTo>
                <a:cubicBezTo>
                  <a:pt x="327654" y="3238055"/>
                  <a:pt x="320252" y="3281847"/>
                  <a:pt x="346841" y="3301789"/>
                </a:cubicBezTo>
                <a:cubicBezTo>
                  <a:pt x="361117" y="3312496"/>
                  <a:pt x="434152" y="3369093"/>
                  <a:pt x="457200" y="3380617"/>
                </a:cubicBezTo>
                <a:cubicBezTo>
                  <a:pt x="496007" y="3400021"/>
                  <a:pt x="562767" y="3406094"/>
                  <a:pt x="599090" y="3412148"/>
                </a:cubicBezTo>
                <a:cubicBezTo>
                  <a:pt x="609600" y="3427913"/>
                  <a:pt x="617223" y="3446046"/>
                  <a:pt x="630621" y="3459444"/>
                </a:cubicBezTo>
                <a:cubicBezTo>
                  <a:pt x="644019" y="3472842"/>
                  <a:pt x="667875" y="3474907"/>
                  <a:pt x="677917" y="3490975"/>
                </a:cubicBezTo>
                <a:cubicBezTo>
                  <a:pt x="695532" y="3519160"/>
                  <a:pt x="691012" y="3557913"/>
                  <a:pt x="709448" y="3585568"/>
                </a:cubicBezTo>
                <a:lnTo>
                  <a:pt x="740979" y="3648630"/>
                </a:lnTo>
                <a:close/>
              </a:path>
            </a:pathLst>
          </a:custGeom>
          <a:noFill/>
          <a:ln w="57150">
            <a:solidFill>
              <a:srgbClr val="3366F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898635" y="1450430"/>
            <a:ext cx="2058601" cy="2490951"/>
          </a:xfrm>
          <a:custGeom>
            <a:avLst/>
            <a:gdLst>
              <a:gd name="connsiteX0" fmla="*/ 1702676 w 2058601"/>
              <a:gd name="connsiteY0" fmla="*/ 31531 h 2490951"/>
              <a:gd name="connsiteX1" fmla="*/ 1828800 w 2058601"/>
              <a:gd name="connsiteY1" fmla="*/ 31531 h 2490951"/>
              <a:gd name="connsiteX2" fmla="*/ 1860332 w 2058601"/>
              <a:gd name="connsiteY2" fmla="*/ 63062 h 2490951"/>
              <a:gd name="connsiteX3" fmla="*/ 1876097 w 2058601"/>
              <a:gd name="connsiteY3" fmla="*/ 157655 h 2490951"/>
              <a:gd name="connsiteX4" fmla="*/ 1891863 w 2058601"/>
              <a:gd name="connsiteY4" fmla="*/ 299544 h 2490951"/>
              <a:gd name="connsiteX5" fmla="*/ 1907628 w 2058601"/>
              <a:gd name="connsiteY5" fmla="*/ 346841 h 2490951"/>
              <a:gd name="connsiteX6" fmla="*/ 1923394 w 2058601"/>
              <a:gd name="connsiteY6" fmla="*/ 409903 h 2490951"/>
              <a:gd name="connsiteX7" fmla="*/ 1939159 w 2058601"/>
              <a:gd name="connsiteY7" fmla="*/ 536027 h 2490951"/>
              <a:gd name="connsiteX8" fmla="*/ 1954925 w 2058601"/>
              <a:gd name="connsiteY8" fmla="*/ 693682 h 2490951"/>
              <a:gd name="connsiteX9" fmla="*/ 1986456 w 2058601"/>
              <a:gd name="connsiteY9" fmla="*/ 788275 h 2490951"/>
              <a:gd name="connsiteX10" fmla="*/ 2017987 w 2058601"/>
              <a:gd name="connsiteY10" fmla="*/ 1245475 h 2490951"/>
              <a:gd name="connsiteX11" fmla="*/ 2002221 w 2058601"/>
              <a:gd name="connsiteY11" fmla="*/ 1340069 h 2490951"/>
              <a:gd name="connsiteX12" fmla="*/ 2002221 w 2058601"/>
              <a:gd name="connsiteY12" fmla="*/ 1434662 h 2490951"/>
              <a:gd name="connsiteX13" fmla="*/ 1986456 w 2058601"/>
              <a:gd name="connsiteY13" fmla="*/ 1608082 h 2490951"/>
              <a:gd name="connsiteX14" fmla="*/ 1954925 w 2058601"/>
              <a:gd name="connsiteY14" fmla="*/ 1655379 h 2490951"/>
              <a:gd name="connsiteX15" fmla="*/ 1939159 w 2058601"/>
              <a:gd name="connsiteY15" fmla="*/ 1702675 h 2490951"/>
              <a:gd name="connsiteX16" fmla="*/ 1954925 w 2058601"/>
              <a:gd name="connsiteY16" fmla="*/ 1765738 h 2490951"/>
              <a:gd name="connsiteX17" fmla="*/ 1986456 w 2058601"/>
              <a:gd name="connsiteY17" fmla="*/ 1860331 h 2490951"/>
              <a:gd name="connsiteX18" fmla="*/ 1954925 w 2058601"/>
              <a:gd name="connsiteY18" fmla="*/ 1970689 h 2490951"/>
              <a:gd name="connsiteX19" fmla="*/ 1923394 w 2058601"/>
              <a:gd name="connsiteY19" fmla="*/ 2017986 h 2490951"/>
              <a:gd name="connsiteX20" fmla="*/ 1907628 w 2058601"/>
              <a:gd name="connsiteY20" fmla="*/ 2096813 h 2490951"/>
              <a:gd name="connsiteX21" fmla="*/ 1876097 w 2058601"/>
              <a:gd name="connsiteY21" fmla="*/ 2144110 h 2490951"/>
              <a:gd name="connsiteX22" fmla="*/ 1860332 w 2058601"/>
              <a:gd name="connsiteY22" fmla="*/ 2301765 h 2490951"/>
              <a:gd name="connsiteX23" fmla="*/ 1813035 w 2058601"/>
              <a:gd name="connsiteY23" fmla="*/ 2349062 h 2490951"/>
              <a:gd name="connsiteX24" fmla="*/ 1765738 w 2058601"/>
              <a:gd name="connsiteY24" fmla="*/ 2380593 h 2490951"/>
              <a:gd name="connsiteX25" fmla="*/ 1639614 w 2058601"/>
              <a:gd name="connsiteY25" fmla="*/ 2427889 h 2490951"/>
              <a:gd name="connsiteX26" fmla="*/ 1592318 w 2058601"/>
              <a:gd name="connsiteY26" fmla="*/ 2459420 h 2490951"/>
              <a:gd name="connsiteX27" fmla="*/ 1450428 w 2058601"/>
              <a:gd name="connsiteY27" fmla="*/ 2475186 h 2490951"/>
              <a:gd name="connsiteX28" fmla="*/ 1355835 w 2058601"/>
              <a:gd name="connsiteY28" fmla="*/ 2490951 h 2490951"/>
              <a:gd name="connsiteX29" fmla="*/ 1072056 w 2058601"/>
              <a:gd name="connsiteY29" fmla="*/ 2475186 h 2490951"/>
              <a:gd name="connsiteX30" fmla="*/ 1024759 w 2058601"/>
              <a:gd name="connsiteY30" fmla="*/ 2459420 h 2490951"/>
              <a:gd name="connsiteX31" fmla="*/ 867104 w 2058601"/>
              <a:gd name="connsiteY31" fmla="*/ 2443655 h 2490951"/>
              <a:gd name="connsiteX32" fmla="*/ 788276 w 2058601"/>
              <a:gd name="connsiteY32" fmla="*/ 2349062 h 2490951"/>
              <a:gd name="connsiteX33" fmla="*/ 756745 w 2058601"/>
              <a:gd name="connsiteY33" fmla="*/ 2254469 h 2490951"/>
              <a:gd name="connsiteX34" fmla="*/ 740980 w 2058601"/>
              <a:gd name="connsiteY34" fmla="*/ 2207172 h 2490951"/>
              <a:gd name="connsiteX35" fmla="*/ 693683 w 2058601"/>
              <a:gd name="connsiteY35" fmla="*/ 2222938 h 2490951"/>
              <a:gd name="connsiteX36" fmla="*/ 646387 w 2058601"/>
              <a:gd name="connsiteY36" fmla="*/ 2333296 h 2490951"/>
              <a:gd name="connsiteX37" fmla="*/ 599090 w 2058601"/>
              <a:gd name="connsiteY37" fmla="*/ 2349062 h 2490951"/>
              <a:gd name="connsiteX38" fmla="*/ 504497 w 2058601"/>
              <a:gd name="connsiteY38" fmla="*/ 2412124 h 2490951"/>
              <a:gd name="connsiteX39" fmla="*/ 362607 w 2058601"/>
              <a:gd name="connsiteY39" fmla="*/ 2475186 h 2490951"/>
              <a:gd name="connsiteX40" fmla="*/ 315311 w 2058601"/>
              <a:gd name="connsiteY40" fmla="*/ 2459420 h 2490951"/>
              <a:gd name="connsiteX41" fmla="*/ 220718 w 2058601"/>
              <a:gd name="connsiteY41" fmla="*/ 2396358 h 2490951"/>
              <a:gd name="connsiteX42" fmla="*/ 126125 w 2058601"/>
              <a:gd name="connsiteY42" fmla="*/ 2238703 h 2490951"/>
              <a:gd name="connsiteX43" fmla="*/ 94594 w 2058601"/>
              <a:gd name="connsiteY43" fmla="*/ 2191406 h 2490951"/>
              <a:gd name="connsiteX44" fmla="*/ 78828 w 2058601"/>
              <a:gd name="connsiteY44" fmla="*/ 2081048 h 2490951"/>
              <a:gd name="connsiteX45" fmla="*/ 63063 w 2058601"/>
              <a:gd name="connsiteY45" fmla="*/ 1686910 h 2490951"/>
              <a:gd name="connsiteX46" fmla="*/ 47297 w 2058601"/>
              <a:gd name="connsiteY46" fmla="*/ 1592317 h 2490951"/>
              <a:gd name="connsiteX47" fmla="*/ 31532 w 2058601"/>
              <a:gd name="connsiteY47" fmla="*/ 1403131 h 2490951"/>
              <a:gd name="connsiteX48" fmla="*/ 0 w 2058601"/>
              <a:gd name="connsiteY48" fmla="*/ 993227 h 2490951"/>
              <a:gd name="connsiteX49" fmla="*/ 15766 w 2058601"/>
              <a:gd name="connsiteY49" fmla="*/ 914400 h 2490951"/>
              <a:gd name="connsiteX50" fmla="*/ 47297 w 2058601"/>
              <a:gd name="connsiteY50" fmla="*/ 662151 h 2490951"/>
              <a:gd name="connsiteX51" fmla="*/ 31532 w 2058601"/>
              <a:gd name="connsiteY51" fmla="*/ 520262 h 2490951"/>
              <a:gd name="connsiteX52" fmla="*/ 15766 w 2058601"/>
              <a:gd name="connsiteY52" fmla="*/ 472965 h 2490951"/>
              <a:gd name="connsiteX53" fmla="*/ 47297 w 2058601"/>
              <a:gd name="connsiteY53" fmla="*/ 378372 h 2490951"/>
              <a:gd name="connsiteX54" fmla="*/ 78828 w 2058601"/>
              <a:gd name="connsiteY54" fmla="*/ 268013 h 2490951"/>
              <a:gd name="connsiteX55" fmla="*/ 94594 w 2058601"/>
              <a:gd name="connsiteY55" fmla="*/ 220717 h 2490951"/>
              <a:gd name="connsiteX56" fmla="*/ 141890 w 2058601"/>
              <a:gd name="connsiteY56" fmla="*/ 189186 h 2490951"/>
              <a:gd name="connsiteX57" fmla="*/ 173421 w 2058601"/>
              <a:gd name="connsiteY57" fmla="*/ 141889 h 2490951"/>
              <a:gd name="connsiteX58" fmla="*/ 189187 w 2058601"/>
              <a:gd name="connsiteY58" fmla="*/ 31531 h 2490951"/>
              <a:gd name="connsiteX59" fmla="*/ 283780 w 2058601"/>
              <a:gd name="connsiteY59" fmla="*/ 0 h 2490951"/>
              <a:gd name="connsiteX60" fmla="*/ 441435 w 2058601"/>
              <a:gd name="connsiteY60" fmla="*/ 78827 h 2490951"/>
              <a:gd name="connsiteX61" fmla="*/ 488732 w 2058601"/>
              <a:gd name="connsiteY61" fmla="*/ 141889 h 2490951"/>
              <a:gd name="connsiteX62" fmla="*/ 520263 w 2058601"/>
              <a:gd name="connsiteY62" fmla="*/ 189186 h 2490951"/>
              <a:gd name="connsiteX63" fmla="*/ 583325 w 2058601"/>
              <a:gd name="connsiteY63" fmla="*/ 220717 h 2490951"/>
              <a:gd name="connsiteX64" fmla="*/ 677918 w 2058601"/>
              <a:gd name="connsiteY64" fmla="*/ 283779 h 2490951"/>
              <a:gd name="connsiteX65" fmla="*/ 788276 w 2058601"/>
              <a:gd name="connsiteY65" fmla="*/ 315310 h 2490951"/>
              <a:gd name="connsiteX66" fmla="*/ 945932 w 2058601"/>
              <a:gd name="connsiteY66" fmla="*/ 362606 h 2490951"/>
              <a:gd name="connsiteX67" fmla="*/ 993228 w 2058601"/>
              <a:gd name="connsiteY67" fmla="*/ 409903 h 2490951"/>
              <a:gd name="connsiteX68" fmla="*/ 1119352 w 2058601"/>
              <a:gd name="connsiteY68" fmla="*/ 409903 h 2490951"/>
              <a:gd name="connsiteX69" fmla="*/ 1229711 w 2058601"/>
              <a:gd name="connsiteY69" fmla="*/ 378372 h 2490951"/>
              <a:gd name="connsiteX70" fmla="*/ 1292773 w 2058601"/>
              <a:gd name="connsiteY70" fmla="*/ 362606 h 2490951"/>
              <a:gd name="connsiteX71" fmla="*/ 1403132 w 2058601"/>
              <a:gd name="connsiteY71" fmla="*/ 283779 h 2490951"/>
              <a:gd name="connsiteX72" fmla="*/ 1497725 w 2058601"/>
              <a:gd name="connsiteY72" fmla="*/ 220717 h 2490951"/>
              <a:gd name="connsiteX73" fmla="*/ 1545021 w 2058601"/>
              <a:gd name="connsiteY73" fmla="*/ 189186 h 2490951"/>
              <a:gd name="connsiteX74" fmla="*/ 1639614 w 2058601"/>
              <a:gd name="connsiteY74" fmla="*/ 141889 h 2490951"/>
              <a:gd name="connsiteX75" fmla="*/ 1671145 w 2058601"/>
              <a:gd name="connsiteY75" fmla="*/ 94593 h 2490951"/>
              <a:gd name="connsiteX76" fmla="*/ 1765738 w 2058601"/>
              <a:gd name="connsiteY76" fmla="*/ 31531 h 249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058601" h="2490951">
                <a:moveTo>
                  <a:pt x="1702676" y="31531"/>
                </a:moveTo>
                <a:cubicBezTo>
                  <a:pt x="1758732" y="17516"/>
                  <a:pt x="1772744" y="3503"/>
                  <a:pt x="1828800" y="31531"/>
                </a:cubicBezTo>
                <a:cubicBezTo>
                  <a:pt x="1842095" y="38178"/>
                  <a:pt x="1849821" y="52552"/>
                  <a:pt x="1860332" y="63062"/>
                </a:cubicBezTo>
                <a:cubicBezTo>
                  <a:pt x="1865587" y="94593"/>
                  <a:pt x="1871872" y="125970"/>
                  <a:pt x="1876097" y="157655"/>
                </a:cubicBezTo>
                <a:cubicBezTo>
                  <a:pt x="1882386" y="204825"/>
                  <a:pt x="1884040" y="252604"/>
                  <a:pt x="1891863" y="299544"/>
                </a:cubicBezTo>
                <a:cubicBezTo>
                  <a:pt x="1894595" y="315936"/>
                  <a:pt x="1903063" y="330862"/>
                  <a:pt x="1907628" y="346841"/>
                </a:cubicBezTo>
                <a:cubicBezTo>
                  <a:pt x="1913581" y="367675"/>
                  <a:pt x="1918139" y="388882"/>
                  <a:pt x="1923394" y="409903"/>
                </a:cubicBezTo>
                <a:cubicBezTo>
                  <a:pt x="1928649" y="451944"/>
                  <a:pt x="1934480" y="493918"/>
                  <a:pt x="1939159" y="536027"/>
                </a:cubicBezTo>
                <a:cubicBezTo>
                  <a:pt x="1944991" y="588518"/>
                  <a:pt x="1945192" y="641773"/>
                  <a:pt x="1954925" y="693682"/>
                </a:cubicBezTo>
                <a:cubicBezTo>
                  <a:pt x="1961050" y="726349"/>
                  <a:pt x="1986456" y="788275"/>
                  <a:pt x="1986456" y="788275"/>
                </a:cubicBezTo>
                <a:cubicBezTo>
                  <a:pt x="1996966" y="940675"/>
                  <a:pt x="2003728" y="1093380"/>
                  <a:pt x="2017987" y="1245475"/>
                </a:cubicBezTo>
                <a:cubicBezTo>
                  <a:pt x="2026034" y="1331312"/>
                  <a:pt x="2058601" y="1255497"/>
                  <a:pt x="2002221" y="1340069"/>
                </a:cubicBezTo>
                <a:cubicBezTo>
                  <a:pt x="1960181" y="1466190"/>
                  <a:pt x="2002221" y="1308539"/>
                  <a:pt x="2002221" y="1434662"/>
                </a:cubicBezTo>
                <a:cubicBezTo>
                  <a:pt x="2002221" y="1492707"/>
                  <a:pt x="1998618" y="1551325"/>
                  <a:pt x="1986456" y="1608082"/>
                </a:cubicBezTo>
                <a:cubicBezTo>
                  <a:pt x="1982486" y="1626609"/>
                  <a:pt x="1963399" y="1638432"/>
                  <a:pt x="1954925" y="1655379"/>
                </a:cubicBezTo>
                <a:cubicBezTo>
                  <a:pt x="1947493" y="1670243"/>
                  <a:pt x="1944414" y="1686910"/>
                  <a:pt x="1939159" y="1702675"/>
                </a:cubicBezTo>
                <a:cubicBezTo>
                  <a:pt x="1944414" y="1723696"/>
                  <a:pt x="1948699" y="1744984"/>
                  <a:pt x="1954925" y="1765738"/>
                </a:cubicBezTo>
                <a:cubicBezTo>
                  <a:pt x="1964476" y="1797573"/>
                  <a:pt x="1986456" y="1860331"/>
                  <a:pt x="1986456" y="1860331"/>
                </a:cubicBezTo>
                <a:cubicBezTo>
                  <a:pt x="1981406" y="1880532"/>
                  <a:pt x="1966232" y="1948075"/>
                  <a:pt x="1954925" y="1970689"/>
                </a:cubicBezTo>
                <a:cubicBezTo>
                  <a:pt x="1946451" y="1987637"/>
                  <a:pt x="1933904" y="2002220"/>
                  <a:pt x="1923394" y="2017986"/>
                </a:cubicBezTo>
                <a:cubicBezTo>
                  <a:pt x="1918139" y="2044262"/>
                  <a:pt x="1917037" y="2071723"/>
                  <a:pt x="1907628" y="2096813"/>
                </a:cubicBezTo>
                <a:cubicBezTo>
                  <a:pt x="1900975" y="2114554"/>
                  <a:pt x="1880358" y="2125647"/>
                  <a:pt x="1876097" y="2144110"/>
                </a:cubicBezTo>
                <a:cubicBezTo>
                  <a:pt x="1864221" y="2195571"/>
                  <a:pt x="1875864" y="2251287"/>
                  <a:pt x="1860332" y="2301765"/>
                </a:cubicBezTo>
                <a:cubicBezTo>
                  <a:pt x="1853775" y="2323075"/>
                  <a:pt x="1830163" y="2334788"/>
                  <a:pt x="1813035" y="2349062"/>
                </a:cubicBezTo>
                <a:cubicBezTo>
                  <a:pt x="1798479" y="2361192"/>
                  <a:pt x="1782686" y="2372119"/>
                  <a:pt x="1765738" y="2380593"/>
                </a:cubicBezTo>
                <a:cubicBezTo>
                  <a:pt x="1728029" y="2399447"/>
                  <a:pt x="1680552" y="2414244"/>
                  <a:pt x="1639614" y="2427889"/>
                </a:cubicBezTo>
                <a:cubicBezTo>
                  <a:pt x="1623849" y="2438399"/>
                  <a:pt x="1610700" y="2454824"/>
                  <a:pt x="1592318" y="2459420"/>
                </a:cubicBezTo>
                <a:cubicBezTo>
                  <a:pt x="1546151" y="2470962"/>
                  <a:pt x="1497598" y="2468897"/>
                  <a:pt x="1450428" y="2475186"/>
                </a:cubicBezTo>
                <a:cubicBezTo>
                  <a:pt x="1418743" y="2479411"/>
                  <a:pt x="1387366" y="2485696"/>
                  <a:pt x="1355835" y="2490951"/>
                </a:cubicBezTo>
                <a:cubicBezTo>
                  <a:pt x="1261242" y="2485696"/>
                  <a:pt x="1166368" y="2484168"/>
                  <a:pt x="1072056" y="2475186"/>
                </a:cubicBezTo>
                <a:cubicBezTo>
                  <a:pt x="1055512" y="2473610"/>
                  <a:pt x="1041184" y="2461947"/>
                  <a:pt x="1024759" y="2459420"/>
                </a:cubicBezTo>
                <a:cubicBezTo>
                  <a:pt x="972559" y="2451389"/>
                  <a:pt x="919656" y="2448910"/>
                  <a:pt x="867104" y="2443655"/>
                </a:cubicBezTo>
                <a:cubicBezTo>
                  <a:pt x="837403" y="2413954"/>
                  <a:pt x="805835" y="2388570"/>
                  <a:pt x="788276" y="2349062"/>
                </a:cubicBezTo>
                <a:cubicBezTo>
                  <a:pt x="774777" y="2318690"/>
                  <a:pt x="767255" y="2286000"/>
                  <a:pt x="756745" y="2254469"/>
                </a:cubicBezTo>
                <a:lnTo>
                  <a:pt x="740980" y="2207172"/>
                </a:lnTo>
                <a:cubicBezTo>
                  <a:pt x="725214" y="2212427"/>
                  <a:pt x="704064" y="2209961"/>
                  <a:pt x="693683" y="2222938"/>
                </a:cubicBezTo>
                <a:cubicBezTo>
                  <a:pt x="626362" y="2307089"/>
                  <a:pt x="731002" y="2265604"/>
                  <a:pt x="646387" y="2333296"/>
                </a:cubicBezTo>
                <a:cubicBezTo>
                  <a:pt x="633410" y="2343677"/>
                  <a:pt x="613617" y="2340991"/>
                  <a:pt x="599090" y="2349062"/>
                </a:cubicBezTo>
                <a:cubicBezTo>
                  <a:pt x="565963" y="2367466"/>
                  <a:pt x="540448" y="2400140"/>
                  <a:pt x="504497" y="2412124"/>
                </a:cubicBezTo>
                <a:cubicBezTo>
                  <a:pt x="391928" y="2449647"/>
                  <a:pt x="437559" y="2425219"/>
                  <a:pt x="362607" y="2475186"/>
                </a:cubicBezTo>
                <a:cubicBezTo>
                  <a:pt x="346842" y="2469931"/>
                  <a:pt x="329838" y="2467491"/>
                  <a:pt x="315311" y="2459420"/>
                </a:cubicBezTo>
                <a:cubicBezTo>
                  <a:pt x="282184" y="2441016"/>
                  <a:pt x="220718" y="2396358"/>
                  <a:pt x="220718" y="2396358"/>
                </a:cubicBezTo>
                <a:cubicBezTo>
                  <a:pt x="172239" y="2299400"/>
                  <a:pt x="202224" y="2352852"/>
                  <a:pt x="126125" y="2238703"/>
                </a:cubicBezTo>
                <a:lnTo>
                  <a:pt x="94594" y="2191406"/>
                </a:lnTo>
                <a:cubicBezTo>
                  <a:pt x="144213" y="1992925"/>
                  <a:pt x="96792" y="2248718"/>
                  <a:pt x="78828" y="2081048"/>
                </a:cubicBezTo>
                <a:cubicBezTo>
                  <a:pt x="64821" y="1950312"/>
                  <a:pt x="71528" y="1818122"/>
                  <a:pt x="63063" y="1686910"/>
                </a:cubicBezTo>
                <a:cubicBezTo>
                  <a:pt x="61005" y="1655010"/>
                  <a:pt x="52552" y="1623848"/>
                  <a:pt x="47297" y="1592317"/>
                </a:cubicBezTo>
                <a:cubicBezTo>
                  <a:pt x="42042" y="1529255"/>
                  <a:pt x="35142" y="1466309"/>
                  <a:pt x="31532" y="1403131"/>
                </a:cubicBezTo>
                <a:cubicBezTo>
                  <a:pt x="8791" y="1005162"/>
                  <a:pt x="54884" y="1157875"/>
                  <a:pt x="0" y="993227"/>
                </a:cubicBezTo>
                <a:cubicBezTo>
                  <a:pt x="5255" y="966951"/>
                  <a:pt x="11976" y="940927"/>
                  <a:pt x="15766" y="914400"/>
                </a:cubicBezTo>
                <a:cubicBezTo>
                  <a:pt x="27750" y="830514"/>
                  <a:pt x="47297" y="662151"/>
                  <a:pt x="47297" y="662151"/>
                </a:cubicBezTo>
                <a:cubicBezTo>
                  <a:pt x="42042" y="614855"/>
                  <a:pt x="39355" y="567202"/>
                  <a:pt x="31532" y="520262"/>
                </a:cubicBezTo>
                <a:cubicBezTo>
                  <a:pt x="28800" y="503870"/>
                  <a:pt x="13931" y="489482"/>
                  <a:pt x="15766" y="472965"/>
                </a:cubicBezTo>
                <a:cubicBezTo>
                  <a:pt x="19436" y="439932"/>
                  <a:pt x="36787" y="409903"/>
                  <a:pt x="47297" y="378372"/>
                </a:cubicBezTo>
                <a:cubicBezTo>
                  <a:pt x="85104" y="264953"/>
                  <a:pt x="39229" y="406608"/>
                  <a:pt x="78828" y="268013"/>
                </a:cubicBezTo>
                <a:cubicBezTo>
                  <a:pt x="83393" y="252034"/>
                  <a:pt x="84213" y="233694"/>
                  <a:pt x="94594" y="220717"/>
                </a:cubicBezTo>
                <a:cubicBezTo>
                  <a:pt x="106431" y="205921"/>
                  <a:pt x="126125" y="199696"/>
                  <a:pt x="141890" y="189186"/>
                </a:cubicBezTo>
                <a:cubicBezTo>
                  <a:pt x="152400" y="173420"/>
                  <a:pt x="167976" y="160038"/>
                  <a:pt x="173421" y="141889"/>
                </a:cubicBezTo>
                <a:cubicBezTo>
                  <a:pt x="184099" y="106297"/>
                  <a:pt x="166373" y="60863"/>
                  <a:pt x="189187" y="31531"/>
                </a:cubicBezTo>
                <a:cubicBezTo>
                  <a:pt x="209592" y="5296"/>
                  <a:pt x="283780" y="0"/>
                  <a:pt x="283780" y="0"/>
                </a:cubicBezTo>
                <a:cubicBezTo>
                  <a:pt x="343980" y="15049"/>
                  <a:pt x="398118" y="21072"/>
                  <a:pt x="441435" y="78827"/>
                </a:cubicBezTo>
                <a:cubicBezTo>
                  <a:pt x="457201" y="99848"/>
                  <a:pt x="473459" y="120507"/>
                  <a:pt x="488732" y="141889"/>
                </a:cubicBezTo>
                <a:cubicBezTo>
                  <a:pt x="499745" y="157308"/>
                  <a:pt x="505707" y="177056"/>
                  <a:pt x="520263" y="189186"/>
                </a:cubicBezTo>
                <a:cubicBezTo>
                  <a:pt x="538318" y="204232"/>
                  <a:pt x="563172" y="208625"/>
                  <a:pt x="583325" y="220717"/>
                </a:cubicBezTo>
                <a:cubicBezTo>
                  <a:pt x="615820" y="240214"/>
                  <a:pt x="641154" y="274588"/>
                  <a:pt x="677918" y="283779"/>
                </a:cubicBezTo>
                <a:cubicBezTo>
                  <a:pt x="816087" y="318320"/>
                  <a:pt x="675185" y="281382"/>
                  <a:pt x="788276" y="315310"/>
                </a:cubicBezTo>
                <a:cubicBezTo>
                  <a:pt x="968804" y="369469"/>
                  <a:pt x="838801" y="326897"/>
                  <a:pt x="945932" y="362606"/>
                </a:cubicBezTo>
                <a:cubicBezTo>
                  <a:pt x="961697" y="378372"/>
                  <a:pt x="974677" y="397535"/>
                  <a:pt x="993228" y="409903"/>
                </a:cubicBezTo>
                <a:cubicBezTo>
                  <a:pt x="1037202" y="439220"/>
                  <a:pt x="1070576" y="420742"/>
                  <a:pt x="1119352" y="409903"/>
                </a:cubicBezTo>
                <a:cubicBezTo>
                  <a:pt x="1230250" y="385259"/>
                  <a:pt x="1137535" y="404709"/>
                  <a:pt x="1229711" y="378372"/>
                </a:cubicBezTo>
                <a:cubicBezTo>
                  <a:pt x="1250545" y="372419"/>
                  <a:pt x="1271752" y="367861"/>
                  <a:pt x="1292773" y="362606"/>
                </a:cubicBezTo>
                <a:cubicBezTo>
                  <a:pt x="1446557" y="260083"/>
                  <a:pt x="1207556" y="420681"/>
                  <a:pt x="1403132" y="283779"/>
                </a:cubicBezTo>
                <a:cubicBezTo>
                  <a:pt x="1434177" y="262047"/>
                  <a:pt x="1466194" y="241738"/>
                  <a:pt x="1497725" y="220717"/>
                </a:cubicBezTo>
                <a:cubicBezTo>
                  <a:pt x="1513490" y="210207"/>
                  <a:pt x="1527046" y="195178"/>
                  <a:pt x="1545021" y="189186"/>
                </a:cubicBezTo>
                <a:cubicBezTo>
                  <a:pt x="1610293" y="167428"/>
                  <a:pt x="1578491" y="182638"/>
                  <a:pt x="1639614" y="141889"/>
                </a:cubicBezTo>
                <a:cubicBezTo>
                  <a:pt x="1650124" y="126124"/>
                  <a:pt x="1657747" y="107991"/>
                  <a:pt x="1671145" y="94593"/>
                </a:cubicBezTo>
                <a:cubicBezTo>
                  <a:pt x="1707379" y="58359"/>
                  <a:pt x="1726907" y="50946"/>
                  <a:pt x="1765738" y="31531"/>
                </a:cubicBezTo>
              </a:path>
            </a:pathLst>
          </a:custGeom>
          <a:ln w="57150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765739" y="4918844"/>
            <a:ext cx="286369" cy="292246"/>
          </a:xfrm>
          <a:custGeom>
            <a:avLst/>
            <a:gdLst>
              <a:gd name="connsiteX0" fmla="*/ 17040 w 319176"/>
              <a:gd name="connsiteY0" fmla="*/ 7883 h 631205"/>
              <a:gd name="connsiteX1" fmla="*/ 1275 w 319176"/>
              <a:gd name="connsiteY1" fmla="*/ 55179 h 631205"/>
              <a:gd name="connsiteX2" fmla="*/ 64337 w 319176"/>
              <a:gd name="connsiteY2" fmla="*/ 260131 h 631205"/>
              <a:gd name="connsiteX3" fmla="*/ 80102 w 319176"/>
              <a:gd name="connsiteY3" fmla="*/ 417786 h 631205"/>
              <a:gd name="connsiteX4" fmla="*/ 111634 w 319176"/>
              <a:gd name="connsiteY4" fmla="*/ 449317 h 631205"/>
              <a:gd name="connsiteX5" fmla="*/ 174696 w 319176"/>
              <a:gd name="connsiteY5" fmla="*/ 622738 h 631205"/>
              <a:gd name="connsiteX6" fmla="*/ 221992 w 319176"/>
              <a:gd name="connsiteY6" fmla="*/ 606973 h 631205"/>
              <a:gd name="connsiteX7" fmla="*/ 237758 w 319176"/>
              <a:gd name="connsiteY7" fmla="*/ 543911 h 631205"/>
              <a:gd name="connsiteX8" fmla="*/ 253523 w 319176"/>
              <a:gd name="connsiteY8" fmla="*/ 417786 h 631205"/>
              <a:gd name="connsiteX9" fmla="*/ 285054 w 319176"/>
              <a:gd name="connsiteY9" fmla="*/ 370490 h 631205"/>
              <a:gd name="connsiteX10" fmla="*/ 316585 w 319176"/>
              <a:gd name="connsiteY10" fmla="*/ 275897 h 631205"/>
              <a:gd name="connsiteX11" fmla="*/ 300820 w 319176"/>
              <a:gd name="connsiteY11" fmla="*/ 102476 h 631205"/>
              <a:gd name="connsiteX12" fmla="*/ 253523 w 319176"/>
              <a:gd name="connsiteY12" fmla="*/ 86711 h 631205"/>
              <a:gd name="connsiteX13" fmla="*/ 237758 w 319176"/>
              <a:gd name="connsiteY13" fmla="*/ 39414 h 631205"/>
              <a:gd name="connsiteX14" fmla="*/ 190461 w 319176"/>
              <a:gd name="connsiteY14" fmla="*/ 23648 h 631205"/>
              <a:gd name="connsiteX15" fmla="*/ 80102 w 319176"/>
              <a:gd name="connsiteY15" fmla="*/ 7883 h 631205"/>
              <a:gd name="connsiteX16" fmla="*/ 17040 w 319176"/>
              <a:gd name="connsiteY16" fmla="*/ 7883 h 63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19176" h="631205">
                <a:moveTo>
                  <a:pt x="17040" y="7883"/>
                </a:moveTo>
                <a:cubicBezTo>
                  <a:pt x="3902" y="15766"/>
                  <a:pt x="0" y="38610"/>
                  <a:pt x="1275" y="55179"/>
                </a:cubicBezTo>
                <a:cubicBezTo>
                  <a:pt x="12003" y="194636"/>
                  <a:pt x="11747" y="181246"/>
                  <a:pt x="64337" y="260131"/>
                </a:cubicBezTo>
                <a:cubicBezTo>
                  <a:pt x="69592" y="312683"/>
                  <a:pt x="67293" y="366549"/>
                  <a:pt x="80102" y="417786"/>
                </a:cubicBezTo>
                <a:cubicBezTo>
                  <a:pt x="83707" y="432206"/>
                  <a:pt x="107723" y="434977"/>
                  <a:pt x="111634" y="449317"/>
                </a:cubicBezTo>
                <a:cubicBezTo>
                  <a:pt x="161240" y="631205"/>
                  <a:pt x="75162" y="556383"/>
                  <a:pt x="174696" y="622738"/>
                </a:cubicBezTo>
                <a:cubicBezTo>
                  <a:pt x="190461" y="617483"/>
                  <a:pt x="211611" y="619950"/>
                  <a:pt x="221992" y="606973"/>
                </a:cubicBezTo>
                <a:cubicBezTo>
                  <a:pt x="235528" y="590053"/>
                  <a:pt x="234196" y="565284"/>
                  <a:pt x="237758" y="543911"/>
                </a:cubicBezTo>
                <a:cubicBezTo>
                  <a:pt x="244723" y="502119"/>
                  <a:pt x="242375" y="458662"/>
                  <a:pt x="253523" y="417786"/>
                </a:cubicBezTo>
                <a:cubicBezTo>
                  <a:pt x="258508" y="399506"/>
                  <a:pt x="277359" y="387805"/>
                  <a:pt x="285054" y="370490"/>
                </a:cubicBezTo>
                <a:cubicBezTo>
                  <a:pt x="298553" y="340118"/>
                  <a:pt x="316585" y="275897"/>
                  <a:pt x="316585" y="275897"/>
                </a:cubicBezTo>
                <a:cubicBezTo>
                  <a:pt x="311330" y="218090"/>
                  <a:pt x="319176" y="157543"/>
                  <a:pt x="300820" y="102476"/>
                </a:cubicBezTo>
                <a:cubicBezTo>
                  <a:pt x="295565" y="86710"/>
                  <a:pt x="265274" y="98462"/>
                  <a:pt x="253523" y="86711"/>
                </a:cubicBezTo>
                <a:cubicBezTo>
                  <a:pt x="241772" y="74960"/>
                  <a:pt x="249509" y="51165"/>
                  <a:pt x="237758" y="39414"/>
                </a:cubicBezTo>
                <a:cubicBezTo>
                  <a:pt x="226007" y="27663"/>
                  <a:pt x="206757" y="26907"/>
                  <a:pt x="190461" y="23648"/>
                </a:cubicBezTo>
                <a:cubicBezTo>
                  <a:pt x="154023" y="16360"/>
                  <a:pt x="116888" y="13138"/>
                  <a:pt x="80102" y="7883"/>
                </a:cubicBezTo>
                <a:cubicBezTo>
                  <a:pt x="28434" y="42329"/>
                  <a:pt x="30178" y="0"/>
                  <a:pt x="17040" y="7883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40925" y="2853548"/>
            <a:ext cx="18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B50BA1"/>
                </a:solidFill>
                <a:latin typeface="Siyam Rupali" pitchFamily="2" charset="0"/>
                <a:cs typeface="Siyam Rupali" pitchFamily="2" charset="0"/>
              </a:rPr>
              <a:t>বৃহদান্ত্র</a:t>
            </a:r>
            <a:endParaRPr lang="en-US" sz="2800" b="1" dirty="0">
              <a:solidFill>
                <a:srgbClr val="B50BA1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3628" y="5880529"/>
            <a:ext cx="1891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ক্ষুদ্রান্ত্র</a:t>
            </a:r>
            <a:endParaRPr lang="en-US" sz="2800" b="1" dirty="0">
              <a:solidFill>
                <a:srgbClr val="3366FF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8962" y="5470625"/>
            <a:ext cx="1481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C000"/>
                </a:solidFill>
                <a:latin typeface="Siyam Rupali" pitchFamily="2" charset="0"/>
                <a:cs typeface="Siyam Rupali" pitchFamily="2" charset="0"/>
              </a:rPr>
              <a:t>পায়ুপথ</a:t>
            </a:r>
            <a:endParaRPr lang="en-US" sz="2800" b="1" dirty="0">
              <a:solidFill>
                <a:srgbClr val="FFC000"/>
              </a:solidFill>
              <a:latin typeface="Siyam Rupali" pitchFamily="2" charset="0"/>
              <a:cs typeface="Siyam Rupali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40524" y="-52026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eft Arrow 23"/>
          <p:cNvSpPr/>
          <p:nvPr/>
        </p:nvSpPr>
        <p:spPr>
          <a:xfrm>
            <a:off x="5833242" y="646386"/>
            <a:ext cx="1797268" cy="756747"/>
          </a:xfrm>
          <a:prstGeom prst="leftArrow">
            <a:avLst>
              <a:gd name="adj1" fmla="val 50000"/>
              <a:gd name="adj2" fmla="val 32540"/>
            </a:avLst>
          </a:prstGeom>
          <a:noFill/>
          <a:ln>
            <a:solidFill>
              <a:srgbClr val="B50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2800" dirty="0" smtClean="0">
                <a:solidFill>
                  <a:srgbClr val="FF0000"/>
                </a:solidFill>
              </a:rPr>
              <a:t>কোলন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4713888" y="1418897"/>
            <a:ext cx="2948152" cy="756747"/>
          </a:xfrm>
          <a:prstGeom prst="leftArrow">
            <a:avLst>
              <a:gd name="adj1" fmla="val 50000"/>
              <a:gd name="adj2" fmla="val 26190"/>
            </a:avLst>
          </a:prstGeom>
          <a:noFill/>
          <a:ln>
            <a:solidFill>
              <a:srgbClr val="B50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2800" dirty="0" smtClean="0">
                <a:solidFill>
                  <a:srgbClr val="FF0000"/>
                </a:solidFill>
              </a:rPr>
              <a:t>সিকাম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5155324" y="2049517"/>
            <a:ext cx="2475185" cy="709452"/>
          </a:xfrm>
          <a:prstGeom prst="leftArrow">
            <a:avLst>
              <a:gd name="adj1" fmla="val 50000"/>
              <a:gd name="adj2" fmla="val 17301"/>
            </a:avLst>
          </a:prstGeom>
          <a:noFill/>
          <a:ln>
            <a:solidFill>
              <a:srgbClr val="B50B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2800" dirty="0" smtClean="0">
                <a:solidFill>
                  <a:srgbClr val="FF0000"/>
                </a:solidFill>
              </a:rPr>
              <a:t>মলাশয়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4776950" y="3515712"/>
            <a:ext cx="2958662" cy="709449"/>
          </a:xfrm>
          <a:prstGeom prst="leftArrow">
            <a:avLst>
              <a:gd name="adj1" fmla="val 50000"/>
              <a:gd name="adj2" fmla="val 32540"/>
            </a:avLst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2800" dirty="0" smtClean="0">
                <a:solidFill>
                  <a:srgbClr val="FF0000"/>
                </a:solidFill>
              </a:rPr>
              <a:t>ডিওডেনাম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4761186" y="4335517"/>
            <a:ext cx="3005955" cy="846164"/>
          </a:xfrm>
          <a:prstGeom prst="leftArrow">
            <a:avLst>
              <a:gd name="adj1" fmla="val 50000"/>
              <a:gd name="adj2" fmla="val 106306"/>
            </a:avLst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2800" dirty="0" smtClean="0">
                <a:solidFill>
                  <a:srgbClr val="FF0000"/>
                </a:solidFill>
              </a:rPr>
              <a:t>জেজুনাম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4540466" y="5292054"/>
            <a:ext cx="3231933" cy="667317"/>
          </a:xfrm>
          <a:prstGeom prst="leftArrow">
            <a:avLst>
              <a:gd name="adj1" fmla="val 50000"/>
              <a:gd name="adj2" fmla="val 26190"/>
            </a:avLst>
          </a:prstGeom>
          <a:noFill/>
          <a:ln w="381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2800" dirty="0" smtClean="0">
                <a:solidFill>
                  <a:srgbClr val="FF0000"/>
                </a:solidFill>
              </a:rPr>
              <a:t>ইলিয়াম 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/>
      <p:bldP spid="18" grpId="0"/>
      <p:bldP spid="19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3048320" y="3170176"/>
            <a:ext cx="1723044" cy="1723044"/>
            <a:chOff x="3253278" y="3170176"/>
            <a:chExt cx="1723044" cy="1723044"/>
          </a:xfrm>
        </p:grpSpPr>
        <p:grpSp>
          <p:nvGrpSpPr>
            <p:cNvPr id="61" name="Group 60"/>
            <p:cNvGrpSpPr/>
            <p:nvPr/>
          </p:nvGrpSpPr>
          <p:grpSpPr>
            <a:xfrm>
              <a:off x="3253278" y="3170176"/>
              <a:ext cx="1723044" cy="1723044"/>
              <a:chOff x="3395166" y="2413431"/>
              <a:chExt cx="1723044" cy="1723044"/>
            </a:xfrm>
            <a:scene3d>
              <a:camera prst="orthographicFront"/>
              <a:lightRig rig="chilly" dir="t"/>
            </a:scene3d>
          </p:grpSpPr>
          <p:sp>
            <p:nvSpPr>
              <p:cNvPr id="80" name="Oval 79"/>
              <p:cNvSpPr/>
              <p:nvPr/>
            </p:nvSpPr>
            <p:spPr>
              <a:xfrm>
                <a:off x="3395166" y="2413431"/>
                <a:ext cx="1723044" cy="1723044"/>
              </a:xfrm>
              <a:prstGeom prst="ellipse">
                <a:avLst/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1" name="Oval 4"/>
              <p:cNvSpPr/>
              <p:nvPr/>
            </p:nvSpPr>
            <p:spPr>
              <a:xfrm>
                <a:off x="3647500" y="2665765"/>
                <a:ext cx="1218376" cy="121837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260" tIns="48260" rIns="48260" bIns="4826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800" kern="1200"/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3326523" y="3431604"/>
              <a:ext cx="1529255" cy="1421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 err="1" smtClean="0">
                  <a:solidFill>
                    <a:srgbClr val="B50BA1"/>
                  </a:solidFill>
                  <a:latin typeface="NikoshBAN"/>
                </a:rPr>
                <a:t>জারক</a:t>
              </a:r>
              <a:r>
                <a:rPr lang="en-US" sz="2400" b="1" dirty="0" smtClean="0">
                  <a:solidFill>
                    <a:srgbClr val="B50BA1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B50BA1"/>
                  </a:solidFill>
                </a:rPr>
                <a:t>রস</a:t>
              </a:r>
              <a:r>
                <a:rPr lang="en-US" sz="2400" b="1" dirty="0" smtClean="0">
                  <a:solidFill>
                    <a:srgbClr val="B50BA1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B50BA1"/>
                  </a:solidFill>
                  <a:latin typeface="NikoshBAN"/>
                </a:rPr>
                <a:t>নিঃসরণকারি</a:t>
              </a:r>
              <a:r>
                <a:rPr lang="en-US" sz="2400" b="1" dirty="0" smtClean="0">
                  <a:solidFill>
                    <a:srgbClr val="B50BA1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B50BA1"/>
                  </a:solidFill>
                </a:rPr>
                <a:t>গ্রন্থি</a:t>
              </a:r>
              <a:endParaRPr lang="en-US" sz="2400" b="1" dirty="0">
                <a:solidFill>
                  <a:srgbClr val="B50BA1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869320" y="677916"/>
            <a:ext cx="2061148" cy="2340956"/>
            <a:chOff x="3042746" y="677916"/>
            <a:chExt cx="2061148" cy="2340956"/>
          </a:xfrm>
        </p:grpSpPr>
        <p:grpSp>
          <p:nvGrpSpPr>
            <p:cNvPr id="62" name="Group 61"/>
            <p:cNvGrpSpPr/>
            <p:nvPr/>
          </p:nvGrpSpPr>
          <p:grpSpPr>
            <a:xfrm>
              <a:off x="3821882" y="2654366"/>
              <a:ext cx="585835" cy="364506"/>
              <a:chOff x="3963770" y="1897621"/>
              <a:chExt cx="585835" cy="364506"/>
            </a:xfrm>
            <a:scene3d>
              <a:camera prst="orthographicFront"/>
              <a:lightRig rig="chilly" dir="t"/>
            </a:scene3d>
          </p:grpSpPr>
          <p:sp>
            <p:nvSpPr>
              <p:cNvPr id="78" name="Right Arrow 77"/>
              <p:cNvSpPr/>
              <p:nvPr/>
            </p:nvSpPr>
            <p:spPr>
              <a:xfrm rot="16200000">
                <a:off x="4074435" y="1786956"/>
                <a:ext cx="364506" cy="58583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70000" extrusionH="1700" prstMaterial="translucentPowder">
                <a:bevelT w="25400" h="6350" prst="softRound"/>
                <a:bevelB w="0" h="0" prst="convex"/>
              </a:sp3d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9" name="Right Arrow 6"/>
              <p:cNvSpPr/>
              <p:nvPr/>
            </p:nvSpPr>
            <p:spPr>
              <a:xfrm rot="16200000">
                <a:off x="4129111" y="1958799"/>
                <a:ext cx="255154" cy="351501"/>
              </a:xfrm>
              <a:prstGeom prst="rect">
                <a:avLst/>
              </a:prstGeom>
              <a:sp3d z="-7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700" kern="120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3253278" y="759383"/>
              <a:ext cx="1723044" cy="1723044"/>
              <a:chOff x="3395166" y="2638"/>
              <a:chExt cx="1723044" cy="1723044"/>
            </a:xfrm>
            <a:scene3d>
              <a:camera prst="orthographicFront"/>
              <a:lightRig rig="chilly" dir="t"/>
            </a:scene3d>
          </p:grpSpPr>
          <p:sp>
            <p:nvSpPr>
              <p:cNvPr id="76" name="Oval 75"/>
              <p:cNvSpPr/>
              <p:nvPr/>
            </p:nvSpPr>
            <p:spPr>
              <a:xfrm>
                <a:off x="3395166" y="2638"/>
                <a:ext cx="1723044" cy="1723044"/>
              </a:xfrm>
              <a:prstGeom prst="ellipse">
                <a:avLst/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7" name="Oval 8"/>
              <p:cNvSpPr/>
              <p:nvPr/>
            </p:nvSpPr>
            <p:spPr>
              <a:xfrm>
                <a:off x="3647500" y="254972"/>
                <a:ext cx="1218376" cy="121837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260" tIns="48260" rIns="48260" bIns="4826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800" kern="1200"/>
              </a:p>
            </p:txBody>
          </p:sp>
        </p:grpSp>
        <p:pic>
          <p:nvPicPr>
            <p:cNvPr id="85" name="Picture 84" descr="downloa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2746" y="677916"/>
              <a:ext cx="2061148" cy="19076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7" name="Rectangle 86"/>
          <p:cNvSpPr/>
          <p:nvPr/>
        </p:nvSpPr>
        <p:spPr>
          <a:xfrm>
            <a:off x="3147843" y="1534490"/>
            <a:ext cx="1529255" cy="4339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লালাগ্রন্থি</a:t>
            </a:r>
            <a:endParaRPr lang="en-US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4762559" y="4303988"/>
            <a:ext cx="2158498" cy="1844566"/>
            <a:chOff x="4967517" y="4303988"/>
            <a:chExt cx="2158498" cy="1844566"/>
          </a:xfrm>
        </p:grpSpPr>
        <p:grpSp>
          <p:nvGrpSpPr>
            <p:cNvPr id="64" name="Group 63"/>
            <p:cNvGrpSpPr/>
            <p:nvPr/>
          </p:nvGrpSpPr>
          <p:grpSpPr>
            <a:xfrm>
              <a:off x="4967517" y="4336321"/>
              <a:ext cx="364506" cy="585835"/>
              <a:chOff x="5109405" y="3579576"/>
              <a:chExt cx="364506" cy="585835"/>
            </a:xfrm>
            <a:scene3d>
              <a:camera prst="orthographicFront"/>
              <a:lightRig rig="chilly" dir="t"/>
            </a:scene3d>
          </p:grpSpPr>
          <p:sp>
            <p:nvSpPr>
              <p:cNvPr id="74" name="Right Arrow 73"/>
              <p:cNvSpPr/>
              <p:nvPr/>
            </p:nvSpPr>
            <p:spPr>
              <a:xfrm rot="1800000">
                <a:off x="5109405" y="3579576"/>
                <a:ext cx="364506" cy="58583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70000" extrusionH="1700" prstMaterial="translucentPowder">
                <a:bevelT w="25400" h="6350" prst="softRound"/>
                <a:bevelB w="0" h="0" prst="convex"/>
              </a:sp3d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ight Arrow 10"/>
              <p:cNvSpPr/>
              <p:nvPr/>
            </p:nvSpPr>
            <p:spPr>
              <a:xfrm rot="1800000">
                <a:off x="5116730" y="3669405"/>
                <a:ext cx="255154" cy="351501"/>
              </a:xfrm>
              <a:prstGeom prst="rect">
                <a:avLst/>
              </a:prstGeom>
              <a:sp3d z="-7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700" kern="120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5341086" y="4375572"/>
              <a:ext cx="1723044" cy="1723044"/>
              <a:chOff x="5482974" y="3618827"/>
              <a:chExt cx="1723044" cy="1723044"/>
            </a:xfrm>
            <a:scene3d>
              <a:camera prst="orthographicFront"/>
              <a:lightRig rig="chilly" dir="t"/>
            </a:scene3d>
          </p:grpSpPr>
          <p:sp>
            <p:nvSpPr>
              <p:cNvPr id="72" name="Oval 71"/>
              <p:cNvSpPr/>
              <p:nvPr/>
            </p:nvSpPr>
            <p:spPr>
              <a:xfrm>
                <a:off x="5482974" y="3618827"/>
                <a:ext cx="1723044" cy="1723044"/>
              </a:xfrm>
              <a:prstGeom prst="ellipse">
                <a:avLst/>
              </a:prstGeom>
              <a:sp3d prstMaterial="translucentPowder">
                <a:bevelT w="127000" h="25400" prst="softRound"/>
              </a:sp3d>
            </p:spPr>
            <p:style>
              <a:lnRef idx="0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3" name="Oval 12"/>
              <p:cNvSpPr/>
              <p:nvPr/>
            </p:nvSpPr>
            <p:spPr>
              <a:xfrm>
                <a:off x="5735308" y="3871161"/>
                <a:ext cx="1218376" cy="121837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8260" tIns="48260" rIns="48260" bIns="48260" numCol="1" spcCol="1270" anchor="ctr" anchorCtr="0">
                <a:noAutofit/>
              </a:bodyPr>
              <a:lstStyle/>
              <a:p>
                <a:pPr lvl="0" algn="ctr" defTabSz="1689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800" kern="1200"/>
              </a:p>
            </p:txBody>
          </p:sp>
        </p:grpSp>
        <p:pic>
          <p:nvPicPr>
            <p:cNvPr id="90" name="Picture 89" descr="pppp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28746" y="4303988"/>
              <a:ext cx="1797269" cy="18445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2" name="Rectangle 91"/>
          <p:cNvSpPr/>
          <p:nvPr/>
        </p:nvSpPr>
        <p:spPr>
          <a:xfrm>
            <a:off x="5223640" y="5108012"/>
            <a:ext cx="1529255" cy="4339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iyam Rupali" pitchFamily="2" charset="0"/>
                <a:cs typeface="Siyam Rupali" pitchFamily="2" charset="0"/>
              </a:rPr>
              <a:t>পিত্তথলি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882861" y="4303988"/>
            <a:ext cx="2174265" cy="1797269"/>
            <a:chOff x="1087819" y="4303986"/>
            <a:chExt cx="2174265" cy="1797269"/>
          </a:xfrm>
        </p:grpSpPr>
        <p:grpSp>
          <p:nvGrpSpPr>
            <p:cNvPr id="66" name="Group 65"/>
            <p:cNvGrpSpPr/>
            <p:nvPr/>
          </p:nvGrpSpPr>
          <p:grpSpPr>
            <a:xfrm>
              <a:off x="2897578" y="4336321"/>
              <a:ext cx="364506" cy="585835"/>
              <a:chOff x="3039466" y="3579576"/>
              <a:chExt cx="364506" cy="585835"/>
            </a:xfrm>
            <a:scene3d>
              <a:camera prst="orthographicFront"/>
              <a:lightRig rig="chilly" dir="t"/>
            </a:scene3d>
          </p:grpSpPr>
          <p:sp>
            <p:nvSpPr>
              <p:cNvPr id="70" name="Right Arrow 69"/>
              <p:cNvSpPr/>
              <p:nvPr/>
            </p:nvSpPr>
            <p:spPr>
              <a:xfrm rot="9000000">
                <a:off x="3039466" y="3579576"/>
                <a:ext cx="364506" cy="585835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p3d z="-70000" extrusionH="1700" prstMaterial="translucentPowder">
                <a:bevelT w="25400" h="6350" prst="softRound"/>
                <a:bevelB w="0" h="0" prst="convex"/>
              </a:sp3d>
            </p:spPr>
            <p:style>
              <a:ln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Right Arrow 14"/>
              <p:cNvSpPr/>
              <p:nvPr/>
            </p:nvSpPr>
            <p:spPr>
              <a:xfrm rot="19800000">
                <a:off x="3141493" y="3669405"/>
                <a:ext cx="255154" cy="351501"/>
              </a:xfrm>
              <a:prstGeom prst="rect">
                <a:avLst/>
              </a:prstGeom>
              <a:sp3d z="-700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200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700" kern="120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1087819" y="4303986"/>
              <a:ext cx="1800696" cy="1797269"/>
              <a:chOff x="1087819" y="4303986"/>
              <a:chExt cx="1800696" cy="1797269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1165471" y="4375572"/>
                <a:ext cx="1723044" cy="1723044"/>
                <a:chOff x="1307359" y="3618827"/>
                <a:chExt cx="1723044" cy="1723044"/>
              </a:xfrm>
              <a:scene3d>
                <a:camera prst="orthographicFront"/>
                <a:lightRig rig="chilly" dir="t"/>
              </a:scene3d>
            </p:grpSpPr>
            <p:sp>
              <p:nvSpPr>
                <p:cNvPr id="68" name="Oval 67"/>
                <p:cNvSpPr/>
                <p:nvPr/>
              </p:nvSpPr>
              <p:spPr>
                <a:xfrm>
                  <a:off x="1307359" y="3618827"/>
                  <a:ext cx="1723044" cy="1723044"/>
                </a:xfrm>
                <a:prstGeom prst="ellipse">
                  <a:avLst/>
                </a:prstGeom>
                <a:sp3d prstMaterial="translucentPowder">
                  <a:bevelT w="127000" h="25400" prst="softRound"/>
                </a:sp3d>
              </p:spPr>
              <p:style>
                <a:lnRef idx="0">
                  <a:schemeClr val="dk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69" name="Oval 16"/>
                <p:cNvSpPr/>
                <p:nvPr/>
              </p:nvSpPr>
              <p:spPr>
                <a:xfrm>
                  <a:off x="1559693" y="3871161"/>
                  <a:ext cx="1218376" cy="1218376"/>
                </a:xfrm>
                <a:prstGeom prst="rect">
                  <a:avLst/>
                </a:prstGeom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2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48260" tIns="48260" rIns="48260" bIns="48260" numCol="1" spcCol="1270" anchor="ctr" anchorCtr="0">
                  <a:noAutofit/>
                </a:bodyPr>
                <a:lstStyle/>
                <a:p>
                  <a:pPr lvl="0" algn="ctr" defTabSz="1689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800" kern="1200"/>
                </a:p>
              </p:txBody>
            </p:sp>
          </p:grpSp>
          <p:pic>
            <p:nvPicPr>
              <p:cNvPr id="93" name="Picture 92" descr="ooo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819" y="4303986"/>
                <a:ext cx="1749974" cy="1797269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95" name="Rectangle 94"/>
          <p:cNvSpPr/>
          <p:nvPr/>
        </p:nvSpPr>
        <p:spPr>
          <a:xfrm>
            <a:off x="1103573" y="5086996"/>
            <a:ext cx="1529255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iyam Rupali" pitchFamily="2" charset="0"/>
                <a:cs typeface="Siyam Rupali" pitchFamily="2" charset="0"/>
              </a:rPr>
              <a:t>অগ্ন্যাশয়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9" name="Rectangular Callout 98"/>
          <p:cNvSpPr/>
          <p:nvPr/>
        </p:nvSpPr>
        <p:spPr>
          <a:xfrm>
            <a:off x="4966139" y="867106"/>
            <a:ext cx="2869325" cy="2632841"/>
          </a:xfrm>
          <a:prstGeom prst="wedgeRectCallout">
            <a:avLst>
              <a:gd name="adj1" fmla="val -67044"/>
              <a:gd name="adj2" fmla="val -20953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B50BA1"/>
                </a:solidFill>
                <a:latin typeface="Siyam Rupali" pitchFamily="2" charset="0"/>
                <a:cs typeface="Siyam Rupali" pitchFamily="2" charset="0"/>
              </a:rPr>
              <a:t>* লালা খাদ্যবস্তুকে পিচ্ছিল করে গিলতে সাহায্য করে।</a:t>
            </a:r>
          </a:p>
          <a:p>
            <a:pPr algn="ctr"/>
            <a:r>
              <a:rPr lang="bn-BD" sz="2400" dirty="0" smtClean="0">
                <a:solidFill>
                  <a:srgbClr val="33CC33"/>
                </a:solidFill>
                <a:latin typeface="Siyam Rupali" pitchFamily="2" charset="0"/>
                <a:cs typeface="Siyam Rupali" pitchFamily="2" charset="0"/>
              </a:rPr>
              <a:t>* লালার এনজাইম শ্বেতসারকে শর্করায় পরিণত করে।</a:t>
            </a:r>
          </a:p>
        </p:txBody>
      </p:sp>
      <p:sp>
        <p:nvSpPr>
          <p:cNvPr id="101" name="Rectangular Callout 100"/>
          <p:cNvSpPr/>
          <p:nvPr/>
        </p:nvSpPr>
        <p:spPr>
          <a:xfrm>
            <a:off x="4976649" y="536029"/>
            <a:ext cx="2869325" cy="3657601"/>
          </a:xfrm>
          <a:prstGeom prst="wedgeRectCallout">
            <a:avLst>
              <a:gd name="adj1" fmla="val 2736"/>
              <a:gd name="adj2" fmla="val 57926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B50BA1"/>
                </a:solidFill>
                <a:latin typeface="Siyam Rupali" pitchFamily="2" charset="0"/>
                <a:cs typeface="Siyam Rupali" pitchFamily="2" charset="0"/>
              </a:rPr>
              <a:t>* যকৃত থেকে উৎপ্নন পিত্তরস পিত্তথলিতে জমা হয়।</a:t>
            </a:r>
          </a:p>
          <a:p>
            <a:pPr algn="ctr"/>
            <a:r>
              <a:rPr lang="bn-BD" sz="2400" dirty="0" smtClean="0">
                <a:solidFill>
                  <a:srgbClr val="33CC33"/>
                </a:solidFill>
                <a:latin typeface="Siyam Rupali" pitchFamily="2" charset="0"/>
                <a:cs typeface="Siyam Rupali" pitchFamily="2" charset="0"/>
              </a:rPr>
              <a:t>* হজমের সময় পিত্তরস ডিওডেনামে এসে খাদ্যের সাথে মিশে।</a:t>
            </a:r>
          </a:p>
          <a:p>
            <a:pPr algn="ctr"/>
            <a:r>
              <a:rPr lang="bn-BD" sz="2400" dirty="0" smtClean="0">
                <a:solidFill>
                  <a:srgbClr val="3366FF"/>
                </a:solidFill>
                <a:latin typeface="Siyam Rupali" pitchFamily="2" charset="0"/>
                <a:cs typeface="Siyam Rupali" pitchFamily="2" charset="0"/>
              </a:rPr>
              <a:t>* পিত্তরস স্নেহ জাতীয় খাদ্য হজমে সাহায্য করে। </a:t>
            </a:r>
          </a:p>
        </p:txBody>
      </p:sp>
      <p:sp>
        <p:nvSpPr>
          <p:cNvPr id="102" name="Rectangular Callout 101"/>
          <p:cNvSpPr/>
          <p:nvPr/>
        </p:nvSpPr>
        <p:spPr>
          <a:xfrm>
            <a:off x="378372" y="515009"/>
            <a:ext cx="2758965" cy="3657601"/>
          </a:xfrm>
          <a:prstGeom prst="wedgeRectCallout">
            <a:avLst>
              <a:gd name="adj1" fmla="val -12657"/>
              <a:gd name="adj2" fmla="val 57495"/>
            </a:avLst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20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* অগ্ন্যাশয়ে উৎপন্ন এনজাইম অ্যামাইলেজ, ট্রিপসিন,কাইমোট্রিপসিন ও লাইপেজ ডিওডেনামে এসে খাদ্যের সাথে মিশে।</a:t>
            </a:r>
          </a:p>
          <a:p>
            <a:pPr algn="ctr"/>
            <a:r>
              <a:rPr lang="bn-BD" sz="20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* অ্যামাইলেজ শর্করা খাদ্য, ট্রিপসিন কাইমোট্রিপসিন আমিষ খাদ্য এবং লাইপেজ স্নেহ জাতীয় খাদ্য  হজমে সাহায্য করে।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223868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92" grpId="0"/>
      <p:bldP spid="95" grpId="0"/>
      <p:bldP spid="99" grpId="0" animBg="1"/>
      <p:bldP spid="99" grpId="1" animBg="1"/>
      <p:bldP spid="101" grpId="0" animBg="1"/>
      <p:bldP spid="101" grpId="1" animBg="1"/>
      <p:bldP spid="102" grpId="0" animBg="1"/>
      <p:bldP spid="10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186" y="630617"/>
            <a:ext cx="353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এছাড়াও </a:t>
            </a:r>
            <a:endParaRPr lang="en-US" sz="3600" b="1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669" y="1765735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3366FF"/>
                </a:solidFill>
                <a:latin typeface="Siyam Rupali" pitchFamily="2" charset="0"/>
                <a:cs typeface="Siyam Rupali" pitchFamily="2" charset="0"/>
              </a:rPr>
              <a:t>পাকস্থলির ভিতরের প্রাচীরের </a:t>
            </a:r>
            <a:r>
              <a:rPr lang="bn-BD" sz="2800" dirty="0" smtClean="0">
                <a:solidFill>
                  <a:srgbClr val="33CC33"/>
                </a:solidFill>
                <a:latin typeface="Siyam Rupali" pitchFamily="2" charset="0"/>
                <a:cs typeface="Siyam Rupali" pitchFamily="2" charset="0"/>
              </a:rPr>
              <a:t>গ্যাস্ট্রিক গ্রন্থি </a:t>
            </a:r>
            <a:r>
              <a:rPr lang="bn-BD" sz="2800" dirty="0" smtClean="0">
                <a:solidFill>
                  <a:srgbClr val="3366FF"/>
                </a:solidFill>
                <a:latin typeface="Siyam Rupali" pitchFamily="2" charset="0"/>
                <a:cs typeface="Siyam Rupali" pitchFamily="2" charset="0"/>
              </a:rPr>
              <a:t>থেকে </a:t>
            </a:r>
            <a:r>
              <a:rPr lang="bn-BD" sz="2800" dirty="0" smtClean="0">
                <a:solidFill>
                  <a:srgbClr val="FFC000"/>
                </a:solidFill>
                <a:latin typeface="Siyam Rupali" pitchFamily="2" charset="0"/>
                <a:cs typeface="Siyam Rupali" pitchFamily="2" charset="0"/>
              </a:rPr>
              <a:t>গ্যাস্ট্রিক রস বা পাচক রস </a:t>
            </a:r>
            <a:r>
              <a:rPr lang="bn-BD" sz="2800" dirty="0" smtClean="0">
                <a:solidFill>
                  <a:srgbClr val="3366FF"/>
                </a:solidFill>
                <a:latin typeface="Siyam Rupali" pitchFamily="2" charset="0"/>
                <a:cs typeface="Siyam Rupali" pitchFamily="2" charset="0"/>
              </a:rPr>
              <a:t>নিঃসৃত হয়।  </a:t>
            </a:r>
            <a:endParaRPr lang="en-US" sz="2800" dirty="0">
              <a:solidFill>
                <a:srgbClr val="3366FF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669" y="3326521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এবং </a:t>
            </a:r>
            <a:r>
              <a:rPr lang="bn-BD" sz="28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ক্ষুদ্রান্ত্রের ভিতরের প্রাচীরের ভিলাসে প্রচুর </a:t>
            </a:r>
            <a:r>
              <a:rPr lang="bn-BD" sz="2800" dirty="0" smtClean="0">
                <a:solidFill>
                  <a:srgbClr val="33CC33"/>
                </a:solidFill>
                <a:latin typeface="Siyam Rupali" pitchFamily="2" charset="0"/>
                <a:cs typeface="Siyam Rupali" pitchFamily="2" charset="0"/>
              </a:rPr>
              <a:t>আন্ত্রিক গ্রন্থি </a:t>
            </a:r>
            <a:r>
              <a:rPr lang="bn-BD" sz="28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থেকে </a:t>
            </a:r>
            <a:r>
              <a:rPr lang="bn-BD" sz="2800" dirty="0" smtClean="0">
                <a:solidFill>
                  <a:srgbClr val="FFC000"/>
                </a:solidFill>
                <a:latin typeface="Siyam Rupali" pitchFamily="2" charset="0"/>
                <a:cs typeface="Siyam Rupali" pitchFamily="2" charset="0"/>
              </a:rPr>
              <a:t>আন্ত্রিক রস </a:t>
            </a:r>
            <a:r>
              <a:rPr lang="bn-BD" sz="28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নিঃসৃত হয়।  </a:t>
            </a:r>
            <a:endParaRPr lang="en-US" sz="2800" dirty="0">
              <a:solidFill>
                <a:srgbClr val="B10F9E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 flipH="1">
            <a:off x="2362200" y="1219200"/>
            <a:ext cx="2217420" cy="459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26472" y="472966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Siyam Rupali" pitchFamily="2" charset="0"/>
                <a:cs typeface="Siyam Rupali" pitchFamily="2" charset="0"/>
              </a:rPr>
              <a:t>মূল্যায়ন</a:t>
            </a:r>
            <a:endParaRPr lang="en-US" sz="4000" b="1" dirty="0">
              <a:solidFill>
                <a:srgbClr val="FF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244025"/>
            <a:ext cx="6939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১। মুখ গহ্বরে কয় জোড়া লালাগ্রন্থি থাকে ?</a:t>
            </a:r>
            <a:endParaRPr lang="en-US" sz="2800" b="1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1" y="1905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ক) ২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1" y="1905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খ) ৩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1" y="2819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গ) ৪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1" y="2819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ঘ) ১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1" name="Picture 10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86000" y="1905000"/>
            <a:ext cx="646614" cy="500062"/>
          </a:xfrm>
          <a:prstGeom prst="rect">
            <a:avLst/>
          </a:prstGeom>
        </p:spPr>
      </p:pic>
      <p:pic>
        <p:nvPicPr>
          <p:cNvPr id="12" name="Picture 11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209800" y="2819400"/>
            <a:ext cx="646614" cy="500062"/>
          </a:xfrm>
          <a:prstGeom prst="rect">
            <a:avLst/>
          </a:prstGeom>
        </p:spPr>
      </p:pic>
      <p:pic>
        <p:nvPicPr>
          <p:cNvPr id="13" name="Picture 12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334000" y="2819400"/>
            <a:ext cx="646614" cy="500062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 rot="19331990" flipH="1">
            <a:off x="5832328" y="1872051"/>
            <a:ext cx="701846" cy="342768"/>
          </a:xfrm>
          <a:custGeom>
            <a:avLst/>
            <a:gdLst>
              <a:gd name="connsiteX0" fmla="*/ 0 w 900752"/>
              <a:gd name="connsiteY0" fmla="*/ 272955 h 573206"/>
              <a:gd name="connsiteX1" fmla="*/ 245660 w 900752"/>
              <a:gd name="connsiteY1" fmla="*/ 341194 h 573206"/>
              <a:gd name="connsiteX2" fmla="*/ 450376 w 900752"/>
              <a:gd name="connsiteY2" fmla="*/ 436728 h 573206"/>
              <a:gd name="connsiteX3" fmla="*/ 518615 w 900752"/>
              <a:gd name="connsiteY3" fmla="*/ 464024 h 573206"/>
              <a:gd name="connsiteX4" fmla="*/ 586854 w 900752"/>
              <a:gd name="connsiteY4" fmla="*/ 504967 h 573206"/>
              <a:gd name="connsiteX5" fmla="*/ 668740 w 900752"/>
              <a:gd name="connsiteY5" fmla="*/ 559558 h 573206"/>
              <a:gd name="connsiteX6" fmla="*/ 723331 w 900752"/>
              <a:gd name="connsiteY6" fmla="*/ 573206 h 573206"/>
              <a:gd name="connsiteX7" fmla="*/ 764275 w 900752"/>
              <a:gd name="connsiteY7" fmla="*/ 559558 h 573206"/>
              <a:gd name="connsiteX8" fmla="*/ 791570 w 900752"/>
              <a:gd name="connsiteY8" fmla="*/ 450376 h 573206"/>
              <a:gd name="connsiteX9" fmla="*/ 805218 w 900752"/>
              <a:gd name="connsiteY9" fmla="*/ 327546 h 573206"/>
              <a:gd name="connsiteX10" fmla="*/ 832513 w 900752"/>
              <a:gd name="connsiteY10" fmla="*/ 286603 h 573206"/>
              <a:gd name="connsiteX11" fmla="*/ 873457 w 900752"/>
              <a:gd name="connsiteY11" fmla="*/ 163773 h 573206"/>
              <a:gd name="connsiteX12" fmla="*/ 887104 w 900752"/>
              <a:gd name="connsiteY12" fmla="*/ 95534 h 573206"/>
              <a:gd name="connsiteX13" fmla="*/ 900752 w 900752"/>
              <a:gd name="connsiteY13" fmla="*/ 54591 h 573206"/>
              <a:gd name="connsiteX14" fmla="*/ 873457 w 900752"/>
              <a:gd name="connsiteY14" fmla="*/ 0 h 573206"/>
              <a:gd name="connsiteX15" fmla="*/ 682388 w 900752"/>
              <a:gd name="connsiteY15" fmla="*/ 450376 h 573206"/>
              <a:gd name="connsiteX16" fmla="*/ 40943 w 900752"/>
              <a:gd name="connsiteY16" fmla="*/ 204716 h 573206"/>
              <a:gd name="connsiteX17" fmla="*/ 0 w 900752"/>
              <a:gd name="connsiteY17" fmla="*/ 272955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752" h="573206">
                <a:moveTo>
                  <a:pt x="0" y="272955"/>
                </a:moveTo>
                <a:cubicBezTo>
                  <a:pt x="107809" y="294517"/>
                  <a:pt x="102364" y="291041"/>
                  <a:pt x="245660" y="341194"/>
                </a:cubicBezTo>
                <a:cubicBezTo>
                  <a:pt x="326106" y="369350"/>
                  <a:pt x="371850" y="400485"/>
                  <a:pt x="450376" y="436728"/>
                </a:cubicBezTo>
                <a:cubicBezTo>
                  <a:pt x="472620" y="446994"/>
                  <a:pt x="496703" y="453068"/>
                  <a:pt x="518615" y="464024"/>
                </a:cubicBezTo>
                <a:cubicBezTo>
                  <a:pt x="542341" y="475887"/>
                  <a:pt x="564475" y="490726"/>
                  <a:pt x="586854" y="504967"/>
                </a:cubicBezTo>
                <a:cubicBezTo>
                  <a:pt x="614530" y="522579"/>
                  <a:pt x="636915" y="551601"/>
                  <a:pt x="668740" y="559558"/>
                </a:cubicBezTo>
                <a:lnTo>
                  <a:pt x="723331" y="573206"/>
                </a:lnTo>
                <a:cubicBezTo>
                  <a:pt x="736979" y="568657"/>
                  <a:pt x="757288" y="572134"/>
                  <a:pt x="764275" y="559558"/>
                </a:cubicBezTo>
                <a:cubicBezTo>
                  <a:pt x="782493" y="526765"/>
                  <a:pt x="791570" y="450376"/>
                  <a:pt x="791570" y="450376"/>
                </a:cubicBezTo>
                <a:cubicBezTo>
                  <a:pt x="796119" y="409433"/>
                  <a:pt x="795227" y="367511"/>
                  <a:pt x="805218" y="327546"/>
                </a:cubicBezTo>
                <a:cubicBezTo>
                  <a:pt x="809196" y="311633"/>
                  <a:pt x="827326" y="302164"/>
                  <a:pt x="832513" y="286603"/>
                </a:cubicBezTo>
                <a:cubicBezTo>
                  <a:pt x="881544" y="139508"/>
                  <a:pt x="811436" y="256802"/>
                  <a:pt x="873457" y="163773"/>
                </a:cubicBezTo>
                <a:cubicBezTo>
                  <a:pt x="878006" y="141027"/>
                  <a:pt x="881478" y="118038"/>
                  <a:pt x="887104" y="95534"/>
                </a:cubicBezTo>
                <a:cubicBezTo>
                  <a:pt x="890593" y="81578"/>
                  <a:pt x="900752" y="68977"/>
                  <a:pt x="900752" y="54591"/>
                </a:cubicBezTo>
                <a:cubicBezTo>
                  <a:pt x="900752" y="23228"/>
                  <a:pt x="890263" y="16807"/>
                  <a:pt x="873457" y="0"/>
                </a:cubicBezTo>
                <a:lnTo>
                  <a:pt x="682388" y="450376"/>
                </a:lnTo>
                <a:lnTo>
                  <a:pt x="40943" y="204716"/>
                </a:lnTo>
                <a:lnTo>
                  <a:pt x="0" y="2729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4498" y="3694392"/>
            <a:ext cx="706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২। লাইপেজ কোন খাদ্য হজমে সাহায্য করে? </a:t>
            </a:r>
            <a:endParaRPr lang="en-US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1" y="4658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ক) আমিষ</a:t>
            </a:r>
            <a:endParaRPr lang="en-US" sz="2800" b="1" dirty="0" smtClean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1" y="46583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খ) শর্করা</a:t>
            </a:r>
            <a:endParaRPr lang="en-US" sz="2800" b="1" dirty="0" smtClean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1" y="55727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গ) ক ও খ</a:t>
            </a:r>
            <a:endParaRPr lang="en-US" sz="2800" b="1" dirty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1" y="557278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2EC000"/>
                </a:solidFill>
                <a:latin typeface="Siyam Rupali" pitchFamily="2" charset="0"/>
                <a:cs typeface="Siyam Rupali" pitchFamily="2" charset="0"/>
              </a:rPr>
              <a:t>ঘ) স্নেহ</a:t>
            </a:r>
            <a:endParaRPr lang="en-US" sz="2800" b="1" dirty="0" smtClean="0">
              <a:solidFill>
                <a:srgbClr val="2EC00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20" name="Picture 19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38400" y="4658380"/>
            <a:ext cx="646614" cy="500062"/>
          </a:xfrm>
          <a:prstGeom prst="rect">
            <a:avLst/>
          </a:prstGeom>
        </p:spPr>
      </p:pic>
      <p:pic>
        <p:nvPicPr>
          <p:cNvPr id="21" name="Picture 20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477586" y="5519738"/>
            <a:ext cx="646614" cy="500062"/>
          </a:xfrm>
          <a:prstGeom prst="rect">
            <a:avLst/>
          </a:prstGeom>
        </p:spPr>
      </p:pic>
      <p:pic>
        <p:nvPicPr>
          <p:cNvPr id="22" name="Picture 21" descr="tumblr_static_tumblr_static_ddotb1dpecgks8sswwos8wc0s_64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883166" y="4648200"/>
            <a:ext cx="646614" cy="500062"/>
          </a:xfrm>
          <a:prstGeom prst="rect">
            <a:avLst/>
          </a:prstGeom>
        </p:spPr>
      </p:pic>
      <p:sp>
        <p:nvSpPr>
          <p:cNvPr id="23" name="Freeform 22"/>
          <p:cNvSpPr/>
          <p:nvPr/>
        </p:nvSpPr>
        <p:spPr>
          <a:xfrm rot="19331990" flipH="1">
            <a:off x="6200952" y="5497912"/>
            <a:ext cx="701846" cy="342768"/>
          </a:xfrm>
          <a:custGeom>
            <a:avLst/>
            <a:gdLst>
              <a:gd name="connsiteX0" fmla="*/ 0 w 900752"/>
              <a:gd name="connsiteY0" fmla="*/ 272955 h 573206"/>
              <a:gd name="connsiteX1" fmla="*/ 245660 w 900752"/>
              <a:gd name="connsiteY1" fmla="*/ 341194 h 573206"/>
              <a:gd name="connsiteX2" fmla="*/ 450376 w 900752"/>
              <a:gd name="connsiteY2" fmla="*/ 436728 h 573206"/>
              <a:gd name="connsiteX3" fmla="*/ 518615 w 900752"/>
              <a:gd name="connsiteY3" fmla="*/ 464024 h 573206"/>
              <a:gd name="connsiteX4" fmla="*/ 586854 w 900752"/>
              <a:gd name="connsiteY4" fmla="*/ 504967 h 573206"/>
              <a:gd name="connsiteX5" fmla="*/ 668740 w 900752"/>
              <a:gd name="connsiteY5" fmla="*/ 559558 h 573206"/>
              <a:gd name="connsiteX6" fmla="*/ 723331 w 900752"/>
              <a:gd name="connsiteY6" fmla="*/ 573206 h 573206"/>
              <a:gd name="connsiteX7" fmla="*/ 764275 w 900752"/>
              <a:gd name="connsiteY7" fmla="*/ 559558 h 573206"/>
              <a:gd name="connsiteX8" fmla="*/ 791570 w 900752"/>
              <a:gd name="connsiteY8" fmla="*/ 450376 h 573206"/>
              <a:gd name="connsiteX9" fmla="*/ 805218 w 900752"/>
              <a:gd name="connsiteY9" fmla="*/ 327546 h 573206"/>
              <a:gd name="connsiteX10" fmla="*/ 832513 w 900752"/>
              <a:gd name="connsiteY10" fmla="*/ 286603 h 573206"/>
              <a:gd name="connsiteX11" fmla="*/ 873457 w 900752"/>
              <a:gd name="connsiteY11" fmla="*/ 163773 h 573206"/>
              <a:gd name="connsiteX12" fmla="*/ 887104 w 900752"/>
              <a:gd name="connsiteY12" fmla="*/ 95534 h 573206"/>
              <a:gd name="connsiteX13" fmla="*/ 900752 w 900752"/>
              <a:gd name="connsiteY13" fmla="*/ 54591 h 573206"/>
              <a:gd name="connsiteX14" fmla="*/ 873457 w 900752"/>
              <a:gd name="connsiteY14" fmla="*/ 0 h 573206"/>
              <a:gd name="connsiteX15" fmla="*/ 682388 w 900752"/>
              <a:gd name="connsiteY15" fmla="*/ 450376 h 573206"/>
              <a:gd name="connsiteX16" fmla="*/ 40943 w 900752"/>
              <a:gd name="connsiteY16" fmla="*/ 204716 h 573206"/>
              <a:gd name="connsiteX17" fmla="*/ 0 w 900752"/>
              <a:gd name="connsiteY17" fmla="*/ 272955 h 57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00752" h="573206">
                <a:moveTo>
                  <a:pt x="0" y="272955"/>
                </a:moveTo>
                <a:cubicBezTo>
                  <a:pt x="107809" y="294517"/>
                  <a:pt x="102364" y="291041"/>
                  <a:pt x="245660" y="341194"/>
                </a:cubicBezTo>
                <a:cubicBezTo>
                  <a:pt x="326106" y="369350"/>
                  <a:pt x="371850" y="400485"/>
                  <a:pt x="450376" y="436728"/>
                </a:cubicBezTo>
                <a:cubicBezTo>
                  <a:pt x="472620" y="446994"/>
                  <a:pt x="496703" y="453068"/>
                  <a:pt x="518615" y="464024"/>
                </a:cubicBezTo>
                <a:cubicBezTo>
                  <a:pt x="542341" y="475887"/>
                  <a:pt x="564475" y="490726"/>
                  <a:pt x="586854" y="504967"/>
                </a:cubicBezTo>
                <a:cubicBezTo>
                  <a:pt x="614530" y="522579"/>
                  <a:pt x="636915" y="551601"/>
                  <a:pt x="668740" y="559558"/>
                </a:cubicBezTo>
                <a:lnTo>
                  <a:pt x="723331" y="573206"/>
                </a:lnTo>
                <a:cubicBezTo>
                  <a:pt x="736979" y="568657"/>
                  <a:pt x="757288" y="572134"/>
                  <a:pt x="764275" y="559558"/>
                </a:cubicBezTo>
                <a:cubicBezTo>
                  <a:pt x="782493" y="526765"/>
                  <a:pt x="791570" y="450376"/>
                  <a:pt x="791570" y="450376"/>
                </a:cubicBezTo>
                <a:cubicBezTo>
                  <a:pt x="796119" y="409433"/>
                  <a:pt x="795227" y="367511"/>
                  <a:pt x="805218" y="327546"/>
                </a:cubicBezTo>
                <a:cubicBezTo>
                  <a:pt x="809196" y="311633"/>
                  <a:pt x="827326" y="302164"/>
                  <a:pt x="832513" y="286603"/>
                </a:cubicBezTo>
                <a:cubicBezTo>
                  <a:pt x="881544" y="139508"/>
                  <a:pt x="811436" y="256802"/>
                  <a:pt x="873457" y="163773"/>
                </a:cubicBezTo>
                <a:cubicBezTo>
                  <a:pt x="878006" y="141027"/>
                  <a:pt x="881478" y="118038"/>
                  <a:pt x="887104" y="95534"/>
                </a:cubicBezTo>
                <a:cubicBezTo>
                  <a:pt x="890593" y="81578"/>
                  <a:pt x="900752" y="68977"/>
                  <a:pt x="900752" y="54591"/>
                </a:cubicBezTo>
                <a:cubicBezTo>
                  <a:pt x="900752" y="23228"/>
                  <a:pt x="890263" y="16807"/>
                  <a:pt x="873457" y="0"/>
                </a:cubicBezTo>
                <a:lnTo>
                  <a:pt x="682388" y="450376"/>
                </a:lnTo>
                <a:lnTo>
                  <a:pt x="40943" y="204716"/>
                </a:lnTo>
                <a:lnTo>
                  <a:pt x="0" y="27295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00601" y="62126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rgbClr val="FFC000"/>
                </a:solidFill>
                <a:latin typeface="Siyam Rupali" pitchFamily="2" charset="0"/>
                <a:cs typeface="Siyam Rupali" pitchFamily="2" charset="0"/>
              </a:rPr>
              <a:t>সঠিক উত্তরে টিক দিন</a:t>
            </a:r>
            <a:endParaRPr lang="en-US" sz="2000" b="1" dirty="0">
              <a:solidFill>
                <a:srgbClr val="FFC0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80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4" grpId="0" animBg="1"/>
      <p:bldP spid="15" grpId="0"/>
      <p:bldP spid="17" grpId="0"/>
      <p:bldP spid="18" grpId="0"/>
      <p:bldP spid="23" grpId="0" animBg="1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72" y="599090"/>
            <a:ext cx="7457090" cy="5612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820192" y="1195192"/>
            <a:ext cx="314701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772" y="4792746"/>
            <a:ext cx="56913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“পরিপাক তন্ত্র মানবদেহের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অঙ্গ”- ব্যাখ্যা কর।</a:t>
            </a:r>
            <a:endParaRPr lang="en-US" sz="3200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1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36" y="777922"/>
            <a:ext cx="2797792" cy="19925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46841" y="3429000"/>
            <a:ext cx="38467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মোঃআমির হোসে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bn-IN" sz="28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শিক্ষক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পাল্লা মাহবুব  আদর্শ উচ্চ বিদ্যাল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lvl="0" algn="ctr"/>
            <a:endParaRPr lang="en-US" sz="2800" b="1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0512" y="2920621"/>
            <a:ext cx="4129088" cy="373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তারিখঃ</a:t>
            </a:r>
            <a:br>
              <a:rPr lang="bn-IN" sz="3200" dirty="0" smtClean="0">
                <a:latin typeface="NikoshBAN" pitchFamily="2" charset="0"/>
                <a:cs typeface="NikoshBAN" pitchFamily="2" charset="0"/>
              </a:rPr>
            </a:br>
            <a: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br>
              <a:rPr lang="bn-IN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68490" y="4749421"/>
            <a:ext cx="37320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পাল্লা</a:t>
            </a:r>
            <a:r>
              <a:rPr lang="en-US" dirty="0" smtClean="0"/>
              <a:t> –</a:t>
            </a:r>
            <a:r>
              <a:rPr lang="en-US" dirty="0" err="1" smtClean="0"/>
              <a:t>চাটখিল</a:t>
            </a:r>
            <a:r>
              <a:rPr lang="en-US" dirty="0" smtClean="0"/>
              <a:t> –</a:t>
            </a:r>
            <a:r>
              <a:rPr lang="en-US" dirty="0" err="1" smtClean="0"/>
              <a:t>নোয়াখালী</a:t>
            </a:r>
            <a:r>
              <a:rPr lang="en-US" dirty="0" smtClean="0"/>
              <a:t> </a:t>
            </a:r>
            <a:endParaRPr lang="bn-IN" dirty="0" smtClean="0"/>
          </a:p>
          <a:p>
            <a:pPr algn="ctr"/>
            <a:r>
              <a:rPr lang="bn-IN" dirty="0" smtClean="0">
                <a:solidFill>
                  <a:srgbClr val="002060"/>
                </a:solidFill>
              </a:rPr>
              <a:t>মোবাইল নং-০১৭</a:t>
            </a:r>
            <a:r>
              <a:rPr lang="en-US" dirty="0" smtClean="0">
                <a:solidFill>
                  <a:srgbClr val="002060"/>
                </a:solidFill>
              </a:rPr>
              <a:t>১২৯০৬৯৬৫ </a:t>
            </a:r>
            <a:endParaRPr lang="bn-IN" dirty="0" smtClean="0">
              <a:solidFill>
                <a:srgbClr val="002060"/>
              </a:solidFill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bn-IN" dirty="0" smtClean="0">
                <a:solidFill>
                  <a:srgbClr val="B50BA1"/>
                </a:solidFill>
              </a:rPr>
              <a:t>ই-</a:t>
            </a:r>
            <a:r>
              <a:rPr lang="bn-IN" sz="1600" dirty="0" smtClean="0">
                <a:solidFill>
                  <a:srgbClr val="B50BA1"/>
                </a:solidFill>
              </a:rPr>
              <a:t>মেইলঃ</a:t>
            </a:r>
            <a:r>
              <a:rPr lang="en-US" sz="1600" dirty="0" smtClean="0">
                <a:solidFill>
                  <a:srgbClr val="B50BA1"/>
                </a:solidFill>
              </a:rPr>
              <a:t>melon01121966@gmail.com</a:t>
            </a:r>
            <a:endParaRPr lang="en-US" sz="1600" dirty="0">
              <a:solidFill>
                <a:srgbClr val="B50BA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194" y="2893324"/>
            <a:ext cx="3466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B50BA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2800" dirty="0">
              <a:solidFill>
                <a:srgbClr val="B50BA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f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113" y="791571"/>
            <a:ext cx="2674962" cy="2183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1749" y="1160059"/>
            <a:ext cx="3435515" cy="1446550"/>
          </a:xfrm>
          <a:prstGeom prst="rect">
            <a:avLst/>
          </a:prstGeom>
          <a:solidFill>
            <a:srgbClr val="00B050"/>
          </a:solidFill>
          <a:scene3d>
            <a:camera prst="perspectiveContrastingRightFacing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408" y="599090"/>
            <a:ext cx="3057862" cy="5768034"/>
          </a:xfrm>
          <a:prstGeom prst="rect">
            <a:avLst/>
          </a:prstGeom>
        </p:spPr>
      </p:pic>
      <p:pic>
        <p:nvPicPr>
          <p:cNvPr id="7" name="Picture 6" descr="s-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514" y="3429000"/>
            <a:ext cx="3938018" cy="29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58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egistiv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493" y="490707"/>
            <a:ext cx="3242108" cy="5773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6978" y="3592573"/>
            <a:ext cx="42245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পরিপাকতন্ত্র</a:t>
            </a:r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6097" y="723331"/>
            <a:ext cx="47927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05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7531" y="495319"/>
            <a:ext cx="3583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C00000"/>
                </a:solidFill>
                <a:latin typeface="SolaimanLipi" pitchFamily="2" charset="0"/>
                <a:cs typeface="SolaimanLipi" pitchFamily="2" charset="0"/>
              </a:rPr>
              <a:t>শিখনফল</a:t>
            </a:r>
            <a:endParaRPr lang="en-US" sz="7200" b="1" dirty="0">
              <a:solidFill>
                <a:srgbClr val="C00000"/>
              </a:solidFill>
              <a:latin typeface="SolaimanLipi" pitchFamily="2" charset="0"/>
              <a:cs typeface="SolaimanLip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854" y="1513491"/>
            <a:ext cx="7220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১</a:t>
            </a:r>
            <a:r>
              <a:rPr lang="bn-IN" sz="24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400" dirty="0" err="1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পরিপাকতন্ত্র</a:t>
            </a:r>
            <a:r>
              <a:rPr lang="en-US" sz="24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কাকে</a:t>
            </a:r>
            <a:r>
              <a:rPr lang="en-US" sz="24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বলে</a:t>
            </a:r>
            <a:r>
              <a:rPr lang="en-US" sz="24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বলতে</a:t>
            </a:r>
            <a:r>
              <a:rPr lang="en-US" sz="24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sz="24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591379" y="2283823"/>
            <a:ext cx="71650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24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২।</a:t>
            </a:r>
            <a:r>
              <a:rPr lang="bn-BD" sz="24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পরিপাক</a:t>
            </a:r>
            <a:r>
              <a:rPr lang="en-US" sz="24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নালির</a:t>
            </a:r>
            <a:r>
              <a:rPr lang="en-US" sz="24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বিভিন্ন</a:t>
            </a:r>
            <a:r>
              <a:rPr lang="en-US" sz="24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অংশের</a:t>
            </a:r>
            <a:r>
              <a:rPr lang="en-US" sz="24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নাম</a:t>
            </a:r>
            <a:r>
              <a:rPr lang="en-US" sz="24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লিখতে</a:t>
            </a:r>
            <a:r>
              <a:rPr lang="en-US" sz="24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sz="24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599645" y="3443691"/>
            <a:ext cx="7077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24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৩। </a:t>
            </a:r>
            <a:r>
              <a:rPr lang="en-US" sz="2400" dirty="0" err="1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পরিপাকতন্ত্র</a:t>
            </a:r>
            <a:r>
              <a:rPr lang="bn-BD" sz="24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ের</a:t>
            </a:r>
            <a:r>
              <a:rPr lang="en-US" sz="24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বিভিন্ন</a:t>
            </a:r>
            <a:r>
              <a:rPr lang="en-US" sz="24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অংশ</a:t>
            </a:r>
            <a:r>
              <a:rPr lang="bn-BD" sz="24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ের কাজ</a:t>
            </a:r>
            <a:r>
              <a:rPr lang="en-US" sz="24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লিখতে</a:t>
            </a:r>
            <a:r>
              <a:rPr lang="en-US" sz="24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dirty="0" err="1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sz="2400" dirty="0" smtClean="0">
                <a:solidFill>
                  <a:srgbClr val="B10F9E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575" y="4729683"/>
            <a:ext cx="70935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bn-BD" sz="32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৪</a:t>
            </a:r>
            <a:r>
              <a:rPr lang="bn-BD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। </a:t>
            </a:r>
            <a:r>
              <a:rPr lang="en-US" sz="2000" dirty="0" err="1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জারক</a:t>
            </a:r>
            <a:r>
              <a:rPr lang="en-US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রস</a:t>
            </a:r>
            <a:r>
              <a:rPr lang="en-US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নিঃসরণকারি</a:t>
            </a:r>
            <a:r>
              <a:rPr lang="en-US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গ্রন্থিগুলোর</a:t>
            </a:r>
            <a:r>
              <a:rPr lang="en-US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নাম</a:t>
            </a:r>
            <a:r>
              <a:rPr lang="bn-BD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ও</a:t>
            </a:r>
            <a:r>
              <a:rPr lang="en-US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কাজ</a:t>
            </a:r>
            <a:r>
              <a:rPr lang="en-US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বলতে</a:t>
            </a:r>
            <a:r>
              <a:rPr lang="en-US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sz="20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।</a:t>
            </a:r>
            <a:r>
              <a:rPr lang="en-US" sz="20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9725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205" y="236491"/>
            <a:ext cx="3870633" cy="3704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9273" y="3259018"/>
            <a:ext cx="3476232" cy="2655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00" y="395065"/>
            <a:ext cx="3685931" cy="277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73" y="3089573"/>
            <a:ext cx="3530241" cy="3006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067" y="753392"/>
            <a:ext cx="3627092" cy="2440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4017" y="750628"/>
            <a:ext cx="3525940" cy="2497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518" y="3608707"/>
            <a:ext cx="3627093" cy="2464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52102" y="3616657"/>
            <a:ext cx="3551207" cy="249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61104" y="5787499"/>
            <a:ext cx="620342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270556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12" y="693684"/>
            <a:ext cx="3546657" cy="2380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91" y="3421119"/>
            <a:ext cx="3499945" cy="2538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sss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098" y="786291"/>
            <a:ext cx="3488411" cy="2353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500px-অন্ত্র.sv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18" y="3121572"/>
            <a:ext cx="3294992" cy="288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/>
        </p:nvSpPr>
        <p:spPr>
          <a:xfrm>
            <a:off x="961104" y="5787499"/>
            <a:ext cx="620342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4166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641446" y="1473958"/>
            <a:ext cx="6946710" cy="4831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1698" y="805218"/>
            <a:ext cx="640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পৌষ্টিকতন্ত্র /পরিপাকতন্ত্রের অঙ্গসমূহ</a:t>
            </a:r>
            <a:endParaRPr lang="en-US" sz="3200" b="1" dirty="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48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277" y="1368558"/>
            <a:ext cx="6574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B50BA1"/>
                </a:solidFill>
                <a:latin typeface="Siyam Rupali" pitchFamily="2" charset="0"/>
                <a:cs typeface="Siyam Rupali" pitchFamily="2" charset="0"/>
              </a:rPr>
              <a:t>একটি ভিডিও দেখি</a:t>
            </a:r>
            <a:endParaRPr lang="en-US" sz="4800" b="1" dirty="0">
              <a:solidFill>
                <a:srgbClr val="B50BA1"/>
              </a:solidFill>
              <a:latin typeface="Siyam Rupali" pitchFamily="2" charset="0"/>
              <a:cs typeface="Siyam Rupali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31932" y="2684082"/>
          <a:ext cx="1734207" cy="1463237"/>
        </p:xfrm>
        <a:graphic>
          <a:graphicData uri="http://schemas.openxmlformats.org/presentationml/2006/ole">
            <p:oleObj spid="_x0000_s3100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7812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903" y="2285956"/>
            <a:ext cx="74097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দেহের যে অংশের মাধ্যমে বিভিন্ন ধরনের </a:t>
            </a:r>
            <a:r>
              <a:rPr lang="bn-BD" sz="3200" dirty="0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খাদ্যদ্রব্য গ্রহণ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, </a:t>
            </a:r>
            <a:r>
              <a:rPr lang="bn-BD" sz="32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খাদ্যবস্তুর পরিপাক 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ও </a:t>
            </a:r>
            <a:r>
              <a:rPr lang="bn-BD" sz="32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শোষণ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 এবং  </a:t>
            </a:r>
            <a:r>
              <a:rPr lang="bn-BD" sz="3200" dirty="0" smtClean="0">
                <a:solidFill>
                  <a:srgbClr val="FFC000"/>
                </a:solidFill>
                <a:latin typeface="Siyam Rupali" pitchFamily="2" charset="0"/>
                <a:cs typeface="Siyam Rupali" pitchFamily="2" charset="0"/>
              </a:rPr>
              <a:t>অপাচ্য অংশের নিষ্কাশন 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হয়, তাকে </a:t>
            </a:r>
            <a:r>
              <a:rPr lang="bn-BD" sz="3200" b="1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পরিপাকতন্ত্র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 বা </a:t>
            </a:r>
            <a:r>
              <a:rPr lang="bn-BD" sz="3200" b="1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পৌষ্টিকতন্ত্র</a:t>
            </a:r>
            <a:r>
              <a:rPr lang="bn-BD" sz="3200" dirty="0" smtClean="0">
                <a:latin typeface="Siyam Rupali" pitchFamily="2" charset="0"/>
                <a:cs typeface="Siyam Rupali" pitchFamily="2" charset="0"/>
              </a:rPr>
              <a:t> বলে।</a:t>
            </a:r>
            <a:endParaRPr lang="en-US" sz="32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4497" y="1273898"/>
            <a:ext cx="7173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পরিপাকতন্ত্র</a:t>
            </a:r>
            <a:r>
              <a:rPr lang="bn-BD" sz="3200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 বা </a:t>
            </a:r>
            <a:r>
              <a:rPr lang="bn-BD" sz="3200" b="1" dirty="0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পৌষ্টিকতন্ত্র কি? </a:t>
            </a:r>
            <a:endParaRPr lang="en-US" sz="3200" b="1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131" y="716828"/>
            <a:ext cx="7173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পরিপাকতন্ত্র</a:t>
            </a:r>
            <a:r>
              <a:rPr lang="bn-BD" sz="32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 বা </a:t>
            </a:r>
            <a:r>
              <a:rPr lang="bn-BD" sz="3200" b="1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পৌষ্টিকতন্ত্র এর কাজ  </a:t>
            </a:r>
            <a:endParaRPr lang="en-US" sz="3200" b="1" dirty="0">
              <a:solidFill>
                <a:srgbClr val="7030A0"/>
              </a:solidFill>
              <a:latin typeface="Siyam Rupali" pitchFamily="2" charset="0"/>
              <a:cs typeface="Siyam Rupali" pitchFamily="2" charset="0"/>
            </a:endParaRPr>
          </a:p>
        </p:txBody>
      </p:sp>
      <p:graphicFrame>
        <p:nvGraphicFramePr>
          <p:cNvPr id="14" name="Diagram 13"/>
          <p:cNvGraphicFramePr/>
          <p:nvPr/>
        </p:nvGraphicFramePr>
        <p:xfrm>
          <a:off x="378373" y="1190202"/>
          <a:ext cx="7472855" cy="81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0" y="1992573"/>
          <a:ext cx="7663166" cy="63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0" y="2774727"/>
          <a:ext cx="7851229" cy="69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9" name="Diagram 18"/>
          <p:cNvGraphicFramePr/>
          <p:nvPr/>
        </p:nvGraphicFramePr>
        <p:xfrm>
          <a:off x="0" y="3578749"/>
          <a:ext cx="7851226" cy="64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0" name="Diagram 19"/>
          <p:cNvGraphicFramePr/>
          <p:nvPr/>
        </p:nvGraphicFramePr>
        <p:xfrm>
          <a:off x="0" y="4351276"/>
          <a:ext cx="7866994" cy="64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1" name="Diagram 20"/>
          <p:cNvGraphicFramePr/>
          <p:nvPr/>
        </p:nvGraphicFramePr>
        <p:xfrm>
          <a:off x="0" y="5108023"/>
          <a:ext cx="7898525" cy="62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2" name="Diagram 21"/>
          <p:cNvGraphicFramePr/>
          <p:nvPr/>
        </p:nvGraphicFramePr>
        <p:xfrm>
          <a:off x="0" y="5793828"/>
          <a:ext cx="7710985" cy="71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6" r:lo="rId27" r:qs="rId28" r:cs="rId2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Graphic spid="14" grpId="0">
        <p:bldAsOne/>
      </p:bldGraphic>
      <p:bldGraphic spid="17" grpId="0">
        <p:bldAsOne/>
      </p:bldGraphic>
      <p:bldGraphic spid="18" grpId="0">
        <p:bldAsOne/>
      </p:bldGraphic>
      <p:bldGraphic spid="19" grpId="0">
        <p:bldAsOne/>
      </p:bldGraphic>
      <p:bldGraphic spid="20" grpId="0">
        <p:bldAsOne/>
      </p:bldGraphic>
      <p:bldGraphic spid="21" grpId="0">
        <p:bldAsOne/>
      </p:bldGraphic>
      <p:bldGraphic spid="2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2271</TotalTime>
  <Words>458</Words>
  <Application>Microsoft Office PowerPoint</Application>
  <PresentationFormat>Custom</PresentationFormat>
  <Paragraphs>95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Naresh Changra Halde</dc:creator>
  <cp:lastModifiedBy>Windows User</cp:lastModifiedBy>
  <cp:revision>547</cp:revision>
  <dcterms:created xsi:type="dcterms:W3CDTF">2014-04-15T06:23:35Z</dcterms:created>
  <dcterms:modified xsi:type="dcterms:W3CDTF">2020-07-08T11:09:18Z</dcterms:modified>
</cp:coreProperties>
</file>