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  <a:srgbClr val="EA3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0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13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47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2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32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40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0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14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5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903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1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012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2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37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5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1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6610-1F56-40DD-BD97-54102B3E398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680741-5F35-4D27-8B5E-937F4D57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020" y="1690179"/>
            <a:ext cx="8029185" cy="45603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53020" y="475989"/>
            <a:ext cx="8029184" cy="1015663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82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410" y="569844"/>
            <a:ext cx="999213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593" y="3339548"/>
            <a:ext cx="999213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4730" y="808383"/>
            <a:ext cx="100584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4730" y="3140765"/>
            <a:ext cx="9965634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7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1635" y="397565"/>
            <a:ext cx="1046921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ধন্যবাদ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385392" y="2120345"/>
            <a:ext cx="7050156" cy="42009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2" y="1974573"/>
            <a:ext cx="7050156" cy="44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মাহমুদুল হাসান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পুম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এফ.ইউ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গৌরীপুর, ময়মনসিংহ। </a:t>
            </a:r>
            <a:endParaRPr lang="en-AU" dirty="0"/>
          </a:p>
          <a:p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014" y="851770"/>
            <a:ext cx="8054235" cy="5386192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153" y="1160103"/>
            <a:ext cx="6475956" cy="47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1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80" y="814192"/>
            <a:ext cx="6181157" cy="5130292"/>
          </a:xfrm>
          <a:prstGeom prst="rect">
            <a:avLst/>
          </a:prstGeom>
          <a:solidFill>
            <a:srgbClr val="EA36EA"/>
          </a:solidFill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4569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875" y="2542783"/>
            <a:ext cx="9832931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(Law of Marginal products)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82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764" y="1246022"/>
            <a:ext cx="10151390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27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562" y="1237350"/>
            <a:ext cx="10847540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ফরাসি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টারগো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অষ্টাদশ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শতাব্দিতে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মার্শাল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রিকার্ডো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স্যামুয়েলসন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ম্যালথাস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অর্থনীতিবিদগণ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ক্রমোন্নয়নে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মূলবক্তব্য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ক্রমাগত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বিধিকেই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অর্থনীতিবিদগণ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56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130" y="583096"/>
            <a:ext cx="10774018" cy="539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51722" y="695671"/>
            <a:ext cx="10098156" cy="51398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ব্যবহ্রত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সমজাতীয়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বিরাজমান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ব্যবহ্রত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গতিশীল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31026" y="689113"/>
            <a:ext cx="2968488" cy="12324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অনুমিত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শর্ত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সমুহঃ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5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" y="365352"/>
            <a:ext cx="11814314" cy="6124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OQ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OMP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MP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OLK</a:t>
            </a:r>
            <a:r>
              <a:rPr lang="en-US" sz="2400" dirty="0" smtClean="0">
                <a:cs typeface="NikoshBAN" panose="02000000000000000000" pitchFamily="2" charset="0"/>
              </a:rPr>
              <a:t>1 </a:t>
            </a:r>
            <a:r>
              <a:rPr lang="en-US" sz="2400" dirty="0" err="1" smtClean="0">
                <a:cs typeface="NikoshBAN" panose="02000000000000000000" pitchFamily="2" charset="0"/>
              </a:rPr>
              <a:t>প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ALK</a:t>
            </a:r>
            <a:r>
              <a:rPr lang="en-US" sz="2400" dirty="0" smtClean="0">
                <a:cs typeface="NikoshBAN" panose="02000000000000000000" pitchFamily="2" charset="0"/>
              </a:rPr>
              <a:t>1,       LK1</a:t>
            </a:r>
            <a:r>
              <a:rPr lang="en-US" sz="2400" dirty="0">
                <a:cs typeface="NikoshBAN" panose="02000000000000000000" pitchFamily="2" charset="0"/>
              </a:rPr>
              <a:t>LK</a:t>
            </a:r>
            <a:r>
              <a:rPr lang="en-US" sz="2400" dirty="0" smtClean="0">
                <a:cs typeface="NikoshBAN" panose="02000000000000000000" pitchFamily="2" charset="0"/>
              </a:rPr>
              <a:t>2 </a:t>
            </a:r>
            <a:r>
              <a:rPr lang="en-US" sz="2400" dirty="0" err="1">
                <a:cs typeface="NikoshBAN" panose="02000000000000000000" pitchFamily="2" charset="0"/>
              </a:rPr>
              <a:t>প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BLK</a:t>
            </a:r>
            <a:r>
              <a:rPr lang="en-US" sz="2400" dirty="0" smtClean="0">
                <a:cs typeface="NikoshBAN" panose="02000000000000000000" pitchFamily="2" charset="0"/>
              </a:rPr>
              <a:t>2,  LK2LK3</a:t>
            </a:r>
            <a:r>
              <a:rPr lang="en-US" sz="2400" dirty="0">
                <a:cs typeface="NikoshBAN" panose="02000000000000000000" pitchFamily="2" charset="0"/>
              </a:rPr>
              <a:t> </a:t>
            </a:r>
            <a:r>
              <a:rPr lang="en-US" sz="2400" dirty="0" smtClean="0"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cs typeface="NikoshBAN" panose="02000000000000000000" pitchFamily="2" charset="0"/>
              </a:rPr>
              <a:t>প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ওমূলধনের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en-US" sz="2400" dirty="0" smtClean="0">
                <a:cs typeface="NikoshBAN" panose="02000000000000000000" pitchFamily="2" charset="0"/>
              </a:rPr>
              <a:t>LK3. </a:t>
            </a:r>
            <a:r>
              <a:rPr lang="en-US" sz="2400" dirty="0" err="1" smtClean="0">
                <a:cs typeface="NikoshBAN" panose="02000000000000000000" pitchFamily="2" charset="0"/>
              </a:rPr>
              <a:t>এ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ক্রমান্বয়ে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A, B, C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MP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83692" y="4002156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7792279" y="1600504"/>
            <a:ext cx="4134674" cy="3896135"/>
            <a:chOff x="6957396" y="1524000"/>
            <a:chExt cx="4134674" cy="389613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970643" y="1524000"/>
              <a:ext cx="13252" cy="34985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983895" y="5022574"/>
              <a:ext cx="41081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Block Arc 16"/>
            <p:cNvSpPr/>
            <p:nvPr/>
          </p:nvSpPr>
          <p:spPr>
            <a:xfrm>
              <a:off x="6957396" y="3087753"/>
              <a:ext cx="3326296" cy="2332382"/>
            </a:xfrm>
            <a:prstGeom prst="blockArc">
              <a:avLst>
                <a:gd name="adj1" fmla="val 11401267"/>
                <a:gd name="adj2" fmla="val 325311"/>
                <a:gd name="adj3" fmla="val 0"/>
              </a:avLst>
            </a:prstGeom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792280" y="3273287"/>
              <a:ext cx="0" cy="17492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653671" y="3087753"/>
              <a:ext cx="0" cy="19348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501810" y="3273287"/>
              <a:ext cx="0" cy="174928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7858538" y="1524000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529390" y="5062330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47115" y="4857858"/>
            <a:ext cx="64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21756" y="2951266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402417" y="2770565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57177" y="2949400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02490" y="5096393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LK1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289776" y="5085728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LK2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108112" y="5098980"/>
            <a:ext cx="6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LK3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00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392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Trebuchet MS</vt:lpstr>
      <vt:lpstr>Wingdings</vt:lpstr>
      <vt:lpstr>Wingdings 3</vt:lpstr>
      <vt:lpstr>Office Theme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 Fawzia Hassan</dc:creator>
  <cp:lastModifiedBy>Kazi Fawzia Hassan</cp:lastModifiedBy>
  <cp:revision>37</cp:revision>
  <dcterms:created xsi:type="dcterms:W3CDTF">2020-07-06T06:42:24Z</dcterms:created>
  <dcterms:modified xsi:type="dcterms:W3CDTF">2020-07-07T16:52:57Z</dcterms:modified>
</cp:coreProperties>
</file>