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0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9" y="34834"/>
            <a:ext cx="9144000" cy="686866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79517" y="1143000"/>
            <a:ext cx="5943600" cy="212365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আজকের পাঠে সবাইকে স্বাগতম</a:t>
            </a:r>
            <a:endParaRPr 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68" y="2971800"/>
            <a:ext cx="6594566" cy="28554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26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67283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37861" y="1078617"/>
            <a:ext cx="555212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আয়াত টির  অর্থ বল 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29201" r="13064" b="18626"/>
          <a:stretch/>
        </p:blipFill>
        <p:spPr bwMode="auto">
          <a:xfrm>
            <a:off x="1589722" y="1981200"/>
            <a:ext cx="6248400" cy="3711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86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67283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647950"/>
            <a:ext cx="6172200" cy="1562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1295400"/>
            <a:ext cx="5715001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 এটি কিসের দোয়া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4343400"/>
            <a:ext cx="5650775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এটি যানবাহনে </a:t>
            </a:r>
          </a:p>
          <a:p>
            <a:r>
              <a:rPr lang="bn-BD" sz="3600" dirty="0" smtClean="0"/>
              <a:t>           চলাচলের দোয়া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515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67283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916517"/>
            <a:ext cx="5181600" cy="1569660"/>
          </a:xfrm>
          <a:prstGeom prst="rect">
            <a:avLst/>
          </a:prstGeom>
          <a:blipFill>
            <a:blip r:embed="rId4"/>
            <a:srcRect/>
            <a:stretch>
              <a:fillRect l="-32044" t="-179759" b="-179759"/>
            </a:stretch>
          </a:blip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 মুল্যায়ন </a:t>
            </a:r>
            <a:endParaRPr lang="en-US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2667000"/>
            <a:ext cx="6096000" cy="2677656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/>
              <a:t> আয়াতুল কুরসি কোন সুরার অন্তগত 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/>
              <a:t> </a:t>
            </a:r>
            <a:r>
              <a:rPr lang="bn-BD" sz="2400" dirty="0" smtClean="0"/>
              <a:t>এই আয়াতের একটি ফজিলত বল 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/>
              <a:t> </a:t>
            </a:r>
            <a:r>
              <a:rPr lang="bn-BD" sz="2400" dirty="0" smtClean="0"/>
              <a:t>এই আয়াত সকাল সন্ধ্যা পড়লে কিহয় ?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/>
              <a:t> </a:t>
            </a:r>
            <a:r>
              <a:rPr lang="bn-BD" sz="2400" dirty="0" smtClean="0"/>
              <a:t>এই আয়াতের সংখ্যা কত ?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/>
              <a:t> </a:t>
            </a:r>
            <a:r>
              <a:rPr lang="bn-BD" sz="2400" dirty="0" smtClean="0"/>
              <a:t>কুরসি শব্দের অর্থ কি ?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/>
              <a:t> </a:t>
            </a:r>
            <a:r>
              <a:rPr lang="bn-BD" sz="2400" dirty="0" smtClean="0"/>
              <a:t>নাওমুন অর্থ কি ?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261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67283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916517"/>
            <a:ext cx="5486400" cy="1323439"/>
          </a:xfrm>
          <a:prstGeom prst="rect">
            <a:avLst/>
          </a:prstGeom>
          <a:blipFill>
            <a:blip r:embed="rId4"/>
            <a:srcRect/>
            <a:stretch>
              <a:fillRect l="-32044" t="-179759" b="-179759"/>
            </a:stretch>
          </a:blipFill>
          <a:ln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বাড়ির কাজ  </a:t>
            </a:r>
            <a:endParaRPr lang="en-US" sz="8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39956"/>
            <a:ext cx="5334000" cy="2046294"/>
          </a:xfrm>
          <a:prstGeom prst="ellipse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4495800"/>
            <a:ext cx="6096000" cy="1077218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আয়াতুল কুরসি এর ফজিলত লিখে আনবে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018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  <p:sndAc>
          <p:stSnd>
            <p:snd r:embed="rId2" name="chimes.wav"/>
          </p:stSnd>
        </p:sndAc>
      </p:transition>
    </mc:Choice>
    <mc:Fallback>
      <p:transition spd="slow">
        <p:zoom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"/>
            <a:ext cx="8915400" cy="686866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989073"/>
            <a:ext cx="4800599" cy="5847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শিক্ষকের পরিচয় 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856712"/>
            <a:ext cx="4267200" cy="341632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মোহাম্মদ =দাউদ </a:t>
            </a:r>
          </a:p>
          <a:p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সিনিয়র শিক্ষক </a:t>
            </a:r>
          </a:p>
          <a:p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রতন পুর হাজি ছৈয় দের রহমান স্মৃতি উচ্চ বিদ্যালয় । </a:t>
            </a:r>
          </a:p>
          <a:p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ফেনি সদর , ফেনি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9" t="12732" r="19163" b="53973"/>
          <a:stretch/>
        </p:blipFill>
        <p:spPr>
          <a:xfrm>
            <a:off x="1219200" y="1866948"/>
            <a:ext cx="2286000" cy="369565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Lightning Bolt 6"/>
          <p:cNvSpPr/>
          <p:nvPr/>
        </p:nvSpPr>
        <p:spPr>
          <a:xfrm rot="20480417">
            <a:off x="2999029" y="5171763"/>
            <a:ext cx="2819400" cy="1348280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"/>
            <a:ext cx="8915400" cy="686866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989073"/>
            <a:ext cx="4800599" cy="5847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পাঠ  পরিচয় 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676400"/>
            <a:ext cx="3962400" cy="4031873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শ্রেনি = অষ্টম ।</a:t>
            </a:r>
          </a:p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বিষয় – ইসলাম ও নৈতিক শিক্ষা । </a:t>
            </a:r>
          </a:p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 = ১১/ আয়াতুল কুরসি । </a:t>
            </a:r>
          </a:p>
          <a:p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সময় =৪৫ মিনিট ।</a:t>
            </a:r>
          </a:p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তারিখ -০৮/০৭/২০২০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2209800" cy="39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97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41"/>
            <a:ext cx="8915400" cy="686866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989073"/>
            <a:ext cx="4800599" cy="584775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শিখন ফল  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981200"/>
            <a:ext cx="6400800" cy="3108543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t="100000" r="100000"/>
            </a:path>
            <a:tileRect l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আয়াতুল কুরসি মুখস্ত বলতে পারবে 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এই আয়াতের ফজিলত ব্যাখ্যা করতে পারবে 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আয়াতুল কুরসি এর শিক্ষা বলতে পারবে 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সকাল বিকাল এই আয়াত পাঠে ফজিলত বলতে পারবে ।         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55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"/>
            <a:ext cx="8915400" cy="686866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989073"/>
            <a:ext cx="4800599" cy="5847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দেখে দেখে পড়ি  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2269"/>
            <a:ext cx="6429375" cy="402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14500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25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"/>
            <a:ext cx="8915400" cy="686866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989073"/>
            <a:ext cx="4800599" cy="584775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নিরব পাঠ / সরব পাঠ 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32766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287655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37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970"/>
            <a:ext cx="8915400" cy="667283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3148" r="-725" b="10150"/>
          <a:stretch/>
        </p:blipFill>
        <p:spPr bwMode="auto">
          <a:xfrm>
            <a:off x="2057400" y="990600"/>
            <a:ext cx="510540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14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970"/>
            <a:ext cx="8915400" cy="667283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9"/>
          <a:stretch/>
        </p:blipFill>
        <p:spPr bwMode="auto">
          <a:xfrm>
            <a:off x="1371600" y="1828800"/>
            <a:ext cx="6324599" cy="377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88139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আয়াতুল</a:t>
            </a:r>
            <a:r>
              <a:rPr lang="bn-BD" dirty="0" smtClean="0"/>
              <a:t> কুরসির ফজলত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8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" y="265724"/>
            <a:ext cx="8915400" cy="667283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57400" y="1447800"/>
            <a:ext cx="555212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আয়াত টির  অর্থ বল 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02"/>
          <a:stretch/>
        </p:blipFill>
        <p:spPr bwMode="auto">
          <a:xfrm>
            <a:off x="1524000" y="2667000"/>
            <a:ext cx="6172200" cy="167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6"/>
          <a:stretch/>
        </p:blipFill>
        <p:spPr bwMode="auto">
          <a:xfrm>
            <a:off x="2209800" y="4648200"/>
            <a:ext cx="510539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52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181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mddaud</cp:lastModifiedBy>
  <cp:revision>13</cp:revision>
  <dcterms:created xsi:type="dcterms:W3CDTF">2006-08-16T00:00:00Z</dcterms:created>
  <dcterms:modified xsi:type="dcterms:W3CDTF">2020-07-07T11:06:18Z</dcterms:modified>
</cp:coreProperties>
</file>