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gif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g" ContentType="image/jpeg"/>
  <Override PartName="/ppt/media/image3.jpg" ContentType="image/jpeg"/>
  <Override PartName="/ppt/media/image7.jpg" ContentType="image/jpeg"/>
  <Override PartName="/ppt/media/image10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7.jpg" ContentType="image/jpeg"/>
  <Override PartName="/ppt/media/image18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media/image21.jpg" ContentType="image/jpeg"/>
  <Override PartName="/ppt/media/image22.jpg" ContentType="image/jpeg"/>
  <Override PartName="/ppt/media/image23.jpg" ContentType="image/jpeg"/>
  <Override PartName="/ppt/media/image26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8" r:id="rId16"/>
    <p:sldId id="279" r:id="rId17"/>
    <p:sldId id="280" r:id="rId18"/>
    <p:sldId id="281" r:id="rId19"/>
    <p:sldId id="290" r:id="rId20"/>
    <p:sldId id="289" r:id="rId21"/>
    <p:sldId id="288" r:id="rId22"/>
    <p:sldId id="273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6" Type="http://schemas.openxmlformats.org/officeDocument/2006/relationships/image" Target="../media/image18.jpg"/><Relationship Id="rId5" Type="http://schemas.openxmlformats.org/officeDocument/2006/relationships/image" Target="../media/image19.jpe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image" Target="../media/image13.jpg"/><Relationship Id="rId6" Type="http://schemas.openxmlformats.org/officeDocument/2006/relationships/image" Target="../media/image17.jpg"/><Relationship Id="rId5" Type="http://schemas.openxmlformats.org/officeDocument/2006/relationships/image" Target="../media/image18.jpg"/><Relationship Id="rId4" Type="http://schemas.openxmlformats.org/officeDocument/2006/relationships/image" Target="../media/image1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3BEE9-D2DA-4201-917E-08F7D15B7C7E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B79DE8-C3AD-4F55-8B79-DDB32141BEF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2400" b="1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1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সংক্রমিত ব্যক্তির ব্যবহার্য জিনিস </a:t>
          </a:r>
          <a:endParaRPr lang="en-US" sz="2400" b="1" dirty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72E843-778B-47C6-893F-B6A015E1AC9A}" type="parTrans" cxnId="{34B3BBB9-6C5C-49E0-A45E-8183FFBC8577}">
      <dgm:prSet/>
      <dgm:spPr/>
      <dgm:t>
        <a:bodyPr/>
        <a:lstStyle/>
        <a:p>
          <a:endParaRPr lang="en-US"/>
        </a:p>
      </dgm:t>
    </dgm:pt>
    <dgm:pt modelId="{E814D92F-538E-44AB-A67B-C8AAA5938D17}" type="sibTrans" cxnId="{34B3BBB9-6C5C-49E0-A45E-8183FFBC8577}">
      <dgm:prSet/>
      <dgm:spPr/>
      <dgm:t>
        <a:bodyPr/>
        <a:lstStyle/>
        <a:p>
          <a:endParaRPr lang="en-US"/>
        </a:p>
      </dgm:t>
    </dgm:pt>
    <dgm:pt modelId="{581BF7DC-D74F-424C-BCA5-EC9BED30C78A}">
      <dgm:prSet phldrT="[Text]" phldr="1"/>
      <dgm:spPr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18E79A3-0116-4953-8E3B-908069E109FC}" type="parTrans" cxnId="{359A2D19-5E95-4BBD-B840-45E9ACB054A4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4427AE16-BA46-4A63-B484-50DF14ADEA4F}" type="sibTrans" cxnId="{359A2D19-5E95-4BBD-B840-45E9ACB054A4}">
      <dgm:prSet/>
      <dgm:spPr/>
      <dgm:t>
        <a:bodyPr/>
        <a:lstStyle/>
        <a:p>
          <a:endParaRPr lang="en-US"/>
        </a:p>
      </dgm:t>
    </dgm:pt>
    <dgm:pt modelId="{4025AB0D-2DF7-440E-B12E-0589EFA1D45A}">
      <dgm:prSet phldrT="[Text]" phldr="1"/>
      <dgm:spPr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noFill/>
          </a:endParaRPr>
        </a:p>
      </dgm:t>
    </dgm:pt>
    <dgm:pt modelId="{DECF9083-2507-4B90-A88F-9F9FF75120EA}" type="parTrans" cxnId="{461B80C1-0203-4FD8-B524-8371221A87B5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73B6D39-14D2-4842-852D-15BCDE60DACF}" type="sibTrans" cxnId="{461B80C1-0203-4FD8-B524-8371221A87B5}">
      <dgm:prSet/>
      <dgm:spPr/>
      <dgm:t>
        <a:bodyPr/>
        <a:lstStyle/>
        <a:p>
          <a:endParaRPr lang="en-US"/>
        </a:p>
      </dgm:t>
    </dgm:pt>
    <dgm:pt modelId="{3C025084-7BE0-41E5-AEDB-E090F5B62071}">
      <dgm:prSet phldrT="[Text]" phldr="1"/>
      <dgm:spPr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 dirty="0">
            <a:noFill/>
          </a:endParaRPr>
        </a:p>
      </dgm:t>
    </dgm:pt>
    <dgm:pt modelId="{BC528C3F-0990-4642-8725-33A82647D5B5}" type="parTrans" cxnId="{55E038C4-3ECC-479A-8449-EEEF0D636FA3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3D856AFD-CFF4-41A8-A600-BB4AB03B1F39}" type="sibTrans" cxnId="{55E038C4-3ECC-479A-8449-EEEF0D636FA3}">
      <dgm:prSet/>
      <dgm:spPr/>
      <dgm:t>
        <a:bodyPr/>
        <a:lstStyle/>
        <a:p>
          <a:endParaRPr lang="en-US"/>
        </a:p>
      </dgm:t>
    </dgm:pt>
    <dgm:pt modelId="{1AF6F1C4-D03D-417C-BEAF-638AFA852704}">
      <dgm:prSet/>
      <dgm:spPr>
        <a:blipFill dpi="0" rotWithShape="0"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D7447F3-901D-4DB3-9E18-CB5642C56BAD}" type="parTrans" cxnId="{1776B98F-D179-4422-AC22-102962401D96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9296AF78-92CB-4441-A6FC-43583A2A8070}" type="sibTrans" cxnId="{1776B98F-D179-4422-AC22-102962401D96}">
      <dgm:prSet/>
      <dgm:spPr/>
      <dgm:t>
        <a:bodyPr/>
        <a:lstStyle/>
        <a:p>
          <a:endParaRPr lang="en-US"/>
        </a:p>
      </dgm:t>
    </dgm:pt>
    <dgm:pt modelId="{4B557C36-B3EB-4F93-8479-74270C57E3F0}">
      <dgm:prSet/>
      <dgm:spPr>
        <a:blipFill dpi="0" rotWithShape="0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CDA3082-0DC6-4711-82A3-8124226A66C8}" type="parTrans" cxnId="{DE526585-224C-40A8-AB89-DEA4485E7BC1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53EA291C-DD45-4D0C-B829-5EA51DCB2152}" type="sibTrans" cxnId="{DE526585-224C-40A8-AB89-DEA4485E7BC1}">
      <dgm:prSet/>
      <dgm:spPr/>
      <dgm:t>
        <a:bodyPr/>
        <a:lstStyle/>
        <a:p>
          <a:endParaRPr lang="en-US"/>
        </a:p>
      </dgm:t>
    </dgm:pt>
    <dgm:pt modelId="{C7E22620-E4F4-4D3D-8DA2-23AC5F5E6D7F}">
      <dgm:prSet/>
      <dgm:spPr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44B8771-C043-4E11-AF2B-A8EE0C6D6274}" type="parTrans" cxnId="{F3478B37-9080-42E2-9EC0-B629583B3E9F}">
      <dgm:prSet/>
      <dgm:spPr>
        <a:solidFill>
          <a:schemeClr val="tx1"/>
        </a:solidFill>
      </dgm:spPr>
      <dgm:t>
        <a:bodyPr/>
        <a:lstStyle/>
        <a:p>
          <a:endParaRPr lang="en-US"/>
        </a:p>
      </dgm:t>
    </dgm:pt>
    <dgm:pt modelId="{B568E965-E20A-49F3-8203-5BB5AAAEC9AC}" type="sibTrans" cxnId="{F3478B37-9080-42E2-9EC0-B629583B3E9F}">
      <dgm:prSet/>
      <dgm:spPr/>
      <dgm:t>
        <a:bodyPr/>
        <a:lstStyle/>
        <a:p>
          <a:endParaRPr lang="en-US"/>
        </a:p>
      </dgm:t>
    </dgm:pt>
    <dgm:pt modelId="{4407C51A-A19E-4AB3-A814-CA40EB6596C4}" type="pres">
      <dgm:prSet presAssocID="{5243BEE9-D2DA-4201-917E-08F7D15B7C7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6D33E91-87CD-43D4-B731-F2FE5D06D91C}" type="pres">
      <dgm:prSet presAssocID="{98B79DE8-C3AD-4F55-8B79-DDB32141BEF7}" presName="centerShape" presStyleLbl="node0" presStyleIdx="0" presStyleCnt="1" custScaleX="164993"/>
      <dgm:spPr>
        <a:prstGeom prst="ellipse">
          <a:avLst/>
        </a:prstGeom>
      </dgm:spPr>
    </dgm:pt>
    <dgm:pt modelId="{F69121DC-1698-44B9-923A-6AC12F4BF6E3}" type="pres">
      <dgm:prSet presAssocID="{D18E79A3-0116-4953-8E3B-908069E109FC}" presName="parTrans" presStyleLbl="sibTrans2D1" presStyleIdx="0" presStyleCnt="6"/>
      <dgm:spPr/>
    </dgm:pt>
    <dgm:pt modelId="{9560F067-4BA1-4958-9199-2B88A4AF6B49}" type="pres">
      <dgm:prSet presAssocID="{D18E79A3-0116-4953-8E3B-908069E109FC}" presName="connectorText" presStyleLbl="sibTrans2D1" presStyleIdx="0" presStyleCnt="6"/>
      <dgm:spPr/>
    </dgm:pt>
    <dgm:pt modelId="{B3CB1DCB-581D-4DE4-A593-C5637172EC26}" type="pres">
      <dgm:prSet presAssocID="{581BF7DC-D74F-424C-BCA5-EC9BED30C78A}" presName="node" presStyleLbl="node1" presStyleIdx="0" presStyleCnt="6" custScaleX="115585">
        <dgm:presLayoutVars>
          <dgm:bulletEnabled val="1"/>
        </dgm:presLayoutVars>
      </dgm:prSet>
      <dgm:spPr>
        <a:prstGeom prst="roundRect">
          <a:avLst/>
        </a:prstGeom>
      </dgm:spPr>
    </dgm:pt>
    <dgm:pt modelId="{462FB1D1-0E53-41A1-8CF5-81301CD93BBF}" type="pres">
      <dgm:prSet presAssocID="{DECF9083-2507-4B90-A88F-9F9FF75120EA}" presName="parTrans" presStyleLbl="sibTrans2D1" presStyleIdx="1" presStyleCnt="6"/>
      <dgm:spPr/>
    </dgm:pt>
    <dgm:pt modelId="{81522162-4AE6-41D8-BF81-6F8FE0098FE4}" type="pres">
      <dgm:prSet presAssocID="{DECF9083-2507-4B90-A88F-9F9FF75120EA}" presName="connectorText" presStyleLbl="sibTrans2D1" presStyleIdx="1" presStyleCnt="6"/>
      <dgm:spPr/>
    </dgm:pt>
    <dgm:pt modelId="{49D348E1-6D7D-424D-A409-863C20758E9C}" type="pres">
      <dgm:prSet presAssocID="{4025AB0D-2DF7-440E-B12E-0589EFA1D45A}" presName="node" presStyleLbl="node1" presStyleIdx="1" presStyleCnt="6" custScaleX="108828" custRadScaleRad="135927" custRadScaleInc="13663">
        <dgm:presLayoutVars>
          <dgm:bulletEnabled val="1"/>
        </dgm:presLayoutVars>
      </dgm:prSet>
      <dgm:spPr>
        <a:prstGeom prst="roundRect">
          <a:avLst/>
        </a:prstGeom>
      </dgm:spPr>
    </dgm:pt>
    <dgm:pt modelId="{E7CA06AC-B2FB-4944-B8E4-3849933F6C87}" type="pres">
      <dgm:prSet presAssocID="{7D7447F3-901D-4DB3-9E18-CB5642C56BAD}" presName="parTrans" presStyleLbl="sibTrans2D1" presStyleIdx="2" presStyleCnt="6"/>
      <dgm:spPr/>
    </dgm:pt>
    <dgm:pt modelId="{ED7F2154-D4AA-463B-BA4F-A7B585698122}" type="pres">
      <dgm:prSet presAssocID="{7D7447F3-901D-4DB3-9E18-CB5642C56BAD}" presName="connectorText" presStyleLbl="sibTrans2D1" presStyleIdx="2" presStyleCnt="6"/>
      <dgm:spPr/>
    </dgm:pt>
    <dgm:pt modelId="{E961A991-2FD0-4E54-B9E7-8311BE01BA0C}" type="pres">
      <dgm:prSet presAssocID="{1AF6F1C4-D03D-417C-BEAF-638AFA852704}" presName="node" presStyleLbl="node1" presStyleIdx="2" presStyleCnt="6" custRadScaleRad="135693" custRadScaleInc="-14343">
        <dgm:presLayoutVars>
          <dgm:bulletEnabled val="1"/>
        </dgm:presLayoutVars>
      </dgm:prSet>
      <dgm:spPr>
        <a:prstGeom prst="roundRect">
          <a:avLst/>
        </a:prstGeom>
      </dgm:spPr>
    </dgm:pt>
    <dgm:pt modelId="{3DB2D1AC-CC02-4048-AE1C-3909BA6F72C8}" type="pres">
      <dgm:prSet presAssocID="{2CDA3082-0DC6-4711-82A3-8124226A66C8}" presName="parTrans" presStyleLbl="sibTrans2D1" presStyleIdx="3" presStyleCnt="6"/>
      <dgm:spPr/>
    </dgm:pt>
    <dgm:pt modelId="{BCCD941D-951C-4A44-8AF8-B8666F2D5449}" type="pres">
      <dgm:prSet presAssocID="{2CDA3082-0DC6-4711-82A3-8124226A66C8}" presName="connectorText" presStyleLbl="sibTrans2D1" presStyleIdx="3" presStyleCnt="6"/>
      <dgm:spPr/>
    </dgm:pt>
    <dgm:pt modelId="{7BBD2F09-4FA0-4F77-A8D9-C5064A0D4D04}" type="pres">
      <dgm:prSet presAssocID="{4B557C36-B3EB-4F93-8479-74270C57E3F0}" presName="node" presStyleLbl="node1" presStyleIdx="3" presStyleCnt="6" custRadScaleRad="105503" custRadScaleInc="12603">
        <dgm:presLayoutVars>
          <dgm:bulletEnabled val="1"/>
        </dgm:presLayoutVars>
      </dgm:prSet>
      <dgm:spPr>
        <a:prstGeom prst="roundRect">
          <a:avLst/>
        </a:prstGeom>
      </dgm:spPr>
    </dgm:pt>
    <dgm:pt modelId="{BC01B3DA-9A48-4089-8FC6-28D309848856}" type="pres">
      <dgm:prSet presAssocID="{044B8771-C043-4E11-AF2B-A8EE0C6D6274}" presName="parTrans" presStyleLbl="sibTrans2D1" presStyleIdx="4" presStyleCnt="6"/>
      <dgm:spPr/>
    </dgm:pt>
    <dgm:pt modelId="{8C41DB2B-EF34-4F2C-AF67-5DA7B88858FC}" type="pres">
      <dgm:prSet presAssocID="{044B8771-C043-4E11-AF2B-A8EE0C6D6274}" presName="connectorText" presStyleLbl="sibTrans2D1" presStyleIdx="4" presStyleCnt="6"/>
      <dgm:spPr/>
    </dgm:pt>
    <dgm:pt modelId="{8AF47E16-2B78-47D0-86B1-821143FDC3C8}" type="pres">
      <dgm:prSet presAssocID="{C7E22620-E4F4-4D3D-8DA2-23AC5F5E6D7F}" presName="node" presStyleLbl="node1" presStyleIdx="4" presStyleCnt="6" custRadScaleRad="126536" custRadScaleInc="7633">
        <dgm:presLayoutVars>
          <dgm:bulletEnabled val="1"/>
        </dgm:presLayoutVars>
      </dgm:prSet>
      <dgm:spPr>
        <a:prstGeom prst="roundRect">
          <a:avLst/>
        </a:prstGeom>
      </dgm:spPr>
    </dgm:pt>
    <dgm:pt modelId="{B2F5C51F-56D4-46F5-9570-6039F80D6DA8}" type="pres">
      <dgm:prSet presAssocID="{BC528C3F-0990-4642-8725-33A82647D5B5}" presName="parTrans" presStyleLbl="sibTrans2D1" presStyleIdx="5" presStyleCnt="6"/>
      <dgm:spPr/>
    </dgm:pt>
    <dgm:pt modelId="{86387269-B20E-4A11-BE93-DAF72939BB45}" type="pres">
      <dgm:prSet presAssocID="{BC528C3F-0990-4642-8725-33A82647D5B5}" presName="connectorText" presStyleLbl="sibTrans2D1" presStyleIdx="5" presStyleCnt="6"/>
      <dgm:spPr/>
    </dgm:pt>
    <dgm:pt modelId="{9013DB9E-B89F-4297-A4F1-DEE620F0A4F5}" type="pres">
      <dgm:prSet presAssocID="{3C025084-7BE0-41E5-AEDB-E090F5B62071}" presName="node" presStyleLbl="node1" presStyleIdx="5" presStyleCnt="6" custRadScaleRad="134308" custRadScaleInc="203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92D6CB03-CC0C-4EFF-A772-9A4043493CDA}" type="presOf" srcId="{044B8771-C043-4E11-AF2B-A8EE0C6D6274}" destId="{8C41DB2B-EF34-4F2C-AF67-5DA7B88858FC}" srcOrd="1" destOrd="0" presId="urn:microsoft.com/office/officeart/2005/8/layout/radial5"/>
    <dgm:cxn modelId="{11DDFB0D-0359-4023-AD7E-DCF15D7DA68C}" type="presOf" srcId="{C7E22620-E4F4-4D3D-8DA2-23AC5F5E6D7F}" destId="{8AF47E16-2B78-47D0-86B1-821143FDC3C8}" srcOrd="0" destOrd="0" presId="urn:microsoft.com/office/officeart/2005/8/layout/radial5"/>
    <dgm:cxn modelId="{09153913-7B62-4C14-9C05-D7D54B14CB35}" type="presOf" srcId="{3C025084-7BE0-41E5-AEDB-E090F5B62071}" destId="{9013DB9E-B89F-4297-A4F1-DEE620F0A4F5}" srcOrd="0" destOrd="0" presId="urn:microsoft.com/office/officeart/2005/8/layout/radial5"/>
    <dgm:cxn modelId="{1459AF15-95AA-4F5F-86AA-DDA5FF8EF3B1}" type="presOf" srcId="{7D7447F3-901D-4DB3-9E18-CB5642C56BAD}" destId="{ED7F2154-D4AA-463B-BA4F-A7B585698122}" srcOrd="1" destOrd="0" presId="urn:microsoft.com/office/officeart/2005/8/layout/radial5"/>
    <dgm:cxn modelId="{359A2D19-5E95-4BBD-B840-45E9ACB054A4}" srcId="{98B79DE8-C3AD-4F55-8B79-DDB32141BEF7}" destId="{581BF7DC-D74F-424C-BCA5-EC9BED30C78A}" srcOrd="0" destOrd="0" parTransId="{D18E79A3-0116-4953-8E3B-908069E109FC}" sibTransId="{4427AE16-BA46-4A63-B484-50DF14ADEA4F}"/>
    <dgm:cxn modelId="{C38C7732-3389-4CB3-8CA1-C07B763629B3}" type="presOf" srcId="{98B79DE8-C3AD-4F55-8B79-DDB32141BEF7}" destId="{B6D33E91-87CD-43D4-B731-F2FE5D06D91C}" srcOrd="0" destOrd="0" presId="urn:microsoft.com/office/officeart/2005/8/layout/radial5"/>
    <dgm:cxn modelId="{F3478B37-9080-42E2-9EC0-B629583B3E9F}" srcId="{98B79DE8-C3AD-4F55-8B79-DDB32141BEF7}" destId="{C7E22620-E4F4-4D3D-8DA2-23AC5F5E6D7F}" srcOrd="4" destOrd="0" parTransId="{044B8771-C043-4E11-AF2B-A8EE0C6D6274}" sibTransId="{B568E965-E20A-49F3-8203-5BB5AAAEC9AC}"/>
    <dgm:cxn modelId="{3BC23E39-CDF7-464C-968E-5C44BE5AE1CA}" type="presOf" srcId="{DECF9083-2507-4B90-A88F-9F9FF75120EA}" destId="{462FB1D1-0E53-41A1-8CF5-81301CD93BBF}" srcOrd="0" destOrd="0" presId="urn:microsoft.com/office/officeart/2005/8/layout/radial5"/>
    <dgm:cxn modelId="{BB6E7B5E-B649-4C3A-8465-2B78F2B4D941}" type="presOf" srcId="{4B557C36-B3EB-4F93-8479-74270C57E3F0}" destId="{7BBD2F09-4FA0-4F77-A8D9-C5064A0D4D04}" srcOrd="0" destOrd="0" presId="urn:microsoft.com/office/officeart/2005/8/layout/radial5"/>
    <dgm:cxn modelId="{6B89F760-C620-41AE-A886-7AD17356EF7F}" type="presOf" srcId="{5243BEE9-D2DA-4201-917E-08F7D15B7C7E}" destId="{4407C51A-A19E-4AB3-A814-CA40EB6596C4}" srcOrd="0" destOrd="0" presId="urn:microsoft.com/office/officeart/2005/8/layout/radial5"/>
    <dgm:cxn modelId="{BDCD4844-5FF8-4036-8CC1-DE0B12FCCC68}" type="presOf" srcId="{D18E79A3-0116-4953-8E3B-908069E109FC}" destId="{9560F067-4BA1-4958-9199-2B88A4AF6B49}" srcOrd="1" destOrd="0" presId="urn:microsoft.com/office/officeart/2005/8/layout/radial5"/>
    <dgm:cxn modelId="{B7265E66-0AB1-426C-9C17-E68D5C88B181}" type="presOf" srcId="{1AF6F1C4-D03D-417C-BEAF-638AFA852704}" destId="{E961A991-2FD0-4E54-B9E7-8311BE01BA0C}" srcOrd="0" destOrd="0" presId="urn:microsoft.com/office/officeart/2005/8/layout/radial5"/>
    <dgm:cxn modelId="{0F8C7C6A-FD57-4E5D-BB10-F1170046466A}" type="presOf" srcId="{044B8771-C043-4E11-AF2B-A8EE0C6D6274}" destId="{BC01B3DA-9A48-4089-8FC6-28D309848856}" srcOrd="0" destOrd="0" presId="urn:microsoft.com/office/officeart/2005/8/layout/radial5"/>
    <dgm:cxn modelId="{DE526585-224C-40A8-AB89-DEA4485E7BC1}" srcId="{98B79DE8-C3AD-4F55-8B79-DDB32141BEF7}" destId="{4B557C36-B3EB-4F93-8479-74270C57E3F0}" srcOrd="3" destOrd="0" parTransId="{2CDA3082-0DC6-4711-82A3-8124226A66C8}" sibTransId="{53EA291C-DD45-4D0C-B829-5EA51DCB2152}"/>
    <dgm:cxn modelId="{1776B98F-D179-4422-AC22-102962401D96}" srcId="{98B79DE8-C3AD-4F55-8B79-DDB32141BEF7}" destId="{1AF6F1C4-D03D-417C-BEAF-638AFA852704}" srcOrd="2" destOrd="0" parTransId="{7D7447F3-901D-4DB3-9E18-CB5642C56BAD}" sibTransId="{9296AF78-92CB-4441-A6FC-43583A2A8070}"/>
    <dgm:cxn modelId="{C2719690-ED01-4DF0-B94D-BFCCE1F2C6E1}" type="presOf" srcId="{D18E79A3-0116-4953-8E3B-908069E109FC}" destId="{F69121DC-1698-44B9-923A-6AC12F4BF6E3}" srcOrd="0" destOrd="0" presId="urn:microsoft.com/office/officeart/2005/8/layout/radial5"/>
    <dgm:cxn modelId="{16121A9D-77B6-48D6-8148-2B13395BAA8E}" type="presOf" srcId="{BC528C3F-0990-4642-8725-33A82647D5B5}" destId="{86387269-B20E-4A11-BE93-DAF72939BB45}" srcOrd="1" destOrd="0" presId="urn:microsoft.com/office/officeart/2005/8/layout/radial5"/>
    <dgm:cxn modelId="{679D15AF-1D07-4970-897F-3A826128A34E}" type="presOf" srcId="{DECF9083-2507-4B90-A88F-9F9FF75120EA}" destId="{81522162-4AE6-41D8-BF81-6F8FE0098FE4}" srcOrd="1" destOrd="0" presId="urn:microsoft.com/office/officeart/2005/8/layout/radial5"/>
    <dgm:cxn modelId="{C0D9D3B3-24FE-4CD8-BB4C-6B37F84708B0}" type="presOf" srcId="{581BF7DC-D74F-424C-BCA5-EC9BED30C78A}" destId="{B3CB1DCB-581D-4DE4-A593-C5637172EC26}" srcOrd="0" destOrd="0" presId="urn:microsoft.com/office/officeart/2005/8/layout/radial5"/>
    <dgm:cxn modelId="{34B3BBB9-6C5C-49E0-A45E-8183FFBC8577}" srcId="{5243BEE9-D2DA-4201-917E-08F7D15B7C7E}" destId="{98B79DE8-C3AD-4F55-8B79-DDB32141BEF7}" srcOrd="0" destOrd="0" parTransId="{9072E843-778B-47C6-893F-B6A015E1AC9A}" sibTransId="{E814D92F-538E-44AB-A67B-C8AAA5938D17}"/>
    <dgm:cxn modelId="{461B80C1-0203-4FD8-B524-8371221A87B5}" srcId="{98B79DE8-C3AD-4F55-8B79-DDB32141BEF7}" destId="{4025AB0D-2DF7-440E-B12E-0589EFA1D45A}" srcOrd="1" destOrd="0" parTransId="{DECF9083-2507-4B90-A88F-9F9FF75120EA}" sibTransId="{B73B6D39-14D2-4842-852D-15BCDE60DACF}"/>
    <dgm:cxn modelId="{55E038C4-3ECC-479A-8449-EEEF0D636FA3}" srcId="{98B79DE8-C3AD-4F55-8B79-DDB32141BEF7}" destId="{3C025084-7BE0-41E5-AEDB-E090F5B62071}" srcOrd="5" destOrd="0" parTransId="{BC528C3F-0990-4642-8725-33A82647D5B5}" sibTransId="{3D856AFD-CFF4-41A8-A600-BB4AB03B1F39}"/>
    <dgm:cxn modelId="{D1CBBEC8-B560-489C-A009-2591561DDAB6}" type="presOf" srcId="{7D7447F3-901D-4DB3-9E18-CB5642C56BAD}" destId="{E7CA06AC-B2FB-4944-B8E4-3849933F6C87}" srcOrd="0" destOrd="0" presId="urn:microsoft.com/office/officeart/2005/8/layout/radial5"/>
    <dgm:cxn modelId="{1B6FAEDA-6A77-445D-815E-EC251D71D65C}" type="presOf" srcId="{BC528C3F-0990-4642-8725-33A82647D5B5}" destId="{B2F5C51F-56D4-46F5-9570-6039F80D6DA8}" srcOrd="0" destOrd="0" presId="urn:microsoft.com/office/officeart/2005/8/layout/radial5"/>
    <dgm:cxn modelId="{395B15E1-AA6D-4CDB-A609-19A51C97E623}" type="presOf" srcId="{2CDA3082-0DC6-4711-82A3-8124226A66C8}" destId="{BCCD941D-951C-4A44-8AF8-B8666F2D5449}" srcOrd="1" destOrd="0" presId="urn:microsoft.com/office/officeart/2005/8/layout/radial5"/>
    <dgm:cxn modelId="{BDA31AEA-F178-4652-8EE6-59E1CAAD1588}" type="presOf" srcId="{2CDA3082-0DC6-4711-82A3-8124226A66C8}" destId="{3DB2D1AC-CC02-4048-AE1C-3909BA6F72C8}" srcOrd="0" destOrd="0" presId="urn:microsoft.com/office/officeart/2005/8/layout/radial5"/>
    <dgm:cxn modelId="{C73C91ED-76DC-435E-9A42-0E10DFB4CF43}" type="presOf" srcId="{4025AB0D-2DF7-440E-B12E-0589EFA1D45A}" destId="{49D348E1-6D7D-424D-A409-863C20758E9C}" srcOrd="0" destOrd="0" presId="urn:microsoft.com/office/officeart/2005/8/layout/radial5"/>
    <dgm:cxn modelId="{2C4B2EF8-1753-4CFA-B509-E2BAB107436A}" type="presParOf" srcId="{4407C51A-A19E-4AB3-A814-CA40EB6596C4}" destId="{B6D33E91-87CD-43D4-B731-F2FE5D06D91C}" srcOrd="0" destOrd="0" presId="urn:microsoft.com/office/officeart/2005/8/layout/radial5"/>
    <dgm:cxn modelId="{805D3E4C-78A1-4A57-84E8-0B13A1D28D01}" type="presParOf" srcId="{4407C51A-A19E-4AB3-A814-CA40EB6596C4}" destId="{F69121DC-1698-44B9-923A-6AC12F4BF6E3}" srcOrd="1" destOrd="0" presId="urn:microsoft.com/office/officeart/2005/8/layout/radial5"/>
    <dgm:cxn modelId="{2CA7E72F-40D6-4673-9141-F8EB3A5D9476}" type="presParOf" srcId="{F69121DC-1698-44B9-923A-6AC12F4BF6E3}" destId="{9560F067-4BA1-4958-9199-2B88A4AF6B49}" srcOrd="0" destOrd="0" presId="urn:microsoft.com/office/officeart/2005/8/layout/radial5"/>
    <dgm:cxn modelId="{E3ED13C2-D5A0-4166-9563-64BE90B0C4C8}" type="presParOf" srcId="{4407C51A-A19E-4AB3-A814-CA40EB6596C4}" destId="{B3CB1DCB-581D-4DE4-A593-C5637172EC26}" srcOrd="2" destOrd="0" presId="urn:microsoft.com/office/officeart/2005/8/layout/radial5"/>
    <dgm:cxn modelId="{8DFD2DFA-BF87-480C-8F99-ABD775BC79FC}" type="presParOf" srcId="{4407C51A-A19E-4AB3-A814-CA40EB6596C4}" destId="{462FB1D1-0E53-41A1-8CF5-81301CD93BBF}" srcOrd="3" destOrd="0" presId="urn:microsoft.com/office/officeart/2005/8/layout/radial5"/>
    <dgm:cxn modelId="{F438F82D-7AD7-4F56-AB67-22CB219AA549}" type="presParOf" srcId="{462FB1D1-0E53-41A1-8CF5-81301CD93BBF}" destId="{81522162-4AE6-41D8-BF81-6F8FE0098FE4}" srcOrd="0" destOrd="0" presId="urn:microsoft.com/office/officeart/2005/8/layout/radial5"/>
    <dgm:cxn modelId="{21DE4E6F-3902-4E62-9EB4-01FAE29D3B4D}" type="presParOf" srcId="{4407C51A-A19E-4AB3-A814-CA40EB6596C4}" destId="{49D348E1-6D7D-424D-A409-863C20758E9C}" srcOrd="4" destOrd="0" presId="urn:microsoft.com/office/officeart/2005/8/layout/radial5"/>
    <dgm:cxn modelId="{A8656100-107D-452E-ACCE-485DBC480A03}" type="presParOf" srcId="{4407C51A-A19E-4AB3-A814-CA40EB6596C4}" destId="{E7CA06AC-B2FB-4944-B8E4-3849933F6C87}" srcOrd="5" destOrd="0" presId="urn:microsoft.com/office/officeart/2005/8/layout/radial5"/>
    <dgm:cxn modelId="{D2D4D1B8-AE26-4FB1-9840-C2D1C2E2C0E7}" type="presParOf" srcId="{E7CA06AC-B2FB-4944-B8E4-3849933F6C87}" destId="{ED7F2154-D4AA-463B-BA4F-A7B585698122}" srcOrd="0" destOrd="0" presId="urn:microsoft.com/office/officeart/2005/8/layout/radial5"/>
    <dgm:cxn modelId="{90205F91-1F4D-4D03-B31E-C39F886EF56B}" type="presParOf" srcId="{4407C51A-A19E-4AB3-A814-CA40EB6596C4}" destId="{E961A991-2FD0-4E54-B9E7-8311BE01BA0C}" srcOrd="6" destOrd="0" presId="urn:microsoft.com/office/officeart/2005/8/layout/radial5"/>
    <dgm:cxn modelId="{3C492920-DD34-498C-9172-0C5C78C56063}" type="presParOf" srcId="{4407C51A-A19E-4AB3-A814-CA40EB6596C4}" destId="{3DB2D1AC-CC02-4048-AE1C-3909BA6F72C8}" srcOrd="7" destOrd="0" presId="urn:microsoft.com/office/officeart/2005/8/layout/radial5"/>
    <dgm:cxn modelId="{6347DF50-CA6F-46B1-912F-D161D2D46369}" type="presParOf" srcId="{3DB2D1AC-CC02-4048-AE1C-3909BA6F72C8}" destId="{BCCD941D-951C-4A44-8AF8-B8666F2D5449}" srcOrd="0" destOrd="0" presId="urn:microsoft.com/office/officeart/2005/8/layout/radial5"/>
    <dgm:cxn modelId="{AD1A4255-D2CD-4BD3-A38B-4A0526A47D37}" type="presParOf" srcId="{4407C51A-A19E-4AB3-A814-CA40EB6596C4}" destId="{7BBD2F09-4FA0-4F77-A8D9-C5064A0D4D04}" srcOrd="8" destOrd="0" presId="urn:microsoft.com/office/officeart/2005/8/layout/radial5"/>
    <dgm:cxn modelId="{23154463-9B74-4194-B94A-5F023A7C0DAD}" type="presParOf" srcId="{4407C51A-A19E-4AB3-A814-CA40EB6596C4}" destId="{BC01B3DA-9A48-4089-8FC6-28D309848856}" srcOrd="9" destOrd="0" presId="urn:microsoft.com/office/officeart/2005/8/layout/radial5"/>
    <dgm:cxn modelId="{15D08139-9E6F-4836-B059-2B7807A498ED}" type="presParOf" srcId="{BC01B3DA-9A48-4089-8FC6-28D309848856}" destId="{8C41DB2B-EF34-4F2C-AF67-5DA7B88858FC}" srcOrd="0" destOrd="0" presId="urn:microsoft.com/office/officeart/2005/8/layout/radial5"/>
    <dgm:cxn modelId="{B38806D9-58C2-4EBB-A1E5-6F9A8727D2FB}" type="presParOf" srcId="{4407C51A-A19E-4AB3-A814-CA40EB6596C4}" destId="{8AF47E16-2B78-47D0-86B1-821143FDC3C8}" srcOrd="10" destOrd="0" presId="urn:microsoft.com/office/officeart/2005/8/layout/radial5"/>
    <dgm:cxn modelId="{4B3103E6-24CE-4BB8-8727-ED8442F19041}" type="presParOf" srcId="{4407C51A-A19E-4AB3-A814-CA40EB6596C4}" destId="{B2F5C51F-56D4-46F5-9570-6039F80D6DA8}" srcOrd="11" destOrd="0" presId="urn:microsoft.com/office/officeart/2005/8/layout/radial5"/>
    <dgm:cxn modelId="{82DFDCB9-BB84-4DE8-BFA3-9D702DBB2A23}" type="presParOf" srcId="{B2F5C51F-56D4-46F5-9570-6039F80D6DA8}" destId="{86387269-B20E-4A11-BE93-DAF72939BB45}" srcOrd="0" destOrd="0" presId="urn:microsoft.com/office/officeart/2005/8/layout/radial5"/>
    <dgm:cxn modelId="{743CC61F-E0EB-479D-976D-92E9618C8991}" type="presParOf" srcId="{4407C51A-A19E-4AB3-A814-CA40EB6596C4}" destId="{9013DB9E-B89F-4297-A4F1-DEE620F0A4F5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D33E91-87CD-43D4-B731-F2FE5D06D91C}">
      <dsp:nvSpPr>
        <dsp:cNvPr id="0" name=""/>
        <dsp:cNvSpPr/>
      </dsp:nvSpPr>
      <dsp:spPr>
        <a:xfrm>
          <a:off x="1841182" y="1809030"/>
          <a:ext cx="2130317" cy="1291156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IN" sz="2400" b="1" kern="120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সংক্রমিত ব্যক্তির ব্যবহার্য জিনিস </a:t>
          </a:r>
          <a:endParaRPr lang="en-US" sz="2400" b="1" kern="1200" dirty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153160" y="1998115"/>
        <a:ext cx="1506361" cy="912986"/>
      </dsp:txXfrm>
    </dsp:sp>
    <dsp:sp modelId="{F69121DC-1698-44B9-923A-6AC12F4BF6E3}">
      <dsp:nvSpPr>
        <dsp:cNvPr id="0" name=""/>
        <dsp:cNvSpPr/>
      </dsp:nvSpPr>
      <dsp:spPr>
        <a:xfrm rot="16200000">
          <a:off x="2769928" y="1339872"/>
          <a:ext cx="272826" cy="4389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2810852" y="1468595"/>
        <a:ext cx="190978" cy="263395"/>
      </dsp:txXfrm>
    </dsp:sp>
    <dsp:sp modelId="{B3CB1DCB-581D-4DE4-A593-C5637172EC26}">
      <dsp:nvSpPr>
        <dsp:cNvPr id="0" name=""/>
        <dsp:cNvSpPr/>
      </dsp:nvSpPr>
      <dsp:spPr>
        <a:xfrm>
          <a:off x="2160150" y="3107"/>
          <a:ext cx="1492383" cy="1291156"/>
        </a:xfrm>
        <a:prstGeom prst="roundRect">
          <a:avLst/>
        </a:prstGeom>
        <a:blipFill dpi="0"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200" kern="1200" dirty="0"/>
        </a:p>
      </dsp:txBody>
      <dsp:txXfrm>
        <a:off x="2223179" y="66136"/>
        <a:ext cx="1366325" cy="1165098"/>
      </dsp:txXfrm>
    </dsp:sp>
    <dsp:sp modelId="{462FB1D1-0E53-41A1-8CF5-81301CD93BBF}">
      <dsp:nvSpPr>
        <dsp:cNvPr id="0" name=""/>
        <dsp:cNvSpPr/>
      </dsp:nvSpPr>
      <dsp:spPr>
        <a:xfrm rot="20045934">
          <a:off x="3881500" y="1653467"/>
          <a:ext cx="445264" cy="4389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888115" y="1770030"/>
        <a:ext cx="313566" cy="263395"/>
      </dsp:txXfrm>
    </dsp:sp>
    <dsp:sp modelId="{49D348E1-6D7D-424D-A409-863C20758E9C}">
      <dsp:nvSpPr>
        <dsp:cNvPr id="0" name=""/>
        <dsp:cNvSpPr/>
      </dsp:nvSpPr>
      <dsp:spPr>
        <a:xfrm>
          <a:off x="4411929" y="736754"/>
          <a:ext cx="1405139" cy="1291156"/>
        </a:xfrm>
        <a:prstGeom prst="roundRect">
          <a:avLst/>
        </a:prstGeom>
        <a:blipFill dpi="0"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900" kern="1200" dirty="0">
            <a:noFill/>
          </a:endParaRPr>
        </a:p>
      </dsp:txBody>
      <dsp:txXfrm>
        <a:off x="4474958" y="799783"/>
        <a:ext cx="1279081" cy="1165098"/>
      </dsp:txXfrm>
    </dsp:sp>
    <dsp:sp modelId="{E7CA06AC-B2FB-4944-B8E4-3849933F6C87}">
      <dsp:nvSpPr>
        <dsp:cNvPr id="0" name=""/>
        <dsp:cNvSpPr/>
      </dsp:nvSpPr>
      <dsp:spPr>
        <a:xfrm rot="1541826">
          <a:off x="3891791" y="2821427"/>
          <a:ext cx="465960" cy="4389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3898304" y="2880673"/>
        <a:ext cx="334262" cy="263395"/>
      </dsp:txXfrm>
    </dsp:sp>
    <dsp:sp modelId="{E961A991-2FD0-4E54-B9E7-8311BE01BA0C}">
      <dsp:nvSpPr>
        <dsp:cNvPr id="0" name=""/>
        <dsp:cNvSpPr/>
      </dsp:nvSpPr>
      <dsp:spPr>
        <a:xfrm>
          <a:off x="4468916" y="2871605"/>
          <a:ext cx="1291156" cy="1291156"/>
        </a:xfrm>
        <a:prstGeom prst="roundRect">
          <a:avLst/>
        </a:prstGeom>
        <a:blipFill dpi="0" rotWithShape="0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4531945" y="2934634"/>
        <a:ext cx="1165098" cy="1165098"/>
      </dsp:txXfrm>
    </dsp:sp>
    <dsp:sp modelId="{3DB2D1AC-CC02-4048-AE1C-3909BA6F72C8}">
      <dsp:nvSpPr>
        <dsp:cNvPr id="0" name=""/>
        <dsp:cNvSpPr/>
      </dsp:nvSpPr>
      <dsp:spPr>
        <a:xfrm rot="5638371">
          <a:off x="2705899" y="3132317"/>
          <a:ext cx="276262" cy="4389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2750210" y="3178776"/>
        <a:ext cx="193383" cy="263395"/>
      </dsp:txXfrm>
    </dsp:sp>
    <dsp:sp modelId="{7BBD2F09-4FA0-4F77-A8D9-C5064A0D4D04}">
      <dsp:nvSpPr>
        <dsp:cNvPr id="0" name=""/>
        <dsp:cNvSpPr/>
      </dsp:nvSpPr>
      <dsp:spPr>
        <a:xfrm>
          <a:off x="2135125" y="3618061"/>
          <a:ext cx="1291156" cy="1291156"/>
        </a:xfrm>
        <a:prstGeom prst="roundRect">
          <a:avLst/>
        </a:prstGeom>
        <a:blipFill dpi="0"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2198154" y="3681090"/>
        <a:ext cx="1165098" cy="1165098"/>
      </dsp:txXfrm>
    </dsp:sp>
    <dsp:sp modelId="{BC01B3DA-9A48-4089-8FC6-28D309848856}">
      <dsp:nvSpPr>
        <dsp:cNvPr id="0" name=""/>
        <dsp:cNvSpPr/>
      </dsp:nvSpPr>
      <dsp:spPr>
        <a:xfrm rot="9137394">
          <a:off x="1594262" y="2822611"/>
          <a:ext cx="387076" cy="4389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703726" y="2883412"/>
        <a:ext cx="270953" cy="263395"/>
      </dsp:txXfrm>
    </dsp:sp>
    <dsp:sp modelId="{8AF47E16-2B78-47D0-86B1-821143FDC3C8}">
      <dsp:nvSpPr>
        <dsp:cNvPr id="0" name=""/>
        <dsp:cNvSpPr/>
      </dsp:nvSpPr>
      <dsp:spPr>
        <a:xfrm>
          <a:off x="237699" y="2871617"/>
          <a:ext cx="1291156" cy="1291156"/>
        </a:xfrm>
        <a:prstGeom prst="roundRect">
          <a:avLst/>
        </a:prstGeom>
        <a:blipFill dpi="0" rotWithShape="0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/>
        </a:p>
      </dsp:txBody>
      <dsp:txXfrm>
        <a:off x="300728" y="2934646"/>
        <a:ext cx="1165098" cy="1165098"/>
      </dsp:txXfrm>
    </dsp:sp>
    <dsp:sp modelId="{B2F5C51F-56D4-46F5-9570-6039F80D6DA8}">
      <dsp:nvSpPr>
        <dsp:cNvPr id="0" name=""/>
        <dsp:cNvSpPr/>
      </dsp:nvSpPr>
      <dsp:spPr>
        <a:xfrm rot="12603654">
          <a:off x="1526655" y="1573074"/>
          <a:ext cx="471626" cy="438993"/>
        </a:xfrm>
        <a:prstGeom prst="rightArrow">
          <a:avLst>
            <a:gd name="adj1" fmla="val 60000"/>
            <a:gd name="adj2" fmla="val 50000"/>
          </a:avLst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 rot="10800000">
        <a:off x="1649496" y="1693858"/>
        <a:ext cx="339928" cy="263395"/>
      </dsp:txXfrm>
    </dsp:sp>
    <dsp:sp modelId="{9013DB9E-B89F-4297-A4F1-DEE620F0A4F5}">
      <dsp:nvSpPr>
        <dsp:cNvPr id="0" name=""/>
        <dsp:cNvSpPr/>
      </dsp:nvSpPr>
      <dsp:spPr>
        <a:xfrm>
          <a:off x="161509" y="594048"/>
          <a:ext cx="1291156" cy="1291156"/>
        </a:xfrm>
        <a:prstGeom prst="roundRect">
          <a:avLst/>
        </a:prstGeom>
        <a:blipFill dpi="0" rotWithShape="0"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700" kern="1200" dirty="0">
            <a:noFill/>
          </a:endParaRPr>
        </a:p>
      </dsp:txBody>
      <dsp:txXfrm>
        <a:off x="224538" y="657077"/>
        <a:ext cx="1165098" cy="11650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7C50FE-EE17-4A8F-BAB0-7255BE4B16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63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99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DF56F1D-9F86-448C-84C9-DC1D1FFEA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2" y="0"/>
            <a:ext cx="9088908" cy="57912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06A834-2E94-4658-860D-CD4ADAAD79FF}"/>
              </a:ext>
            </a:extLst>
          </p:cNvPr>
          <p:cNvSpPr txBox="1"/>
          <p:nvPr/>
        </p:nvSpPr>
        <p:spPr>
          <a:xfrm>
            <a:off x="3429000" y="5943600"/>
            <a:ext cx="18669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39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3E131E-93EC-4E36-801D-D17C9729E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915" y="1322012"/>
            <a:ext cx="3551166" cy="393402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FB50BFC-6B2F-4765-B65B-AE140D2FB64E}"/>
              </a:ext>
            </a:extLst>
          </p:cNvPr>
          <p:cNvSpPr/>
          <p:nvPr/>
        </p:nvSpPr>
        <p:spPr>
          <a:xfrm>
            <a:off x="2683438" y="311963"/>
            <a:ext cx="53094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 সংক্রমণ              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EAC786-D389-4973-B7E5-3281A4B8F59B}"/>
              </a:ext>
            </a:extLst>
          </p:cNvPr>
          <p:cNvSpPr/>
          <p:nvPr/>
        </p:nvSpPr>
        <p:spPr>
          <a:xfrm>
            <a:off x="6282451" y="4436184"/>
            <a:ext cx="420771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ভাইরাস সংক্রমণ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65D13-3715-4071-9B7F-56E8979439C2}"/>
              </a:ext>
            </a:extLst>
          </p:cNvPr>
          <p:cNvSpPr txBox="1"/>
          <p:nvPr/>
        </p:nvSpPr>
        <p:spPr>
          <a:xfrm>
            <a:off x="40839" y="4332487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ছত্রাক সংক্রমণ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E197E985-E6DF-4A6E-A82D-4813F2CCBDBE}"/>
              </a:ext>
            </a:extLst>
          </p:cNvPr>
          <p:cNvSpPr/>
          <p:nvPr/>
        </p:nvSpPr>
        <p:spPr>
          <a:xfrm rot="4049744">
            <a:off x="5613843" y="2606542"/>
            <a:ext cx="3276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91CFE364-5B59-4730-8C70-08DBCF4E0D35}"/>
              </a:ext>
            </a:extLst>
          </p:cNvPr>
          <p:cNvSpPr/>
          <p:nvPr/>
        </p:nvSpPr>
        <p:spPr>
          <a:xfrm>
            <a:off x="3074962" y="5926065"/>
            <a:ext cx="3276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0A81CB2-FF96-4E41-9047-73B6EB4F7E15}"/>
              </a:ext>
            </a:extLst>
          </p:cNvPr>
          <p:cNvSpPr/>
          <p:nvPr/>
        </p:nvSpPr>
        <p:spPr>
          <a:xfrm rot="7014650">
            <a:off x="-35361" y="2465421"/>
            <a:ext cx="3276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3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87E4F3D-6195-4AA8-AF03-11BF500EB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" y="152399"/>
            <a:ext cx="4597954" cy="5029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E2B85E-F185-49B8-81F3-03540D6CB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172" y="152399"/>
            <a:ext cx="4280659" cy="50292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A868CE-9624-4E51-92BB-7ED24471EC9A}"/>
              </a:ext>
            </a:extLst>
          </p:cNvPr>
          <p:cNvSpPr txBox="1"/>
          <p:nvPr/>
        </p:nvSpPr>
        <p:spPr>
          <a:xfrm>
            <a:off x="533400" y="5831677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কিছু কিছু রোগ হাচিঁ কাশির মাধ্যমে ছড়ায়।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94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03B91E-9B9B-4883-B60F-459FA38A6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1" y="1219200"/>
            <a:ext cx="2686549" cy="34974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17C188B-B5BD-4713-B651-76D3803F7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311" y="1447800"/>
            <a:ext cx="2809377" cy="34974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23E437-9FC0-4691-9777-40975F0C8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680274"/>
            <a:ext cx="2713843" cy="3497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C28300-44F6-4DFD-B20A-15424143180D}"/>
              </a:ext>
            </a:extLst>
          </p:cNvPr>
          <p:cNvSpPr txBox="1"/>
          <p:nvPr/>
        </p:nvSpPr>
        <p:spPr>
          <a:xfrm>
            <a:off x="762000" y="51054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গ্লাস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AEA92C-E16A-4C74-828B-E1E7894E4B7F}"/>
              </a:ext>
            </a:extLst>
          </p:cNvPr>
          <p:cNvSpPr txBox="1"/>
          <p:nvPr/>
        </p:nvSpPr>
        <p:spPr>
          <a:xfrm>
            <a:off x="4114800" y="5105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প্লেট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45C57F-0445-4202-9C2E-F2A3D8464BAB}"/>
              </a:ext>
            </a:extLst>
          </p:cNvPr>
          <p:cNvSpPr txBox="1"/>
          <p:nvPr/>
        </p:nvSpPr>
        <p:spPr>
          <a:xfrm>
            <a:off x="6824912" y="51054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2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C18E8F-386E-474B-9A36-16F51DA12B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7" y="1344910"/>
            <a:ext cx="2977965" cy="32544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CA52B60-6496-4959-9882-FCBF89BE36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23" y="1374218"/>
            <a:ext cx="3339725" cy="34528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15B3F3-4212-4FD7-BE4F-224135B66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722" y="1334728"/>
            <a:ext cx="2644019" cy="32646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868D82-2B20-477E-ACF2-E72C446FD94F}"/>
              </a:ext>
            </a:extLst>
          </p:cNvPr>
          <p:cNvSpPr txBox="1"/>
          <p:nvPr/>
        </p:nvSpPr>
        <p:spPr>
          <a:xfrm>
            <a:off x="838200" y="5500195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B1EC8F-6BE3-4C97-ADEC-DBB0742F4D96}"/>
              </a:ext>
            </a:extLst>
          </p:cNvPr>
          <p:cNvSpPr txBox="1"/>
          <p:nvPr/>
        </p:nvSpPr>
        <p:spPr>
          <a:xfrm>
            <a:off x="2996722" y="5500195"/>
            <a:ext cx="3099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জামা কাপড়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2ACE9C-E3DE-4036-80C4-75FA30FB23E3}"/>
              </a:ext>
            </a:extLst>
          </p:cNvPr>
          <p:cNvSpPr txBox="1"/>
          <p:nvPr/>
        </p:nvSpPr>
        <p:spPr>
          <a:xfrm>
            <a:off x="6553200" y="5483782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টয়লেট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16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161281131"/>
              </p:ext>
            </p:extLst>
          </p:nvPr>
        </p:nvGraphicFramePr>
        <p:xfrm>
          <a:off x="448101" y="1310951"/>
          <a:ext cx="5869675" cy="4909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B6C8E4D-9306-48E8-A287-5849F6E16A4A}"/>
              </a:ext>
            </a:extLst>
          </p:cNvPr>
          <p:cNvSpPr txBox="1"/>
          <p:nvPr/>
        </p:nvSpPr>
        <p:spPr>
          <a:xfrm>
            <a:off x="6790899" y="1972852"/>
            <a:ext cx="2057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সংক্রমিত ব্যক্তির ব্যবহার্য জিনিস থেকে সুস্থ মানুষের শরীরে রোগ ছড়ায়।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l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41835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6D33E91-87CD-43D4-B731-F2FE5D06D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graphicEl>
                                              <a:dgm id="{B6D33E91-87CD-43D4-B731-F2FE5D06D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graphicEl>
                                              <a:dgm id="{B6D33E91-87CD-43D4-B731-F2FE5D06D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graphicEl>
                                              <a:dgm id="{B6D33E91-87CD-43D4-B731-F2FE5D06D9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graphicEl>
                                              <a:dgm id="{B6D33E91-87CD-43D4-B731-F2FE5D06D9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9121DC-1698-44B9-923A-6AC12F4BF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graphicEl>
                                              <a:dgm id="{F69121DC-1698-44B9-923A-6AC12F4BF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graphicEl>
                                              <a:dgm id="{F69121DC-1698-44B9-923A-6AC12F4BF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graphicEl>
                                              <a:dgm id="{F69121DC-1698-44B9-923A-6AC12F4BF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graphicEl>
                                              <a:dgm id="{F69121DC-1698-44B9-923A-6AC12F4BF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CB1DCB-581D-4DE4-A593-C5637172E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graphicEl>
                                              <a:dgm id="{B3CB1DCB-581D-4DE4-A593-C5637172E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graphicEl>
                                              <a:dgm id="{B3CB1DCB-581D-4DE4-A593-C5637172E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graphicEl>
                                              <a:dgm id="{B3CB1DCB-581D-4DE4-A593-C5637172EC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graphicEl>
                                              <a:dgm id="{B3CB1DCB-581D-4DE4-A593-C5637172EC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2FB1D1-0E53-41A1-8CF5-81301CD9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graphicEl>
                                              <a:dgm id="{462FB1D1-0E53-41A1-8CF5-81301CD9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graphicEl>
                                              <a:dgm id="{462FB1D1-0E53-41A1-8CF5-81301CD9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graphicEl>
                                              <a:dgm id="{462FB1D1-0E53-41A1-8CF5-81301CD93B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graphicEl>
                                              <a:dgm id="{462FB1D1-0E53-41A1-8CF5-81301CD93B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D348E1-6D7D-424D-A409-863C2075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graphicEl>
                                              <a:dgm id="{49D348E1-6D7D-424D-A409-863C2075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graphicEl>
                                              <a:dgm id="{49D348E1-6D7D-424D-A409-863C2075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graphicEl>
                                              <a:dgm id="{49D348E1-6D7D-424D-A409-863C20758E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graphicEl>
                                              <a:dgm id="{49D348E1-6D7D-424D-A409-863C20758E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CA06AC-B2FB-4944-B8E4-3849933F6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graphicEl>
                                              <a:dgm id="{E7CA06AC-B2FB-4944-B8E4-3849933F6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E7CA06AC-B2FB-4944-B8E4-3849933F6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E7CA06AC-B2FB-4944-B8E4-3849933F6C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graphicEl>
                                              <a:dgm id="{E7CA06AC-B2FB-4944-B8E4-3849933F6C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961A991-2FD0-4E54-B9E7-8311BE01B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E961A991-2FD0-4E54-B9E7-8311BE01B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E961A991-2FD0-4E54-B9E7-8311BE01B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graphicEl>
                                              <a:dgm id="{E961A991-2FD0-4E54-B9E7-8311BE01BA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graphicEl>
                                              <a:dgm id="{E961A991-2FD0-4E54-B9E7-8311BE01BA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B2D1AC-CC02-4048-AE1C-3909BA6F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graphicEl>
                                              <a:dgm id="{3DB2D1AC-CC02-4048-AE1C-3909BA6F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graphicEl>
                                              <a:dgm id="{3DB2D1AC-CC02-4048-AE1C-3909BA6F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graphicEl>
                                              <a:dgm id="{3DB2D1AC-CC02-4048-AE1C-3909BA6F72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3DB2D1AC-CC02-4048-AE1C-3909BA6F72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BD2F09-4FA0-4F77-A8D9-C5064A0D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graphicEl>
                                              <a:dgm id="{7BBD2F09-4FA0-4F77-A8D9-C5064A0D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graphicEl>
                                              <a:dgm id="{7BBD2F09-4FA0-4F77-A8D9-C5064A0D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graphicEl>
                                              <a:dgm id="{7BBD2F09-4FA0-4F77-A8D9-C5064A0D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graphicEl>
                                              <a:dgm id="{7BBD2F09-4FA0-4F77-A8D9-C5064A0D4D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C01B3DA-9A48-4089-8FC6-28D30984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BC01B3DA-9A48-4089-8FC6-28D30984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BC01B3DA-9A48-4089-8FC6-28D30984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graphicEl>
                                              <a:dgm id="{BC01B3DA-9A48-4089-8FC6-28D3098488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graphicEl>
                                              <a:dgm id="{BC01B3DA-9A48-4089-8FC6-28D3098488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AF47E16-2B78-47D0-86B1-821143FDC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graphicEl>
                                              <a:dgm id="{8AF47E16-2B78-47D0-86B1-821143FDC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8AF47E16-2B78-47D0-86B1-821143FDC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8AF47E16-2B78-47D0-86B1-821143FDC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graphicEl>
                                              <a:dgm id="{8AF47E16-2B78-47D0-86B1-821143FDC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2F5C51F-56D4-46F5-9570-6039F80D6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graphicEl>
                                              <a:dgm id="{B2F5C51F-56D4-46F5-9570-6039F80D6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graphicEl>
                                              <a:dgm id="{B2F5C51F-56D4-46F5-9570-6039F80D6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graphicEl>
                                              <a:dgm id="{B2F5C51F-56D4-46F5-9570-6039F80D6D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graphicEl>
                                              <a:dgm id="{B2F5C51F-56D4-46F5-9570-6039F80D6D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013DB9E-B89F-4297-A4F1-DEE620F0A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graphicEl>
                                              <a:dgm id="{9013DB9E-B89F-4297-A4F1-DEE620F0A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graphicEl>
                                              <a:dgm id="{9013DB9E-B89F-4297-A4F1-DEE620F0A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graphicEl>
                                              <a:dgm id="{9013DB9E-B89F-4297-A4F1-DEE620F0A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9013DB9E-B89F-4297-A4F1-DEE620F0A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07" y="1419581"/>
            <a:ext cx="3975968" cy="26792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009" y="1462371"/>
            <a:ext cx="4162988" cy="267922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B82E13-1BBD-4EA1-8C3A-89AA61D4584D}"/>
              </a:ext>
            </a:extLst>
          </p:cNvPr>
          <p:cNvSpPr txBox="1"/>
          <p:nvPr/>
        </p:nvSpPr>
        <p:spPr>
          <a:xfrm>
            <a:off x="990600" y="4648200"/>
            <a:ext cx="236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মশা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049E8A-CF1C-444F-B2E4-C8EFB69B2DAF}"/>
              </a:ext>
            </a:extLst>
          </p:cNvPr>
          <p:cNvSpPr txBox="1"/>
          <p:nvPr/>
        </p:nvSpPr>
        <p:spPr>
          <a:xfrm>
            <a:off x="6155788" y="4648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কুকুর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96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1" y="17585"/>
            <a:ext cx="8915400" cy="38525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2B210083-627E-44B8-83C8-C07B0DAF4B2C}"/>
              </a:ext>
            </a:extLst>
          </p:cNvPr>
          <p:cNvSpPr/>
          <p:nvPr/>
        </p:nvSpPr>
        <p:spPr>
          <a:xfrm>
            <a:off x="17585" y="4852182"/>
            <a:ext cx="762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6B31D2-A358-462E-A378-C6954BF1B341}"/>
              </a:ext>
            </a:extLst>
          </p:cNvPr>
          <p:cNvSpPr txBox="1"/>
          <p:nvPr/>
        </p:nvSpPr>
        <p:spPr>
          <a:xfrm>
            <a:off x="762000" y="48387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পানি পানের মাধ্যমেও সংক্রামক রোগ ছড়াতে পারে।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3355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8767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E89642-68D0-4850-B003-BCF977665903}"/>
              </a:ext>
            </a:extLst>
          </p:cNvPr>
          <p:cNvSpPr txBox="1"/>
          <p:nvPr/>
        </p:nvSpPr>
        <p:spPr>
          <a:xfrm>
            <a:off x="804899" y="5105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খাদ্য গ্রহণের মাধ্যমেও সংক্রামক রোগ ছড়াতে পারে।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FB7BD30F-50B5-4FA9-BFC6-3A69D54D31E7}"/>
              </a:ext>
            </a:extLst>
          </p:cNvPr>
          <p:cNvSpPr/>
          <p:nvPr/>
        </p:nvSpPr>
        <p:spPr>
          <a:xfrm>
            <a:off x="152400" y="5238065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528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4CAB0D-5E27-45A2-861B-CD6293C02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52600"/>
            <a:ext cx="4289474" cy="49823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2EA730-66C8-4DC0-8B45-0AC7961C9A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08" y="1524000"/>
            <a:ext cx="4143953" cy="521090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7C9ECDD-BB3C-4F1E-8BBE-5D5865928FA0}"/>
              </a:ext>
            </a:extLst>
          </p:cNvPr>
          <p:cNvSpPr/>
          <p:nvPr/>
        </p:nvSpPr>
        <p:spPr>
          <a:xfrm>
            <a:off x="1724608" y="154750"/>
            <a:ext cx="443903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সাধন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8192DD-D863-48E8-82E8-F31911F4DC98}"/>
              </a:ext>
            </a:extLst>
          </p:cNvPr>
          <p:cNvSpPr/>
          <p:nvPr/>
        </p:nvSpPr>
        <p:spPr>
          <a:xfrm>
            <a:off x="2392122" y="1029754"/>
            <a:ext cx="20297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(পৃষ্ঠা নং-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৪৭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97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1B3D17C-94AA-4305-9590-2EE939962217}"/>
              </a:ext>
            </a:extLst>
          </p:cNvPr>
          <p:cNvSpPr txBox="1"/>
          <p:nvPr/>
        </p:nvSpPr>
        <p:spPr>
          <a:xfrm>
            <a:off x="236806" y="3657600"/>
            <a:ext cx="891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ঘরে থাকি ,নিরাপদে থাকি ও করোনা থেকে মুক্ত থাকি।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3E9681-0926-403A-87A2-0AEA73D6E7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58" b="23981"/>
          <a:stretch/>
        </p:blipFill>
        <p:spPr>
          <a:xfrm>
            <a:off x="1371600" y="189703"/>
            <a:ext cx="6019800" cy="346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890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5DC3436-B37B-4C9B-8C75-31E6CD626A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49209"/>
              </p:ext>
            </p:extLst>
          </p:nvPr>
        </p:nvGraphicFramePr>
        <p:xfrm>
          <a:off x="0" y="1083619"/>
          <a:ext cx="9144000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:a16="http://schemas.microsoft.com/office/drawing/2014/main" val="252382167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val="1454413901"/>
                    </a:ext>
                  </a:extLst>
                </a:gridCol>
              </a:tblGrid>
              <a:tr h="1117600"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নং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           কাজ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480911"/>
                  </a:ext>
                </a:extLst>
              </a:tr>
              <a:tr h="2514600"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নং ১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 রোগ কোন প্রাণির মাধ্যমে ছড়ায় তার একটি তালিকা তৈরি কর।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9260140"/>
                  </a:ext>
                </a:extLst>
              </a:tr>
              <a:tr h="1752600"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 নং ২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40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সংক্রামক রোগ কোন জিনিস ব্যবহারের মাধ্যমে ছড়ায় তার একটি তালিকা তৈরি কর।</a:t>
                      </a:r>
                      <a:endParaRPr lang="en-US" sz="40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11252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681643-D8B4-46F6-8046-1702D017EEA9}"/>
              </a:ext>
            </a:extLst>
          </p:cNvPr>
          <p:cNvSpPr txBox="1"/>
          <p:nvPr/>
        </p:nvSpPr>
        <p:spPr>
          <a:xfrm>
            <a:off x="3505200" y="314178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513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EF4A21C-AEC0-4A51-A441-B21EAC5C24F4}"/>
              </a:ext>
            </a:extLst>
          </p:cNvPr>
          <p:cNvSpPr txBox="1"/>
          <p:nvPr/>
        </p:nvSpPr>
        <p:spPr>
          <a:xfrm>
            <a:off x="1253887" y="990600"/>
            <a:ext cx="6137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মুখে মুখে উত্তর বলি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676AE1-63B1-415F-BF88-8C6642E58E55}"/>
              </a:ext>
            </a:extLst>
          </p:cNvPr>
          <p:cNvSpPr/>
          <p:nvPr/>
        </p:nvSpPr>
        <p:spPr>
          <a:xfrm>
            <a:off x="609600" y="1145345"/>
            <a:ext cx="474544" cy="42007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15716E-B683-4E13-8EE1-DFC945D7857E}"/>
              </a:ext>
            </a:extLst>
          </p:cNvPr>
          <p:cNvSpPr txBox="1"/>
          <p:nvPr/>
        </p:nvSpPr>
        <p:spPr>
          <a:xfrm>
            <a:off x="1600200" y="21336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বিধি কি?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3BB67074-A338-44F7-B3A5-7E1FB507257D}"/>
              </a:ext>
            </a:extLst>
          </p:cNvPr>
          <p:cNvSpPr/>
          <p:nvPr/>
        </p:nvSpPr>
        <p:spPr>
          <a:xfrm>
            <a:off x="500559" y="2174825"/>
            <a:ext cx="753328" cy="41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D821C653-CD25-4409-8582-59C3EFAB712B}"/>
              </a:ext>
            </a:extLst>
          </p:cNvPr>
          <p:cNvSpPr/>
          <p:nvPr/>
        </p:nvSpPr>
        <p:spPr>
          <a:xfrm>
            <a:off x="500559" y="3220134"/>
            <a:ext cx="753328" cy="41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C2B1FD6C-C546-4870-B9F3-48138FD3841A}"/>
              </a:ext>
            </a:extLst>
          </p:cNvPr>
          <p:cNvSpPr/>
          <p:nvPr/>
        </p:nvSpPr>
        <p:spPr>
          <a:xfrm>
            <a:off x="500559" y="4160814"/>
            <a:ext cx="753328" cy="4177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2FD8F-A98A-477C-A697-DE1A478C551D}"/>
              </a:ext>
            </a:extLst>
          </p:cNvPr>
          <p:cNvSpPr txBox="1"/>
          <p:nvPr/>
        </p:nvSpPr>
        <p:spPr>
          <a:xfrm>
            <a:off x="1752600" y="3220134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সংক্রামক রোগ কি?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0097038-32D7-49D1-BD20-B4BA59943BF9}"/>
              </a:ext>
            </a:extLst>
          </p:cNvPr>
          <p:cNvSpPr txBox="1"/>
          <p:nvPr/>
        </p:nvSpPr>
        <p:spPr>
          <a:xfrm>
            <a:off x="1600199" y="4343400"/>
            <a:ext cx="7043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দূষিত খাদ্য গ্রহণের মাধ্যমে কি হতে পারে?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717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2597FE-696C-425B-BD97-B7A935AAF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5562600" cy="5562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3C7174-132D-4764-89E0-592B83E1D448}"/>
              </a:ext>
            </a:extLst>
          </p:cNvPr>
          <p:cNvSpPr txBox="1"/>
          <p:nvPr/>
        </p:nvSpPr>
        <p:spPr>
          <a:xfrm>
            <a:off x="228600" y="5393829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আশেপাশে কিভাবে সংক্রামক রোগ ছড়ায় তা খাতায় লিখে আনবে।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5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81C63D-16FC-4D6A-B4CE-17257D55C1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2442DE-47C0-4BC3-9C2D-99F7D3797784}"/>
              </a:ext>
            </a:extLst>
          </p:cNvPr>
          <p:cNvSpPr txBox="1"/>
          <p:nvPr/>
        </p:nvSpPr>
        <p:spPr>
          <a:xfrm>
            <a:off x="1287194" y="1905000"/>
            <a:ext cx="8534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13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02A27A4-0C1F-4F81-BBD4-23C0B7FD5B22}"/>
              </a:ext>
            </a:extLst>
          </p:cNvPr>
          <p:cNvSpPr/>
          <p:nvPr/>
        </p:nvSpPr>
        <p:spPr>
          <a:xfrm>
            <a:off x="2943460" y="256109"/>
            <a:ext cx="29610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744BB84-7F2D-483E-A138-48069B057604}"/>
              </a:ext>
            </a:extLst>
          </p:cNvPr>
          <p:cNvGrpSpPr/>
          <p:nvPr/>
        </p:nvGrpSpPr>
        <p:grpSpPr>
          <a:xfrm>
            <a:off x="228600" y="1961271"/>
            <a:ext cx="2714860" cy="3891108"/>
            <a:chOff x="456423" y="1300315"/>
            <a:chExt cx="2714860" cy="38911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23150F4-A0FC-4419-B62F-8CCAA23E1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1981200"/>
              <a:ext cx="1951306" cy="2529338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30E5C3-6537-4551-B803-DD0EFBD48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423" y="1300315"/>
              <a:ext cx="2714860" cy="3891108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F53C0F93-C892-475A-B54A-19A60598670B}"/>
              </a:ext>
            </a:extLst>
          </p:cNvPr>
          <p:cNvSpPr/>
          <p:nvPr/>
        </p:nvSpPr>
        <p:spPr>
          <a:xfrm>
            <a:off x="3020650" y="2682280"/>
            <a:ext cx="6553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নাহিদা আখতার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উত্তর সরকারি প্রাথমিক বিদ্যালয়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কালীকচ্ছ ,সরাইল, ব্রাহ্মণবাড়িয়া।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7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E1AB1-FC89-416A-9224-CFEFE52FC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2820764" cy="376315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8AB090A-833D-4786-B3D8-CC10A26890D1}"/>
              </a:ext>
            </a:extLst>
          </p:cNvPr>
          <p:cNvSpPr/>
          <p:nvPr/>
        </p:nvSpPr>
        <p:spPr>
          <a:xfrm>
            <a:off x="3352800" y="533400"/>
            <a:ext cx="246253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BF666C-56E8-444F-97A3-E6F8E24A577E}"/>
              </a:ext>
            </a:extLst>
          </p:cNvPr>
          <p:cNvSpPr/>
          <p:nvPr/>
        </p:nvSpPr>
        <p:spPr>
          <a:xfrm>
            <a:off x="3200400" y="2457157"/>
            <a:ext cx="59436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শ্রেণিঃপঞ্চম</a:t>
            </a: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r>
              <a:rPr lang="bn-I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বিপাঠের শিরোনামঃ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বিধি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পাঠঃসংক্রামক রোগ সময়ঃ৪৫ মিনিট।</a:t>
            </a:r>
          </a:p>
        </p:txBody>
      </p:sp>
    </p:spTree>
    <p:extLst>
      <p:ext uri="{BB962C8B-B14F-4D97-AF65-F5344CB8AC3E}">
        <p14:creationId xmlns:p14="http://schemas.microsoft.com/office/powerpoint/2010/main" val="194923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D36D0B86-3668-45FF-B913-C35A9F0E568C}"/>
              </a:ext>
            </a:extLst>
          </p:cNvPr>
          <p:cNvGrpSpPr/>
          <p:nvPr/>
        </p:nvGrpSpPr>
        <p:grpSpPr>
          <a:xfrm>
            <a:off x="1828800" y="228600"/>
            <a:ext cx="5334000" cy="2438400"/>
            <a:chOff x="1828800" y="228600"/>
            <a:chExt cx="5334000" cy="2438400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id="{70CAD47B-AC3D-4DAF-BE7D-6C94F6D3A49B}"/>
                </a:ext>
              </a:extLst>
            </p:cNvPr>
            <p:cNvSpPr/>
            <p:nvPr/>
          </p:nvSpPr>
          <p:spPr>
            <a:xfrm>
              <a:off x="1828800" y="228600"/>
              <a:ext cx="5334000" cy="2438400"/>
            </a:xfrm>
            <a:prstGeom prst="cloudCallout">
              <a:avLst>
                <a:gd name="adj1" fmla="val -41378"/>
                <a:gd name="adj2" fmla="val 9504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ACA3517-6C61-4502-A95E-836B8F51251F}"/>
                </a:ext>
              </a:extLst>
            </p:cNvPr>
            <p:cNvSpPr txBox="1"/>
            <p:nvPr/>
          </p:nvSpPr>
          <p:spPr>
            <a:xfrm>
              <a:off x="2819400" y="914399"/>
              <a:ext cx="3429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8800" b="1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8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C3FB54-1D7C-426F-B826-63FB5356507B}"/>
              </a:ext>
            </a:extLst>
          </p:cNvPr>
          <p:cNvSpPr txBox="1"/>
          <p:nvPr/>
        </p:nvSpPr>
        <p:spPr>
          <a:xfrm>
            <a:off x="609600" y="3818184"/>
            <a:ext cx="685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যা শিখবে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7E513E-0917-4FAD-8825-CDBD994811D0}"/>
              </a:ext>
            </a:extLst>
          </p:cNvPr>
          <p:cNvSpPr txBox="1"/>
          <p:nvPr/>
        </p:nvSpPr>
        <p:spPr>
          <a:xfrm>
            <a:off x="342899" y="5357067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৯.২.১ সংক্রামক রোগ কী তা ব্যাখ্যা করতে পারবে।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8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A352BD-895B-4011-8988-7FC75F92384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7300"/>
            <a:ext cx="9144000" cy="56007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0C9E741-53BD-41AD-A5E1-81943D846CDA}"/>
              </a:ext>
            </a:extLst>
          </p:cNvPr>
          <p:cNvSpPr txBox="1"/>
          <p:nvPr/>
        </p:nvSpPr>
        <p:spPr>
          <a:xfrm>
            <a:off x="762000" y="152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চল আমরা আমরা কয়েকটি ছবি দেখি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527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1F71BB-C845-4898-8B1E-159E14489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95400"/>
            <a:ext cx="6509982" cy="4882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28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9C7A09-D997-4F37-A7A7-496F7969553D}"/>
              </a:ext>
            </a:extLst>
          </p:cNvPr>
          <p:cNvSpPr txBox="1"/>
          <p:nvPr/>
        </p:nvSpPr>
        <p:spPr>
          <a:xfrm>
            <a:off x="1981200" y="185934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 বিধি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AE37CF-B34A-4664-AC0D-1B6AB40649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53937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21C1E2-BE23-4CE4-A0AC-565FBEE57A13}"/>
              </a:ext>
            </a:extLst>
          </p:cNvPr>
          <p:cNvSpPr txBox="1"/>
          <p:nvPr/>
        </p:nvSpPr>
        <p:spPr>
          <a:xfrm>
            <a:off x="3048000" y="5696634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ব্যাকটেরিয়া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90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203</Words>
  <Application>Microsoft Office PowerPoint</Application>
  <PresentationFormat>On-screen Show (4:3)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20</cp:revision>
  <dcterms:created xsi:type="dcterms:W3CDTF">2006-08-16T00:00:00Z</dcterms:created>
  <dcterms:modified xsi:type="dcterms:W3CDTF">2020-07-07T19:02:14Z</dcterms:modified>
</cp:coreProperties>
</file>