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61" r:id="rId3"/>
    <p:sldId id="281" r:id="rId4"/>
    <p:sldId id="282" r:id="rId5"/>
    <p:sldId id="259" r:id="rId6"/>
    <p:sldId id="260" r:id="rId7"/>
    <p:sldId id="256" r:id="rId8"/>
    <p:sldId id="257" r:id="rId9"/>
    <p:sldId id="258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83" r:id="rId28"/>
    <p:sldId id="27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 snapToGrid="0">
      <p:cViewPr>
        <p:scale>
          <a:sx n="66" d="100"/>
          <a:sy n="66" d="100"/>
        </p:scale>
        <p:origin x="900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44598-AFCB-47E2-85B8-C4B14CB81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02EFE1-CD9F-4E62-8BB2-A32C3E3A26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3CA707-E63F-410D-8FCE-12BD722C8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48E8-E145-4699-8598-972F5FA5EBEC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137E97-FD69-4000-9F4A-896DFB217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C82994-8132-47D5-B164-D55C955B5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05B11-5370-42BE-9AD4-BC818903B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24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C0BDC-FCBD-42EE-A38D-03EF0342C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078FBE-D517-4ED3-B073-2F99DC1B85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4F88B4-596F-4030-9BC1-2CC0AFB2F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48E8-E145-4699-8598-972F5FA5EBEC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609D6-EB47-4C09-8E8A-41C204A67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84833D-73C0-4193-9E84-6E94463B1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05B11-5370-42BE-9AD4-BC818903B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776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5EBB4B-4460-43DF-949E-2D42D9A218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3FAB53-2AC0-473B-8DDD-9F737D0257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BA3B66-454E-4642-9AC7-BC363CF68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48E8-E145-4699-8598-972F5FA5EBEC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2C4D51-81E0-41E0-B44E-00E058803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6145C-AD5B-47D1-9FF5-4D1D36EF2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05B11-5370-42BE-9AD4-BC818903B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87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2E6B7-16A7-4052-8D7D-69695F470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04E1F-58DA-4B84-B285-D8EB7FBA9E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D3FD2B-7EE2-4B9F-9AC0-D1D4579F0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48E8-E145-4699-8598-972F5FA5EBEC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FC8B3E-DE2C-4575-8F22-9E37ACCE5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9BD450-699F-4700-8A60-B5CAA7838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05B11-5370-42BE-9AD4-BC818903B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569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3529D-07C4-4E33-8670-9E40F1965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EF9750-D4D8-461E-A350-BA468612A2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D64902-B8DB-4E90-8639-D222009D9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48E8-E145-4699-8598-972F5FA5EBEC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5BF527-AB8F-45C8-984C-FE7B175BA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1C01C-9438-493C-AB2C-A4A407B49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05B11-5370-42BE-9AD4-BC818903B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9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5C9D9-62EC-409F-AF1C-B3023E6C6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9FFD6-B4A2-4CA2-A6D0-E396D07BC6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A7A517-39CF-429C-8DD2-2AF152514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B82E90-7E0B-4828-9EDF-A2DB49868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48E8-E145-4699-8598-972F5FA5EBEC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AF4F02-039E-427B-B3D3-B21E30F65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B550DF-FAD1-42D2-A949-A8473AD53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05B11-5370-42BE-9AD4-BC818903B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17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C7D05-FC4E-4D8D-B9B5-CC285E851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480ACF-9A3C-4C0B-AB13-BD0E05FAB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B1DE23-6779-40E0-BE6F-F49839E278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33743B-F695-47A9-8252-7CC978D583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CBAD18-BDD4-45FA-927D-77674272E0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4C3B5E-D6BC-4A25-9FA7-176307836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48E8-E145-4699-8598-972F5FA5EBEC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2944CC-8E10-44E4-B0E5-0743B37D7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DEF07C-826D-4680-ABD4-018FC7E48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05B11-5370-42BE-9AD4-BC818903B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812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56300-2E40-4F6E-ABE9-B4B7ADA2C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8CD469-1506-413B-BACF-F8DF28085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48E8-E145-4699-8598-972F5FA5EBEC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B54A11-3CD6-4AA9-9480-72CC6271C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4FB2D5-012C-4694-96C2-60DADD4EF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05B11-5370-42BE-9AD4-BC818903B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667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9FF8F9-D6F1-4674-8B76-F7C64800D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48E8-E145-4699-8598-972F5FA5EBEC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4A6F37-3D44-434D-87FC-F1938BDD7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D17E6F-E5DD-450F-9523-2A2C465B5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05B11-5370-42BE-9AD4-BC818903B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17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6E2F9-1691-438B-A3D3-76C80BF7C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C253A-E035-4338-8B0A-838EA64D6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E8B9BD-0A55-491E-88AC-319E3CFDBC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231692-AAC7-4A8D-8029-5F00D5224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48E8-E145-4699-8598-972F5FA5EBEC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91C1DB-60D0-4AC4-8A05-C2D08A2F9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21A3A6-DB67-4AF5-AF29-515ACB072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05B11-5370-42BE-9AD4-BC818903B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915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43FEA-3C00-4366-AC37-04CFEC3CC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5475F9-6453-4D92-9A52-81655EAF6B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C9FF35-3B0A-4287-9F32-B67031F41B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CEAE97-37BE-4AA6-9CD8-186C120F7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48E8-E145-4699-8598-972F5FA5EBEC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1A3D00-1AD9-4807-AF9D-603B53544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B0909D-C59F-4F3B-B458-FD8E69223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05B11-5370-42BE-9AD4-BC818903B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024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BBE926-919D-4B0C-B5D9-0A3228EEB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57CD34-DB99-45CE-A1FA-75C3A68028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568010-32B2-43D9-8372-68C4C2ECD2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048E8-E145-4699-8598-972F5FA5EBEC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287AD6-FF0D-4783-85F0-3F14A00EA5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CB85A-26EB-4F99-A2FF-537A62A9E9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05B11-5370-42BE-9AD4-BC818903B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7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57" y="251386"/>
            <a:ext cx="6219372" cy="63526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829" y="251386"/>
            <a:ext cx="5515427" cy="635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402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FBAE3-C54E-4078-8095-68E77474C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74" y="125975"/>
            <a:ext cx="11971606" cy="1266727"/>
          </a:xfr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দমন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63245D5-2D37-4407-9C05-A60D5C8AB529}"/>
              </a:ext>
            </a:extLst>
          </p:cNvPr>
          <p:cNvSpPr/>
          <p:nvPr/>
        </p:nvSpPr>
        <p:spPr>
          <a:xfrm>
            <a:off x="112542" y="1392702"/>
            <a:ext cx="11957538" cy="513470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খলিফা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আল-আজিজ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আরোহণ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খিন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দ্রোহী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কারামাতিয়ান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্কি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াথে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দামেস্ক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ফাতেমি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শাসনক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্তাকে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বিতাড়িত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ল-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সেনাপতি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জওহরকে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সেনাবাহিনী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৯৭৬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হাফতাকিনের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বিরুদ্ধে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সিরিয়াতে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হাফতাকিন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সেনাপতি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জওহরকে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ষে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খলিফা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আজিজ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ং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সেনাবাহিনী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হাফতাকিনকে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পরাজিত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খলিফার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্ষীবাহিনীর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অধিনায়ক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নিযুক্ত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য়। </a:t>
            </a:r>
          </a:p>
        </p:txBody>
      </p:sp>
    </p:spTree>
    <p:extLst>
      <p:ext uri="{BB962C8B-B14F-4D97-AF65-F5344CB8AC3E}">
        <p14:creationId xmlns:p14="http://schemas.microsoft.com/office/powerpoint/2010/main" val="271174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778CC-62F7-437C-91BB-25DBE956B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09" y="168178"/>
            <a:ext cx="11957539" cy="1325563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র্কিনেতা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হাফতাকিনের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ধে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অভিযান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542E09-DB01-42F1-AC08-E6042A8EDC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10" y="1493741"/>
            <a:ext cx="11957538" cy="519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532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1F28D-709F-49C5-AE20-D6C1EF2E5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489" y="125974"/>
            <a:ext cx="11758246" cy="1618420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সাম্রাজ্য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বিস্তার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8749F28-BF69-4FD6-88BA-FC91BF20DA64}"/>
              </a:ext>
            </a:extLst>
          </p:cNvPr>
          <p:cNvSpPr/>
          <p:nvPr/>
        </p:nvSpPr>
        <p:spPr>
          <a:xfrm>
            <a:off x="309489" y="1744394"/>
            <a:ext cx="11629962" cy="4874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হিট্টি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“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আল-আজিজের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শান্তিপুর্ণ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য়,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ৌরবের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স্বর্ণ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উ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য়।”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ল-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ূর্ণ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একমাত্র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হাফতাকিন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ব্যতিত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চ্যালে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সামরিক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দক্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শ্যতা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স্বীকারে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বাধ্য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শাসনামলে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আটলান্টিক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বিস্ত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4373014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7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777A0B-361D-446E-A790-8C69574148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06" y="1434905"/>
            <a:ext cx="5753101" cy="52894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A46162-0474-4504-9A7B-09014A62B1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393" y="1434905"/>
            <a:ext cx="5753101" cy="528945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486E57B-E4C8-46C0-AB57-FB1232731B8F}"/>
              </a:ext>
            </a:extLst>
          </p:cNvPr>
          <p:cNvSpPr/>
          <p:nvPr/>
        </p:nvSpPr>
        <p:spPr>
          <a:xfrm>
            <a:off x="122507" y="140677"/>
            <a:ext cx="11946988" cy="11254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লোহিত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র্যন্ত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0FE56DF6-BC53-4546-B45C-2DC13F078495}"/>
              </a:ext>
            </a:extLst>
          </p:cNvPr>
          <p:cNvSpPr/>
          <p:nvPr/>
        </p:nvSpPr>
        <p:spPr>
          <a:xfrm>
            <a:off x="5875608" y="3038622"/>
            <a:ext cx="750275" cy="39037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61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325A0-E8E3-4E93-9C90-7EB00F39A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31" y="182246"/>
            <a:ext cx="11957538" cy="1325563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18537AB-66EC-44C4-9275-3F798796A187}"/>
              </a:ext>
            </a:extLst>
          </p:cNvPr>
          <p:cNvSpPr/>
          <p:nvPr/>
        </p:nvSpPr>
        <p:spPr>
          <a:xfrm>
            <a:off x="117231" y="1507809"/>
            <a:ext cx="11957537" cy="45720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ফাতেমি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খলিফা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আল-আজিজ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দক্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ষণ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শাসক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অভিজ্ঞ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বিচক্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শাসক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ইবনে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কিল্লিস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আজিজের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রাজত্বকালে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১৫ 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মন্ত্রির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দায়িত্ব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বিজ্ঞোচিত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রাজনীতির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৯৯১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খ্রীঃ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মৃত্যুর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ইবনে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কিল্লিস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থিতযশা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প্রশাস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না,তিনি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শিল্পকলা,সাহিত্য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জ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ন-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্ঞান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চর্চার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একনি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্ঠ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ষ্ঠপো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</p:spTree>
    <p:extLst>
      <p:ext uri="{BB962C8B-B14F-4D97-AF65-F5344CB8AC3E}">
        <p14:creationId xmlns:p14="http://schemas.microsoft.com/office/powerpoint/2010/main" val="35549973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75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42E0AF3-DC34-4828-872F-A7E8CC252CC3}"/>
              </a:ext>
            </a:extLst>
          </p:cNvPr>
          <p:cNvSpPr/>
          <p:nvPr/>
        </p:nvSpPr>
        <p:spPr>
          <a:xfrm>
            <a:off x="126610" y="112542"/>
            <a:ext cx="11943470" cy="662588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ংস্কার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আল-আজিজের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ইহুদি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মন্ত্রি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ইয়াকুব-বিন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কিল্লিস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মিশরের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রাজস্ব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আমুল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ষের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কর্মচারিদের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বেতন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নিয়মিত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্দিষ্ট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কঠোর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হস্তে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ঘুষ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সৈন্যবাহিনী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র-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খলিফা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আজিজ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তুর্কি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ষীবাহিনী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গ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ৌপথকে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উন্নত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ুর্গ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প্রোতাশ্র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্মান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ৌবাহিনীর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বিন-নেস্তুরিয়াসের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সহায়তায়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মাসে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৬টি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তরী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1563090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75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E3E36F-5E66-4C65-A93E-7F0CF8597D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568" y="1568402"/>
            <a:ext cx="5807320" cy="52262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F9EEC8-1202-4EE5-A79E-02AC8FD85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11" y="1568401"/>
            <a:ext cx="5807320" cy="5226294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9052F84-AC3D-48BC-BBD6-D0DBED6AC555}"/>
              </a:ext>
            </a:extLst>
          </p:cNvPr>
          <p:cNvSpPr/>
          <p:nvPr/>
        </p:nvSpPr>
        <p:spPr>
          <a:xfrm>
            <a:off x="101111" y="239151"/>
            <a:ext cx="11989777" cy="1329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ৈরী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</p:txBody>
      </p:sp>
    </p:spTree>
    <p:extLst>
      <p:ext uri="{BB962C8B-B14F-4D97-AF65-F5344CB8AC3E}">
        <p14:creationId xmlns:p14="http://schemas.microsoft.com/office/powerpoint/2010/main" val="3690443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C6C508-712F-4681-A7D7-3EF358C545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21" y="2415612"/>
            <a:ext cx="7858125" cy="43338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F2E2E4-E8A6-4016-94D9-2905AAFE74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74"/>
            <a:ext cx="7985246" cy="231713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6848582-B5CB-47F6-8F1F-CF51F17AAA77}"/>
              </a:ext>
            </a:extLst>
          </p:cNvPr>
          <p:cNvSpPr/>
          <p:nvPr/>
        </p:nvSpPr>
        <p:spPr>
          <a:xfrm>
            <a:off x="8060788" y="108513"/>
            <a:ext cx="4004090" cy="6640974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কানুন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বিচার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ংকল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ৃত্যুর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পুত্র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আলী-বিন-নুমান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অলংক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নগণ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ন্যায়বিচার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বিচারের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নিক্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ধ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ী,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269268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47E409A-0211-4DB8-B907-CE300B8A47FE}"/>
              </a:ext>
            </a:extLst>
          </p:cNvPr>
          <p:cNvSpPr/>
          <p:nvPr/>
        </p:nvSpPr>
        <p:spPr>
          <a:xfrm>
            <a:off x="112542" y="154745"/>
            <a:ext cx="11971606" cy="652740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ৈতিক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আশা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পোষন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আব্বাসি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কায়রোতে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আসবেন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এ 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বুয়াইয়া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আজিজ-উদ-দৌলার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কুটনৈতিক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খরচ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কায়রোতে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বন্দিশা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সহিষ্ণ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ি-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ষে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আল-আজিজ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সাম্রাজ্যের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প্রজাদের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ষ্ণু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্শ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র্মীয়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নীতির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পরধর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্ষেপ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নীতি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বর্জন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র্মীয়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বাস্তবায়নে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ন্বিত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</p:spTree>
    <p:extLst>
      <p:ext uri="{BB962C8B-B14F-4D97-AF65-F5344CB8AC3E}">
        <p14:creationId xmlns:p14="http://schemas.microsoft.com/office/powerpoint/2010/main" val="2878672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6CE717-3298-4A81-AC83-F83799373532}"/>
              </a:ext>
            </a:extLst>
          </p:cNvPr>
          <p:cNvSpPr/>
          <p:nvPr/>
        </p:nvSpPr>
        <p:spPr>
          <a:xfrm>
            <a:off x="49237" y="98474"/>
            <a:ext cx="12093526" cy="6696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ব্যবসায়-বাণিজ্য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-আল-মুইজের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ভুম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ফাতেমি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আধিপত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ষ্ঠার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লোহিত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সাগ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বাণিজ্য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পথের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িভূ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আব্বাসীদের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প্রাচ্য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অঞ্চলে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ফাতেমি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প্রাধান্য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অনুভুত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ঐশ্ব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জাঁকজমক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আল-আজিজ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জাকজমকের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একবার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১২,০০০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পাউন্ট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র্দা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আশ্চ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কখন্ড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4180932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AA081-36C5-42CF-BDBA-1F32542CF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64" y="111907"/>
            <a:ext cx="11943472" cy="1325563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lang="en-US" dirty="0" err="1"/>
              <a:t>শুভেচ্ছা</a:t>
            </a:r>
            <a:r>
              <a:rPr lang="en-US" dirty="0"/>
              <a:t>                                </a:t>
            </a:r>
            <a:r>
              <a:rPr lang="en-US" dirty="0" err="1"/>
              <a:t>অভিনন্দন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F3D9EF-FB65-4EF7-8269-ADBE1F83BB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37469"/>
            <a:ext cx="5971736" cy="53086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6A99F8-33DE-4081-BF87-A880D72344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65" y="1437468"/>
            <a:ext cx="5971736" cy="530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3798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6F987C-B300-457B-AF7C-7379FBE3C49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ও স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স্ক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আল-আজিজ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্ঞান-বিজ্ঞানের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ষ্ঠপো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ল-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মসজিদে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্ষায়তন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্তিতে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শিক্ষায়তন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ঐতিয্যবাহী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আল-আজাহার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ছাড়াও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বহু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স্কুল-কলেজ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েতু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্তকাজ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করেছিলেন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িল্প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আল-আজিজ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ছন্দ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স্থাপত্যশিল্পের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অনুরাগ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নির্মিত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সোনালি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প্রাসাদ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কারাফা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্থানে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নির্মিত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মসজিদ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শিল্পানুরাগের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ষ্ট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কায়রোতা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মসজিদে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জামির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নির্মান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মাপ্ত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খলিফা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হাকিম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305448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6F7062-496C-40DB-B453-B6F267C494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993" y="145142"/>
            <a:ext cx="5774407" cy="66112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9213FD-5A2D-4A1B-92D4-58A6FE6A66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145142"/>
            <a:ext cx="6214393" cy="6611257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96709A1-5FF8-4EFA-BA7A-989789DA4056}"/>
              </a:ext>
            </a:extLst>
          </p:cNvPr>
          <p:cNvSpPr/>
          <p:nvPr/>
        </p:nvSpPr>
        <p:spPr>
          <a:xfrm>
            <a:off x="8795657" y="478971"/>
            <a:ext cx="3033486" cy="10160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36F96B7-258F-47A6-A109-E06787CFDF23}"/>
              </a:ext>
            </a:extLst>
          </p:cNvPr>
          <p:cNvSpPr/>
          <p:nvPr/>
        </p:nvSpPr>
        <p:spPr>
          <a:xfrm>
            <a:off x="2206171" y="478971"/>
            <a:ext cx="3669837" cy="10160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আল-আজাহার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মসজিদ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4926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333216-66B9-464D-93E3-7EF33BE6AA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286" y="160561"/>
            <a:ext cx="4154714" cy="28148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608C62-24BA-48D8-A7E1-38C18307A4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47" y="160562"/>
            <a:ext cx="3859895" cy="28148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8DF7C8-8EED-4C49-9B39-DA322AE40B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71" y="3203918"/>
            <a:ext cx="5794829" cy="34935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EE3FD6-695E-4798-8C79-424839B58F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9" y="3203919"/>
            <a:ext cx="5969001" cy="34935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DF92D3B-D9B1-42A4-8076-EFF1A219E6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02732"/>
            <a:ext cx="3632200" cy="2872695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0BF4ABB-BEAD-400A-AF76-C182FBE47DCC}"/>
              </a:ext>
            </a:extLst>
          </p:cNvPr>
          <p:cNvSpPr/>
          <p:nvPr/>
        </p:nvSpPr>
        <p:spPr>
          <a:xfrm>
            <a:off x="1654629" y="2032000"/>
            <a:ext cx="1654628" cy="740229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6A4A37C-70F9-4B8E-A399-17434E171ED4}"/>
              </a:ext>
            </a:extLst>
          </p:cNvPr>
          <p:cNvSpPr/>
          <p:nvPr/>
        </p:nvSpPr>
        <p:spPr>
          <a:xfrm>
            <a:off x="4836886" y="2206171"/>
            <a:ext cx="1259114" cy="76925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10696B6-2D5F-4693-A47F-7A3842E3ABC8}"/>
              </a:ext>
            </a:extLst>
          </p:cNvPr>
          <p:cNvSpPr/>
          <p:nvPr/>
        </p:nvSpPr>
        <p:spPr>
          <a:xfrm>
            <a:off x="8100785" y="160561"/>
            <a:ext cx="2133600" cy="68126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ববিদ্যাল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F57B4BF-B57A-430C-BC26-D9F5BB4D4666}"/>
              </a:ext>
            </a:extLst>
          </p:cNvPr>
          <p:cNvSpPr/>
          <p:nvPr/>
        </p:nvSpPr>
        <p:spPr>
          <a:xfrm>
            <a:off x="8316687" y="3203918"/>
            <a:ext cx="1640114" cy="67865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635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4ADA9-DFC7-4F40-B4ED-7B49EB1A4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65" y="100081"/>
            <a:ext cx="11979965" cy="1325563"/>
          </a:xfrm>
          <a:solidFill>
            <a:schemeClr val="accent4"/>
          </a:solidFill>
        </p:spPr>
        <p:txBody>
          <a:bodyPr/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2CE8815-A6FF-4821-995A-F69483978340}"/>
              </a:ext>
            </a:extLst>
          </p:cNvPr>
          <p:cNvSpPr/>
          <p:nvPr/>
        </p:nvSpPr>
        <p:spPr>
          <a:xfrm>
            <a:off x="92765" y="1425644"/>
            <a:ext cx="6003235" cy="5332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্ঞান-বিজ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্ষা-সংস্ক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নয়নে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আল-আজিজের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E9F542-D9A5-4604-BB35-BE0B628467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425643"/>
            <a:ext cx="6003236" cy="533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067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6E284-3D7F-4F9D-AFF0-3EDFD1158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71" y="147410"/>
            <a:ext cx="11945257" cy="1325563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ীয়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59568C-98F7-424B-ABB3-4E41FDE7F8F4}"/>
              </a:ext>
            </a:extLst>
          </p:cNvPr>
          <p:cNvSpPr/>
          <p:nvPr/>
        </p:nvSpPr>
        <p:spPr>
          <a:xfrm>
            <a:off x="123371" y="1472973"/>
            <a:ext cx="5972629" cy="523761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আল-আজিজকে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দায়ী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77845E-E8C5-4C99-82F9-51D8EC36D6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72972"/>
            <a:ext cx="5972628" cy="523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34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9CDE9-E4F9-4572-B9B3-A6D06BDF2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114" y="118382"/>
            <a:ext cx="11959772" cy="1325563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াজ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226E4E-0933-4D1E-9F78-6C9DB964F4FA}"/>
              </a:ext>
            </a:extLst>
          </p:cNvPr>
          <p:cNvSpPr/>
          <p:nvPr/>
        </p:nvSpPr>
        <p:spPr>
          <a:xfrm>
            <a:off x="116114" y="1443946"/>
            <a:ext cx="5979886" cy="529567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আল-আজিজের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চারিত্রক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05B793-6D76-49B6-B0EA-AD775EEF7B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4" y="2540000"/>
            <a:ext cx="5979886" cy="40839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8CA39D-0AFE-4032-872D-D0045C6CAA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43945"/>
            <a:ext cx="5979886" cy="529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60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F84B5-1BF6-4AC9-A698-C8A8D2406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57" y="103868"/>
            <a:ext cx="11974286" cy="1325563"/>
          </a:xfrm>
          <a:solidFill>
            <a:schemeClr val="accent4"/>
          </a:solidFill>
        </p:spPr>
        <p:txBody>
          <a:bodyPr/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E4C3D71-BE31-466B-AFA0-4CD09E24BDC1}"/>
              </a:ext>
            </a:extLst>
          </p:cNvPr>
          <p:cNvSpPr/>
          <p:nvPr/>
        </p:nvSpPr>
        <p:spPr>
          <a:xfrm>
            <a:off x="145143" y="1429431"/>
            <a:ext cx="11938000" cy="542856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১-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খলিফা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আল-আজিজ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২-আল-আজিজের চ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ৃতিত্ব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৩-জ্ঞান-বিজ্ঞানের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উন্নয়নে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ফাতেমি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ল-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র।</a:t>
            </a:r>
          </a:p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৪-আল-আজিজের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শাসনকালে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ংস্ক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্থাপত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র। </a:t>
            </a:r>
          </a:p>
        </p:txBody>
      </p:sp>
    </p:spTree>
    <p:extLst>
      <p:ext uri="{BB962C8B-B14F-4D97-AF65-F5344CB8AC3E}">
        <p14:creationId xmlns:p14="http://schemas.microsoft.com/office/powerpoint/2010/main" val="42008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44" y="1332592"/>
            <a:ext cx="6305056" cy="53076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701" y="1332592"/>
            <a:ext cx="5482586" cy="528592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6644" y="174171"/>
            <a:ext cx="11787643" cy="115842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165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D61D2-C3D5-4064-95C9-CB52CE909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115" y="118382"/>
            <a:ext cx="11959770" cy="1325563"/>
          </a:xfrm>
          <a:solidFill>
            <a:schemeClr val="accent4"/>
          </a:solidFill>
        </p:spPr>
        <p:txBody>
          <a:bodyPr>
            <a:normAutofit/>
          </a:bodyPr>
          <a:lstStyle/>
          <a:p>
            <a:pPr algn="ctr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দ                     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হ 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5B1E6B-A5F4-46E5-9257-B6C3CB6196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4" y="1443944"/>
            <a:ext cx="5979885" cy="52956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F47A12-90F8-4C9B-9542-31D0D00BB9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8" y="1443942"/>
            <a:ext cx="5979885" cy="52956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4DB5EF-3A6D-433A-AA27-A9B2F4BB91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404" y="781163"/>
            <a:ext cx="2228850" cy="233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620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7817" y="207818"/>
            <a:ext cx="11709364" cy="641465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করোনা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কালীন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নিরাপদে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শতভাগ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স্বাস্থবিধি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মেনে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99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ishakhi_15801195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28" y="221672"/>
            <a:ext cx="11767786" cy="640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689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F7238-E35A-4CC8-B652-54AE78FBB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74" y="168178"/>
            <a:ext cx="6006904" cy="1083847"/>
          </a:xfrm>
          <a:solidFill>
            <a:schemeClr val="accent4"/>
          </a:solidFill>
        </p:spPr>
        <p:txBody>
          <a:bodyPr/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166CBE-D4F4-4CE8-9FE3-54AF5F1E112E}"/>
              </a:ext>
            </a:extLst>
          </p:cNvPr>
          <p:cNvSpPr/>
          <p:nvPr/>
        </p:nvSpPr>
        <p:spPr>
          <a:xfrm>
            <a:off x="126609" y="1252025"/>
            <a:ext cx="5969391" cy="54864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ধ্যাপক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সংস্ক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বিনোদপুর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ডিগ্রি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মুহম্মাদপুর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মাগুরা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মোবাইল-০১৭২০৫৬৬৯৬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E7F23A-29F7-4B2C-B08E-6911BFDFBD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378" y="168178"/>
            <a:ext cx="5988148" cy="6570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278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21F16-35F3-412C-84B2-626A335B8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09" y="111907"/>
            <a:ext cx="6527409" cy="1325563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520DB1-12AC-4C50-9318-71496D34B9B8}"/>
              </a:ext>
            </a:extLst>
          </p:cNvPr>
          <p:cNvSpPr/>
          <p:nvPr/>
        </p:nvSpPr>
        <p:spPr>
          <a:xfrm>
            <a:off x="112542" y="1437470"/>
            <a:ext cx="6541476" cy="5286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শ্রেনী-একাদশ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অধ্যায়-৭ম </a:t>
            </a: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পাঠশিরোনাম-উত্ত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খিলাফত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পাঠ্যাংশ-আল-আজিজের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শাসনকাল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সময়-৪৫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C9A320-D10D-47EE-818C-9E0BE44BA9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017" y="111907"/>
            <a:ext cx="5411373" cy="661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619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0AE8F-7A33-426D-9DAC-0B34DC7AFC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473" y="151692"/>
            <a:ext cx="12013809" cy="1142535"/>
          </a:xfrm>
          <a:solidFill>
            <a:schemeClr val="accent4"/>
          </a:solidFill>
        </p:spPr>
        <p:txBody>
          <a:bodyPr>
            <a:norm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পাঠ্যা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শ-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আজিজের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শাসনকাল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(975-996)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E3C851-E4B4-4832-9ADC-F0E8574270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473" y="1463040"/>
            <a:ext cx="12013809" cy="379476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আল-আজিজের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রাজত্বকাল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মিশরের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ফাতেমীয়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খিলাফতের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ইতিহাসে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ত্বকাল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ফাতেমিদের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আশ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র্বাদস্বরুপ।তিনি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উদারতা,সাহসিক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া,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ূষিত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ফাতেমি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খিলাফতের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গ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ৌ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ৃদ্ধি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বাগদাদ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খলিফা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স্পেনের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খলিফার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প্রতিদ্বন্দী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শাসনাম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খিলাফত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গৌরবের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চ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িখ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1772065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5D26DB7-EF36-4BBB-BE39-A309F54BD675}"/>
              </a:ext>
            </a:extLst>
          </p:cNvPr>
          <p:cNvSpPr/>
          <p:nvPr/>
        </p:nvSpPr>
        <p:spPr>
          <a:xfrm>
            <a:off x="107302" y="16817"/>
            <a:ext cx="11977396" cy="674974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9AF4154-5BC8-4F44-A507-F17602FF1D15}"/>
              </a:ext>
            </a:extLst>
          </p:cNvPr>
          <p:cNvSpPr/>
          <p:nvPr/>
        </p:nvSpPr>
        <p:spPr>
          <a:xfrm>
            <a:off x="78471" y="141556"/>
            <a:ext cx="11977396" cy="8172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09772C8-5CA2-4143-8E63-531589E8C989}"/>
              </a:ext>
            </a:extLst>
          </p:cNvPr>
          <p:cNvSpPr/>
          <p:nvPr/>
        </p:nvSpPr>
        <p:spPr>
          <a:xfrm>
            <a:off x="3798277" y="2745400"/>
            <a:ext cx="2461845" cy="206838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আল-আজিজ</a:t>
            </a:r>
            <a:r>
              <a:rPr lang="en-US" dirty="0"/>
              <a:t>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E52BCE0-0236-4336-B495-D97DF9C219F4}"/>
              </a:ext>
            </a:extLst>
          </p:cNvPr>
          <p:cNvSpPr/>
          <p:nvPr/>
        </p:nvSpPr>
        <p:spPr>
          <a:xfrm>
            <a:off x="4030253" y="958802"/>
            <a:ext cx="1933206" cy="1786597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৯৫৫-খ্রিঃ  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36EF451-9E56-4833-A24A-0AE1E60596FB}"/>
              </a:ext>
            </a:extLst>
          </p:cNvPr>
          <p:cNvSpPr/>
          <p:nvPr/>
        </p:nvSpPr>
        <p:spPr>
          <a:xfrm>
            <a:off x="2112499" y="1732963"/>
            <a:ext cx="1941341" cy="2011680"/>
          </a:xfrm>
          <a:prstGeom prst="ellips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মৃত্যু-৯৯১-খ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070FF9B-76B2-410A-8818-2F6EF3FEEEB6}"/>
              </a:ext>
            </a:extLst>
          </p:cNvPr>
          <p:cNvSpPr/>
          <p:nvPr/>
        </p:nvSpPr>
        <p:spPr>
          <a:xfrm>
            <a:off x="2088911" y="3980717"/>
            <a:ext cx="1941341" cy="1856935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৯৭৫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316875E-DF1E-4570-8244-04997639EB19}"/>
              </a:ext>
            </a:extLst>
          </p:cNvPr>
          <p:cNvSpPr/>
          <p:nvPr/>
        </p:nvSpPr>
        <p:spPr>
          <a:xfrm>
            <a:off x="5963458" y="1776928"/>
            <a:ext cx="2104224" cy="185693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আল-মুইজ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6626DAB-3A39-41F5-A19A-8910DD5BB41D}"/>
              </a:ext>
            </a:extLst>
          </p:cNvPr>
          <p:cNvSpPr/>
          <p:nvPr/>
        </p:nvSpPr>
        <p:spPr>
          <a:xfrm>
            <a:off x="6041929" y="3822349"/>
            <a:ext cx="2025752" cy="185693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মাতা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রুশ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রানী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1331292-774F-405F-8B0A-E57F4ECB0F98}"/>
              </a:ext>
            </a:extLst>
          </p:cNvPr>
          <p:cNvSpPr/>
          <p:nvPr/>
        </p:nvSpPr>
        <p:spPr>
          <a:xfrm>
            <a:off x="3943643" y="4813788"/>
            <a:ext cx="2152357" cy="1907051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উপাধি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ম/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ন্সুর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F02BD24-8B1D-479C-8638-23ADEBEC72C1}"/>
              </a:ext>
            </a:extLst>
          </p:cNvPr>
          <p:cNvSpPr/>
          <p:nvPr/>
        </p:nvSpPr>
        <p:spPr>
          <a:xfrm>
            <a:off x="8271799" y="1097280"/>
            <a:ext cx="3784068" cy="5486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ল-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ৃত্যুর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৯৭৫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আল-ইমাম,নিজার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আল-মনছুর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আল-আজিজ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৫ম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ফাতেমি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খলিফা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ংহ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ন।</a:t>
            </a:r>
          </a:p>
        </p:txBody>
      </p:sp>
    </p:spTree>
    <p:extLst>
      <p:ext uri="{BB962C8B-B14F-4D97-AF65-F5344CB8AC3E}">
        <p14:creationId xmlns:p14="http://schemas.microsoft.com/office/powerpoint/2010/main" val="6631350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B01CB-83AD-4F28-8EC1-3A8864336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31" y="125975"/>
            <a:ext cx="11957538" cy="1325563"/>
          </a:xfrm>
          <a:solidFill>
            <a:srgbClr val="0070C0"/>
          </a:solidFill>
        </p:spPr>
        <p:txBody>
          <a:bodyPr/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2E060D5-416D-4D14-B9E4-AD0C02D3126A}"/>
              </a:ext>
            </a:extLst>
          </p:cNvPr>
          <p:cNvSpPr/>
          <p:nvPr/>
        </p:nvSpPr>
        <p:spPr>
          <a:xfrm>
            <a:off x="112542" y="1451539"/>
            <a:ext cx="11957538" cy="528048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- ফ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খলিফা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আল-আজিজের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২-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ফাতেমি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খলিফা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আল-আজিজের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চরিত্র,ক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র্ণ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৩-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ফাতেমি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খিলাফতে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আল-আজিজের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৪-ফাতেমি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খিলাফত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24267457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50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</TotalTime>
  <Words>2205</Words>
  <Application>Microsoft Office PowerPoint</Application>
  <PresentationFormat>Widescreen</PresentationFormat>
  <Paragraphs>88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NikoshBAN</vt:lpstr>
      <vt:lpstr>Office Theme</vt:lpstr>
      <vt:lpstr>PowerPoint Presentation</vt:lpstr>
      <vt:lpstr>শুভেচ্ছা                                অভিনন্দন </vt:lpstr>
      <vt:lpstr>PowerPoint Presentation</vt:lpstr>
      <vt:lpstr>PowerPoint Presentation</vt:lpstr>
      <vt:lpstr>শিক্ষক পরিচিতি </vt:lpstr>
      <vt:lpstr>বিষয় পরিচিতি </vt:lpstr>
      <vt:lpstr> পাঠ্যাংশ-আল-আজিজের শাসনকাল (975-996)</vt:lpstr>
      <vt:lpstr>PowerPoint Presentation</vt:lpstr>
      <vt:lpstr>শিখনফল </vt:lpstr>
      <vt:lpstr>বিদ্রোহ দমন </vt:lpstr>
      <vt:lpstr>তুর্কিনেতা হাফতাকিনের বিরুদ্ধে সেনা অভিযান </vt:lpstr>
      <vt:lpstr>সাম্রাজ্য বিস্তার </vt:lpstr>
      <vt:lpstr>PowerPoint Presentation</vt:lpstr>
      <vt:lpstr>শাসনকাল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 </vt:lpstr>
      <vt:lpstr>দলীয় কাজ </vt:lpstr>
      <vt:lpstr>বাড়ির কাজ </vt:lpstr>
      <vt:lpstr>মূল্যায়ন </vt:lpstr>
      <vt:lpstr>PowerPoint Presentation</vt:lpstr>
      <vt:lpstr>ধন্যবাদ                     আল্লাহ হাফেজ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পাঠ্যাংশ-আল-আজিজের শাসনকাল</dc:title>
  <dc:creator>JAKIR-MAGURA</dc:creator>
  <cp:lastModifiedBy>Zakir</cp:lastModifiedBy>
  <cp:revision>15</cp:revision>
  <dcterms:created xsi:type="dcterms:W3CDTF">2020-05-06T14:02:38Z</dcterms:created>
  <dcterms:modified xsi:type="dcterms:W3CDTF">2020-07-07T16:37:58Z</dcterms:modified>
</cp:coreProperties>
</file>