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4" r:id="rId4"/>
    <p:sldId id="272" r:id="rId5"/>
    <p:sldId id="266" r:id="rId6"/>
    <p:sldId id="258" r:id="rId7"/>
    <p:sldId id="260" r:id="rId8"/>
    <p:sldId id="270" r:id="rId9"/>
    <p:sldId id="269" r:id="rId10"/>
    <p:sldId id="268" r:id="rId11"/>
    <p:sldId id="267" r:id="rId12"/>
    <p:sldId id="27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FCEE-E5DA-4C01-A5AC-0C5AC435A83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B2BF4-BA7A-44E9-BAE1-C3C93E5B6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219200" y="1524000"/>
            <a:ext cx="6172200" cy="4648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riqul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12489"/>
            <a:ext cx="6504942" cy="4759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667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28600"/>
            <a:ext cx="463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স্প্রেডশিড  ব্যবহারের কৌশল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গুণ করা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l="791" t="-1" r="7423" b="20000"/>
          <a:stretch>
            <a:fillRect/>
          </a:stretch>
        </p:blipFill>
        <p:spPr bwMode="auto">
          <a:xfrm>
            <a:off x="304800" y="1447800"/>
            <a:ext cx="8839200" cy="343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Callout 14"/>
          <p:cNvSpPr/>
          <p:nvPr/>
        </p:nvSpPr>
        <p:spPr>
          <a:xfrm>
            <a:off x="2895600" y="1676400"/>
            <a:ext cx="609600" cy="5334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19400" y="1828800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ফর্মুলা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4038600" y="2438400"/>
            <a:ext cx="914400" cy="3810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ফলাফল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5105400"/>
            <a:ext cx="65886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১।সাধারণভাবে সেলে সূত লিখে এন্টার দিবে</a:t>
            </a:r>
          </a:p>
          <a:p>
            <a:r>
              <a:rPr lang="bn-BD" sz="2400" dirty="0" smtClean="0"/>
              <a:t>২।ফলাফল সেলে স্প্রেডশিট  ফাংশন=</a:t>
            </a:r>
            <a:r>
              <a:rPr lang="en-US" sz="2400" dirty="0" smtClean="0"/>
              <a:t>PRODUCT </a:t>
            </a:r>
            <a:r>
              <a:rPr lang="bn-BD" sz="2400" dirty="0" smtClean="0"/>
              <a:t> লিখে এন্টার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914400"/>
            <a:ext cx="1521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/>
              <a:t>মূল্যায়ন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১।কোনো ডকুমেন্ট টেমপ্লেট আকারে সংরক্ষণ করা হ্য়  কেন?</a:t>
            </a:r>
          </a:p>
          <a:p>
            <a:endParaRPr lang="bn-BD" sz="2000" dirty="0" smtClean="0"/>
          </a:p>
          <a:p>
            <a:r>
              <a:rPr lang="bn-BD" sz="2800" dirty="0" smtClean="0"/>
              <a:t>ক)নান্দনিকতার জন্য                     গ)   পুনর্বিন্যাসের জন্য</a:t>
            </a:r>
          </a:p>
          <a:p>
            <a:r>
              <a:rPr lang="bn-BD" sz="2800" dirty="0" smtClean="0"/>
              <a:t>খ)বারবার ব্যবহারের জন্য              ঘ)কপি সুবিধার জন্য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49580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২।স্প্রেডশিড বিশ্লেষণের ৫ টি  সুবিধা লিখ</a:t>
            </a:r>
            <a:r>
              <a:rPr lang="bn-BD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906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</a:t>
            </a:r>
            <a:r>
              <a:rPr lang="bn-BD" sz="4400" dirty="0" smtClean="0">
                <a:solidFill>
                  <a:srgbClr val="00B0F0"/>
                </a:solidFill>
              </a:rPr>
              <a:t>জোড়ায় কাজ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86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 জন করে তোমরা একটি কম্পিউটারে বস।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বাড়ির 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১।কিভাবে স্প্রেড শিড ডকুমেন্ট সেভ করা যায় </a:t>
            </a:r>
            <a:r>
              <a:rPr lang="bn-BD" sz="3200" dirty="0" smtClean="0"/>
              <a:t>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286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২।একটি ফাইল খুলে ক্লাপনিক  কিছু  তথের গুণ কর।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4142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FFFF00"/>
                </a:solidFill>
              </a:rPr>
              <a:t>আল্লাহ হাফেজ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276600" y="3200400"/>
            <a:ext cx="3048000" cy="17526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457200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</a:rPr>
              <a:t>পরিচিতি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4876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</a:rPr>
              <a:t>শিক্ষক   পরিচিতি</a:t>
            </a:r>
          </a:p>
          <a:p>
            <a:r>
              <a:rPr lang="bn-BD" sz="2400" b="1" dirty="0" smtClean="0">
                <a:solidFill>
                  <a:srgbClr val="00B050"/>
                </a:solidFill>
              </a:rPr>
              <a:t>মোঃ শাহাদাত হোসেন  </a:t>
            </a:r>
          </a:p>
          <a:p>
            <a:r>
              <a:rPr lang="bn-BD" sz="2400" b="1" dirty="0" smtClean="0">
                <a:solidFill>
                  <a:srgbClr val="00B050"/>
                </a:solidFill>
              </a:rPr>
              <a:t>সহকারি শিক্ষক আইসিটি</a:t>
            </a:r>
          </a:p>
          <a:p>
            <a:r>
              <a:rPr lang="bn-BD" sz="2400" b="1" dirty="0" smtClean="0">
                <a:solidFill>
                  <a:srgbClr val="00B050"/>
                </a:solidFill>
              </a:rPr>
              <a:t>ধোবাউড়া মোহাম্মদীয়া দাখিল মাদ্রাসা </a:t>
            </a:r>
          </a:p>
          <a:p>
            <a:r>
              <a:rPr lang="bn-BD" sz="2400" b="1" dirty="0" smtClean="0">
                <a:solidFill>
                  <a:srgbClr val="00B050"/>
                </a:solidFill>
              </a:rPr>
              <a:t>বিএসসি ইন সিএসসি এমএসসি ইন সিএসসি</a:t>
            </a:r>
          </a:p>
          <a:p>
            <a:r>
              <a:rPr lang="bn-BD" sz="2400" b="1" dirty="0" smtClean="0">
                <a:solidFill>
                  <a:srgbClr val="FF0000"/>
                </a:solidFill>
              </a:rPr>
              <a:t>ইসলামিক বিশ্ববিদ্যালয়,কুষ্টিয়া।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1600200"/>
            <a:ext cx="320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b="1" dirty="0" smtClean="0"/>
              <a:t>অষ্টম শ্রেণি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অধ্যায় চার</a:t>
            </a:r>
          </a:p>
          <a:p>
            <a:pPr algn="ctr"/>
            <a:endParaRPr lang="bn-BD" dirty="0" smtClean="0">
              <a:solidFill>
                <a:srgbClr val="002060"/>
              </a:solidFill>
            </a:endParaRPr>
          </a:p>
          <a:p>
            <a:pPr algn="ctr"/>
            <a:endParaRPr lang="bn-BD" dirty="0" smtClean="0">
              <a:solidFill>
                <a:schemeClr val="accent6"/>
              </a:solidFill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68575" y="3124200"/>
          <a:ext cx="4005263" cy="608013"/>
        </p:xfrm>
        <a:graphic>
          <a:graphicData uri="http://schemas.openxmlformats.org/presentationml/2006/ole">
            <p:oleObj spid="_x0000_s1026" name="Packager Shell Object" showAsIcon="1" r:id="rId3" imgW="4005000" imgH="6076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1066800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/>
              <a:t>ভিডিওটি মনোযোগ দিয়ে দেখঃ-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848600" y="2895600"/>
          <a:ext cx="685800" cy="608013"/>
        </p:xfrm>
        <a:graphic>
          <a:graphicData uri="http://schemas.openxmlformats.org/presentationml/2006/ole">
            <p:oleObj spid="_x0000_s18434" name="Packager Shell Object" showAsIcon="1" r:id="rId3" imgW="686160" imgH="607680" progId="Package">
              <p:embed/>
            </p:oleObj>
          </a:graphicData>
        </a:graphic>
      </p:graphicFrame>
      <p:pic>
        <p:nvPicPr>
          <p:cNvPr id="3" name="Picture 2" descr="index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00200"/>
            <a:ext cx="3124200" cy="4170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096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ক্যালকুলেটর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685800"/>
            <a:ext cx="3825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/>
              <a:t>এখন ছবি গুলো দেখঃ</a:t>
            </a:r>
            <a:endParaRPr lang="en-US" sz="4400" dirty="0"/>
          </a:p>
        </p:txBody>
      </p:sp>
      <p:pic>
        <p:nvPicPr>
          <p:cNvPr id="6" name="Picture 5" descr="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285999"/>
            <a:ext cx="3276600" cy="2392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5943600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/>
              <a:t>মনিটর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5334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পাঠ পরিচিতি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828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স্পেডশিটের ব্যবহার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447800" y="1752600"/>
            <a:ext cx="1371600" cy="7894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1295400"/>
            <a:ext cx="9144000" cy="51054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ction Button: Forward or Next 3">
            <a:hlinkClick r:id="" action="ppaction://noaction" highlightClick="1"/>
          </p:cNvPr>
          <p:cNvSpPr/>
          <p:nvPr/>
        </p:nvSpPr>
        <p:spPr>
          <a:xfrm>
            <a:off x="533400" y="160020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noaction" highlightClick="1"/>
          </p:cNvPr>
          <p:cNvSpPr/>
          <p:nvPr/>
        </p:nvSpPr>
        <p:spPr>
          <a:xfrm>
            <a:off x="533400" y="3962400"/>
            <a:ext cx="7620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noaction" highlightClick="1"/>
          </p:cNvPr>
          <p:cNvSpPr/>
          <p:nvPr/>
        </p:nvSpPr>
        <p:spPr>
          <a:xfrm>
            <a:off x="533400" y="274320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1600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স্প্রেডশিড  সফটওয়ার  কী তা বলতে পারবে।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590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স্প্রেডশিড  সফটওয়ার  ব্যবহারের  উদ্দেশ্য ব্যাখ্যা করতে  পারবে</a:t>
            </a:r>
            <a:r>
              <a:rPr lang="bn-BD" sz="2400" dirty="0" smtClean="0"/>
              <a:t>।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"/>
            <a:ext cx="1766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/>
              <a:t>শিখনফল</a:t>
            </a:r>
            <a:endParaRPr lang="en-US" sz="4400" dirty="0"/>
          </a:p>
        </p:txBody>
      </p:sp>
      <p:sp>
        <p:nvSpPr>
          <p:cNvPr id="14" name="Action Button: Forward or Next 13">
            <a:hlinkClick r:id="" action="ppaction://noaction" highlightClick="1"/>
          </p:cNvPr>
          <p:cNvSpPr/>
          <p:nvPr/>
        </p:nvSpPr>
        <p:spPr>
          <a:xfrm>
            <a:off x="457200" y="5105400"/>
            <a:ext cx="7620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3000" y="3886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স্প্রেডশিড  সফটওয়ার   ব্যবহারের  ক্ষেত্র  চিহ্নিত  করতে  পারবে ।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5029200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স্প্রেডশিড  সফটওয়ার  ব্যবহারের  কৌশল বর্ণনা করতে  পারবে</a:t>
            </a:r>
            <a:r>
              <a:rPr lang="bn-BD" sz="2400" dirty="0" smtClean="0"/>
              <a:t>।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1" grpId="0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6096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</a:t>
            </a:r>
            <a:r>
              <a:rPr lang="bn-BD" sz="2800" dirty="0" smtClean="0">
                <a:solidFill>
                  <a:srgbClr val="002060"/>
                </a:solidFill>
              </a:rPr>
              <a:t>স্প্রেডশিড  প্রোগ্রাম কি</a:t>
            </a:r>
            <a:r>
              <a:rPr lang="bn-BD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990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স্প্রেডশিড প্রোগ্রাম হল একটি আপ্লিকেশন সফটওয়ার।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80538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স্প্রেডশিড  ব্যবহারের  উদ্দেশ্যঃ</a:t>
            </a:r>
          </a:p>
          <a:p>
            <a:endParaRPr lang="bn-BD" sz="3600" b="1" dirty="0" smtClean="0"/>
          </a:p>
          <a:p>
            <a:r>
              <a:rPr lang="bn-BD" sz="3200" b="1" dirty="0" smtClean="0"/>
              <a:t>ঘটনা ১      মিঃ সুমন  সবসময় আয়ের সাথে সঙ্গতি  রেখে সংসার চালানোর চেষ্টা করেন। এজন্য তিনি একটা ডায়েরিতে আয়-ব্যয়ের হিসাব রাখার চেষ্টা করেন। মাঝে মধ্যে তিনি গরমিল  করে ফেলেন।</a:t>
            </a:r>
          </a:p>
          <a:p>
            <a:endParaRPr lang="en-US" dirty="0"/>
          </a:p>
        </p:txBody>
      </p:sp>
      <p:sp>
        <p:nvSpPr>
          <p:cNvPr id="3" name="Action Button: Forward or Next 2">
            <a:hlinkClick r:id="" action="ppaction://noaction" highlightClick="1"/>
          </p:cNvPr>
          <p:cNvSpPr/>
          <p:nvPr/>
        </p:nvSpPr>
        <p:spPr>
          <a:xfrm>
            <a:off x="2209800" y="2514600"/>
            <a:ext cx="152400" cy="22860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3810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স্প্রেডশিড  ব্যবহারের  ক্ষেত্রঃ-</a:t>
            </a:r>
          </a:p>
          <a:p>
            <a:r>
              <a:rPr lang="bn-BD" sz="2400" dirty="0" smtClean="0"/>
              <a:t>শিক্ষা ক্ষেত্রে ফলাফলে;</a:t>
            </a:r>
          </a:p>
          <a:p>
            <a:r>
              <a:rPr lang="bn-BD" sz="2400" dirty="0" smtClean="0"/>
              <a:t>আয়-ব্যয় হিসাবে;</a:t>
            </a:r>
          </a:p>
          <a:p>
            <a:r>
              <a:rPr lang="bn-BD" sz="2400" dirty="0" smtClean="0"/>
              <a:t>বাজেট তৈরিতে ;</a:t>
            </a:r>
          </a:p>
          <a:p>
            <a:r>
              <a:rPr lang="bn-BD" sz="2400" dirty="0" smtClean="0"/>
              <a:t>কর্মকর্তা কর্মচারীদের বেতন সংক্রান্ত হিসাবে;</a:t>
            </a:r>
          </a:p>
          <a:p>
            <a:r>
              <a:rPr lang="bn-BD" sz="2400" dirty="0" smtClean="0"/>
              <a:t>নির্বাচনের ভোট গণনায়</a:t>
            </a:r>
          </a:p>
          <a:p>
            <a:r>
              <a:rPr lang="bn-BD" sz="2400" dirty="0" smtClean="0"/>
              <a:t>আয়কর হিসাব  ও বিশ্লেষণে;</a:t>
            </a:r>
          </a:p>
          <a:p>
            <a:r>
              <a:rPr lang="bn-BD" sz="2400" dirty="0" smtClean="0"/>
              <a:t>খেলোয়ারদের প্রদর্শিত ক্রিয়া  সংক্রান্ত ।</a:t>
            </a:r>
          </a:p>
          <a:p>
            <a:endParaRPr lang="bn-BD" dirty="0" smtClean="0"/>
          </a:p>
          <a:p>
            <a:endParaRPr lang="en-US" dirty="0" smtClean="0"/>
          </a:p>
          <a:p>
            <a:endParaRPr lang="bn-BD" b="1" dirty="0" smtClean="0"/>
          </a:p>
          <a:p>
            <a:endParaRPr lang="bn-BD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252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Shahadath</dc:creator>
  <cp:lastModifiedBy>Shahadath</cp:lastModifiedBy>
  <cp:revision>110</cp:revision>
  <dcterms:created xsi:type="dcterms:W3CDTF">2006-08-16T00:00:00Z</dcterms:created>
  <dcterms:modified xsi:type="dcterms:W3CDTF">2020-07-08T16:12:30Z</dcterms:modified>
</cp:coreProperties>
</file>