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8" r:id="rId3"/>
    <p:sldId id="259" r:id="rId4"/>
    <p:sldId id="260" r:id="rId5"/>
    <p:sldId id="261" r:id="rId6"/>
    <p:sldId id="267" r:id="rId7"/>
    <p:sldId id="268" r:id="rId8"/>
    <p:sldId id="274" r:id="rId9"/>
    <p:sldId id="269" r:id="rId10"/>
    <p:sldId id="270" r:id="rId11"/>
    <p:sldId id="271" r:id="rId12"/>
    <p:sldId id="276" r:id="rId13"/>
    <p:sldId id="275" r:id="rId14"/>
    <p:sldId id="272" r:id="rId15"/>
    <p:sldId id="273" r:id="rId16"/>
    <p:sldId id="264" r:id="rId17"/>
    <p:sldId id="26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>
        <p:scale>
          <a:sx n="75" d="100"/>
          <a:sy n="75" d="100"/>
        </p:scale>
        <p:origin x="5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063A0-0060-42B5-B319-6D4CAEF81D10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8D8184-6B32-4BFB-B1F1-485B24EAA4D1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E027AB-9E52-44FC-9948-6623534E60BB}" type="parTrans" cxnId="{86CF67C2-066C-4AB6-BA23-FC5D0896B870}">
      <dgm:prSet/>
      <dgm:spPr/>
      <dgm:t>
        <a:bodyPr/>
        <a:lstStyle/>
        <a:p>
          <a:endParaRPr lang="en-US"/>
        </a:p>
      </dgm:t>
    </dgm:pt>
    <dgm:pt modelId="{9865DD4D-EC0C-4B1A-8801-1B5CDA109CCB}" type="sibTrans" cxnId="{86CF67C2-066C-4AB6-BA23-FC5D0896B870}">
      <dgm:prSet/>
      <dgm:spPr/>
      <dgm:t>
        <a:bodyPr/>
        <a:lstStyle/>
        <a:p>
          <a:endParaRPr lang="en-US"/>
        </a:p>
      </dgm:t>
    </dgm:pt>
    <dgm:pt modelId="{9A7FF6D6-483D-4E96-9B22-EF407CDE36B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3BF833-4D2C-42BE-8A43-BD049014474F}" type="parTrans" cxnId="{ADE1CF00-9D1F-4AB3-8B9C-A4C817D12119}">
      <dgm:prSet/>
      <dgm:spPr/>
      <dgm:t>
        <a:bodyPr/>
        <a:lstStyle/>
        <a:p>
          <a:endParaRPr lang="en-US"/>
        </a:p>
      </dgm:t>
    </dgm:pt>
    <dgm:pt modelId="{928B80C3-136C-419B-ADA1-B7FE738F74FC}" type="sibTrans" cxnId="{ADE1CF00-9D1F-4AB3-8B9C-A4C817D12119}">
      <dgm:prSet/>
      <dgm:spPr/>
      <dgm:t>
        <a:bodyPr/>
        <a:lstStyle/>
        <a:p>
          <a:endParaRPr lang="en-US"/>
        </a:p>
      </dgm:t>
    </dgm:pt>
    <dgm:pt modelId="{78F6300A-FD11-4630-875B-09B0DE0E9A33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1BC0A1-A3E1-4BCB-AEAD-55DC5BADF98E}" type="parTrans" cxnId="{0523D7DD-0B88-4964-98E2-73CA2E7C4898}">
      <dgm:prSet/>
      <dgm:spPr/>
      <dgm:t>
        <a:bodyPr/>
        <a:lstStyle/>
        <a:p>
          <a:endParaRPr lang="en-US"/>
        </a:p>
      </dgm:t>
    </dgm:pt>
    <dgm:pt modelId="{B1FEF6CB-2EFA-4A78-9B5C-7331572A05CB}" type="sibTrans" cxnId="{0523D7DD-0B88-4964-98E2-73CA2E7C4898}">
      <dgm:prSet/>
      <dgm:spPr/>
      <dgm:t>
        <a:bodyPr/>
        <a:lstStyle/>
        <a:p>
          <a:endParaRPr lang="en-US"/>
        </a:p>
      </dgm:t>
    </dgm:pt>
    <dgm:pt modelId="{FB578412-2D1C-43AE-B4E1-ADB6630ABCD6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4B54DE-A60D-4017-A1D8-A5B5EC470CF6}" type="parTrans" cxnId="{1BA086F6-1BAD-464A-8849-DDCE5911C027}">
      <dgm:prSet/>
      <dgm:spPr/>
      <dgm:t>
        <a:bodyPr/>
        <a:lstStyle/>
        <a:p>
          <a:endParaRPr lang="en-US"/>
        </a:p>
      </dgm:t>
    </dgm:pt>
    <dgm:pt modelId="{26EA4BFB-CCD9-4833-84BE-CDCFD94FC13F}" type="sibTrans" cxnId="{1BA086F6-1BAD-464A-8849-DDCE5911C027}">
      <dgm:prSet/>
      <dgm:spPr/>
      <dgm:t>
        <a:bodyPr/>
        <a:lstStyle/>
        <a:p>
          <a:endParaRPr lang="en-US"/>
        </a:p>
      </dgm:t>
    </dgm:pt>
    <dgm:pt modelId="{C35BAB63-4C4A-4D1D-832F-47AE6BAE4ED8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E3C0A8-5E5A-431A-9376-732935024FDD}" type="parTrans" cxnId="{7DF22E71-F3C1-43B9-84A9-1F415F10FE0B}">
      <dgm:prSet/>
      <dgm:spPr/>
      <dgm:t>
        <a:bodyPr/>
        <a:lstStyle/>
        <a:p>
          <a:endParaRPr lang="en-US"/>
        </a:p>
      </dgm:t>
    </dgm:pt>
    <dgm:pt modelId="{48FECCB6-F2E5-4358-8F8C-026B6E9D2DE3}" type="sibTrans" cxnId="{7DF22E71-F3C1-43B9-84A9-1F415F10FE0B}">
      <dgm:prSet/>
      <dgm:spPr/>
      <dgm:t>
        <a:bodyPr/>
        <a:lstStyle/>
        <a:p>
          <a:endParaRPr lang="en-US"/>
        </a:p>
      </dgm:t>
    </dgm:pt>
    <dgm:pt modelId="{BEA1377E-F05D-40F7-B131-653536BA1AD1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চিনি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AA43E-A0C9-4112-8444-62356513BF07}" type="parTrans" cxnId="{010DAE46-2F59-4B15-AC35-CFAEB5B42DC8}">
      <dgm:prSet/>
      <dgm:spPr/>
      <dgm:t>
        <a:bodyPr/>
        <a:lstStyle/>
        <a:p>
          <a:endParaRPr lang="en-US"/>
        </a:p>
      </dgm:t>
    </dgm:pt>
    <dgm:pt modelId="{107384AD-23D4-41E2-90B0-088426299302}" type="sibTrans" cxnId="{010DAE46-2F59-4B15-AC35-CFAEB5B42DC8}">
      <dgm:prSet/>
      <dgm:spPr/>
      <dgm:t>
        <a:bodyPr/>
        <a:lstStyle/>
        <a:p>
          <a:endParaRPr lang="en-US"/>
        </a:p>
      </dgm:t>
    </dgm:pt>
    <dgm:pt modelId="{79DD1A60-6A59-48F8-BDA5-2BE938B6E5B3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976D38-F480-4425-83CB-97CD9BDD2E60}" type="parTrans" cxnId="{2941EDB8-8AC6-4937-8250-0FA9E9388593}">
      <dgm:prSet/>
      <dgm:spPr/>
      <dgm:t>
        <a:bodyPr/>
        <a:lstStyle/>
        <a:p>
          <a:endParaRPr lang="en-US"/>
        </a:p>
      </dgm:t>
    </dgm:pt>
    <dgm:pt modelId="{C039F950-20D0-4A9D-B6D9-DC8E8AF95D61}" type="sibTrans" cxnId="{2941EDB8-8AC6-4937-8250-0FA9E9388593}">
      <dgm:prSet/>
      <dgm:spPr/>
      <dgm:t>
        <a:bodyPr/>
        <a:lstStyle/>
        <a:p>
          <a:endParaRPr lang="en-US"/>
        </a:p>
      </dgm:t>
    </dgm:pt>
    <dgm:pt modelId="{3FF0DD24-007F-47A3-844D-F1A9E81E1E7B}" type="pres">
      <dgm:prSet presAssocID="{09C063A0-0060-42B5-B319-6D4CAEF81D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F22B9-3568-4690-8C12-5734B52625FE}" type="pres">
      <dgm:prSet presAssocID="{718D8184-6B32-4BFB-B1F1-485B24EAA4D1}" presName="centerShape" presStyleLbl="node0" presStyleIdx="0" presStyleCnt="1" custScaleX="133537"/>
      <dgm:spPr/>
      <dgm:t>
        <a:bodyPr/>
        <a:lstStyle/>
        <a:p>
          <a:endParaRPr lang="en-US"/>
        </a:p>
      </dgm:t>
    </dgm:pt>
    <dgm:pt modelId="{E773A7A0-624D-478A-A918-8C51822069C4}" type="pres">
      <dgm:prSet presAssocID="{543BF833-4D2C-42BE-8A43-BD049014474F}" presName="Name9" presStyleLbl="parChTrans1D2" presStyleIdx="0" presStyleCnt="6"/>
      <dgm:spPr/>
      <dgm:t>
        <a:bodyPr/>
        <a:lstStyle/>
        <a:p>
          <a:endParaRPr lang="en-US"/>
        </a:p>
      </dgm:t>
    </dgm:pt>
    <dgm:pt modelId="{25B47D6F-2DA5-409B-B427-8F19BF627139}" type="pres">
      <dgm:prSet presAssocID="{543BF833-4D2C-42BE-8A43-BD049014474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0481718-4AC0-45A4-AF0B-A466B7B71A3A}" type="pres">
      <dgm:prSet presAssocID="{9A7FF6D6-483D-4E96-9B22-EF407CDE36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255F0-B79A-480C-8FCD-1B19B585C951}" type="pres">
      <dgm:prSet presAssocID="{DE1BC0A1-A3E1-4BCB-AEAD-55DC5BADF98E}" presName="Name9" presStyleLbl="parChTrans1D2" presStyleIdx="1" presStyleCnt="6"/>
      <dgm:spPr/>
      <dgm:t>
        <a:bodyPr/>
        <a:lstStyle/>
        <a:p>
          <a:endParaRPr lang="en-US"/>
        </a:p>
      </dgm:t>
    </dgm:pt>
    <dgm:pt modelId="{636C726B-7081-42C8-987D-873985AA1EF7}" type="pres">
      <dgm:prSet presAssocID="{DE1BC0A1-A3E1-4BCB-AEAD-55DC5BADF98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A5B42CA-DF9C-4D58-A851-04CA16AC76D2}" type="pres">
      <dgm:prSet presAssocID="{78F6300A-FD11-4630-875B-09B0DE0E9A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853E3-7C64-4D95-B51F-AA78882AB090}" type="pres">
      <dgm:prSet presAssocID="{B44B54DE-A60D-4017-A1D8-A5B5EC470CF6}" presName="Name9" presStyleLbl="parChTrans1D2" presStyleIdx="2" presStyleCnt="6"/>
      <dgm:spPr/>
      <dgm:t>
        <a:bodyPr/>
        <a:lstStyle/>
        <a:p>
          <a:endParaRPr lang="en-US"/>
        </a:p>
      </dgm:t>
    </dgm:pt>
    <dgm:pt modelId="{CC1C7842-DBA0-4F84-822D-59D42CF537EC}" type="pres">
      <dgm:prSet presAssocID="{B44B54DE-A60D-4017-A1D8-A5B5EC470CF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C881E80-9A59-47E0-AF80-75C2D1443806}" type="pres">
      <dgm:prSet presAssocID="{FB578412-2D1C-43AE-B4E1-ADB6630ABC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A2F9A-63A1-4C10-A44E-BA257173A307}" type="pres">
      <dgm:prSet presAssocID="{B3E3C0A8-5E5A-431A-9376-732935024FDD}" presName="Name9" presStyleLbl="parChTrans1D2" presStyleIdx="3" presStyleCnt="6"/>
      <dgm:spPr/>
      <dgm:t>
        <a:bodyPr/>
        <a:lstStyle/>
        <a:p>
          <a:endParaRPr lang="en-US"/>
        </a:p>
      </dgm:t>
    </dgm:pt>
    <dgm:pt modelId="{954E70E5-9AA2-44F7-8EE6-71D6123D3B98}" type="pres">
      <dgm:prSet presAssocID="{B3E3C0A8-5E5A-431A-9376-732935024FD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7663750-D680-436D-8FE3-ABB6F9A56B5D}" type="pres">
      <dgm:prSet presAssocID="{C35BAB63-4C4A-4D1D-832F-47AE6BAE4E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5BB10-4D22-4736-B49A-B451B955DF51}" type="pres">
      <dgm:prSet presAssocID="{4D6AA43E-A0C9-4112-8444-62356513BF07}" presName="Name9" presStyleLbl="parChTrans1D2" presStyleIdx="4" presStyleCnt="6"/>
      <dgm:spPr/>
    </dgm:pt>
    <dgm:pt modelId="{70BEC2BE-7AE1-4342-92B6-B5AA0D86A9B4}" type="pres">
      <dgm:prSet presAssocID="{4D6AA43E-A0C9-4112-8444-62356513BF07}" presName="connTx" presStyleLbl="parChTrans1D2" presStyleIdx="4" presStyleCnt="6"/>
      <dgm:spPr/>
    </dgm:pt>
    <dgm:pt modelId="{7EF5B857-47E4-4DB9-ADB0-14EDB5F295A0}" type="pres">
      <dgm:prSet presAssocID="{BEA1377E-F05D-40F7-B131-653536BA1AD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8B7C4-F800-4DAC-B3F2-9AF4AEA9729E}" type="pres">
      <dgm:prSet presAssocID="{8E976D38-F480-4425-83CB-97CD9BDD2E60}" presName="Name9" presStyleLbl="parChTrans1D2" presStyleIdx="5" presStyleCnt="6"/>
      <dgm:spPr/>
    </dgm:pt>
    <dgm:pt modelId="{555482F2-A2A6-488C-AA9A-2A6A50A47141}" type="pres">
      <dgm:prSet presAssocID="{8E976D38-F480-4425-83CB-97CD9BDD2E60}" presName="connTx" presStyleLbl="parChTrans1D2" presStyleIdx="5" presStyleCnt="6"/>
      <dgm:spPr/>
    </dgm:pt>
    <dgm:pt modelId="{40A0EA65-44F2-4CEA-A442-4AFEE873FEE1}" type="pres">
      <dgm:prSet presAssocID="{79DD1A60-6A59-48F8-BDA5-2BE938B6E5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6F8C8-BF59-419B-A22D-DF1372A9B0F1}" type="presOf" srcId="{4D6AA43E-A0C9-4112-8444-62356513BF07}" destId="{6E25BB10-4D22-4736-B49A-B451B955DF51}" srcOrd="0" destOrd="0" presId="urn:microsoft.com/office/officeart/2005/8/layout/radial1"/>
    <dgm:cxn modelId="{35401446-8612-4C7C-BC43-38FFBD8F1F99}" type="presOf" srcId="{8E976D38-F480-4425-83CB-97CD9BDD2E60}" destId="{AB88B7C4-F800-4DAC-B3F2-9AF4AEA9729E}" srcOrd="0" destOrd="0" presId="urn:microsoft.com/office/officeart/2005/8/layout/radial1"/>
    <dgm:cxn modelId="{0BFC7DC6-909E-4F80-97EC-E84DD485072F}" type="presOf" srcId="{B44B54DE-A60D-4017-A1D8-A5B5EC470CF6}" destId="{CC1C7842-DBA0-4F84-822D-59D42CF537EC}" srcOrd="1" destOrd="0" presId="urn:microsoft.com/office/officeart/2005/8/layout/radial1"/>
    <dgm:cxn modelId="{934F78D7-F1D0-487E-B8E3-141D2896FEE8}" type="presOf" srcId="{DE1BC0A1-A3E1-4BCB-AEAD-55DC5BADF98E}" destId="{1A3255F0-B79A-480C-8FCD-1B19B585C951}" srcOrd="0" destOrd="0" presId="urn:microsoft.com/office/officeart/2005/8/layout/radial1"/>
    <dgm:cxn modelId="{54E0346E-97F3-45C3-BB05-DF183837E7B4}" type="presOf" srcId="{FB578412-2D1C-43AE-B4E1-ADB6630ABCD6}" destId="{BC881E80-9A59-47E0-AF80-75C2D1443806}" srcOrd="0" destOrd="0" presId="urn:microsoft.com/office/officeart/2005/8/layout/radial1"/>
    <dgm:cxn modelId="{ADE1CF00-9D1F-4AB3-8B9C-A4C817D12119}" srcId="{718D8184-6B32-4BFB-B1F1-485B24EAA4D1}" destId="{9A7FF6D6-483D-4E96-9B22-EF407CDE36BE}" srcOrd="0" destOrd="0" parTransId="{543BF833-4D2C-42BE-8A43-BD049014474F}" sibTransId="{928B80C3-136C-419B-ADA1-B7FE738F74FC}"/>
    <dgm:cxn modelId="{CB1B8607-59EF-49F3-863C-25E54A011CC8}" type="presOf" srcId="{B3E3C0A8-5E5A-431A-9376-732935024FDD}" destId="{05CA2F9A-63A1-4C10-A44E-BA257173A307}" srcOrd="0" destOrd="0" presId="urn:microsoft.com/office/officeart/2005/8/layout/radial1"/>
    <dgm:cxn modelId="{E546A294-0C17-4EF1-9F4C-BD821ED52E8F}" type="presOf" srcId="{78F6300A-FD11-4630-875B-09B0DE0E9A33}" destId="{4A5B42CA-DF9C-4D58-A851-04CA16AC76D2}" srcOrd="0" destOrd="0" presId="urn:microsoft.com/office/officeart/2005/8/layout/radial1"/>
    <dgm:cxn modelId="{E5AE5FA4-2380-4CA2-9AA2-46D5B3214388}" type="presOf" srcId="{543BF833-4D2C-42BE-8A43-BD049014474F}" destId="{E773A7A0-624D-478A-A918-8C51822069C4}" srcOrd="0" destOrd="0" presId="urn:microsoft.com/office/officeart/2005/8/layout/radial1"/>
    <dgm:cxn modelId="{C66E26CC-A532-488F-B5D1-78FB7D538669}" type="presOf" srcId="{718D8184-6B32-4BFB-B1F1-485B24EAA4D1}" destId="{0CFF22B9-3568-4690-8C12-5734B52625FE}" srcOrd="0" destOrd="0" presId="urn:microsoft.com/office/officeart/2005/8/layout/radial1"/>
    <dgm:cxn modelId="{5752220C-DA93-41B4-BE3C-CBD9D41547B8}" type="presOf" srcId="{9A7FF6D6-483D-4E96-9B22-EF407CDE36BE}" destId="{20481718-4AC0-45A4-AF0B-A466B7B71A3A}" srcOrd="0" destOrd="0" presId="urn:microsoft.com/office/officeart/2005/8/layout/radial1"/>
    <dgm:cxn modelId="{86CF67C2-066C-4AB6-BA23-FC5D0896B870}" srcId="{09C063A0-0060-42B5-B319-6D4CAEF81D10}" destId="{718D8184-6B32-4BFB-B1F1-485B24EAA4D1}" srcOrd="0" destOrd="0" parTransId="{35E027AB-9E52-44FC-9948-6623534E60BB}" sibTransId="{9865DD4D-EC0C-4B1A-8801-1B5CDA109CCB}"/>
    <dgm:cxn modelId="{2941EDB8-8AC6-4937-8250-0FA9E9388593}" srcId="{718D8184-6B32-4BFB-B1F1-485B24EAA4D1}" destId="{79DD1A60-6A59-48F8-BDA5-2BE938B6E5B3}" srcOrd="5" destOrd="0" parTransId="{8E976D38-F480-4425-83CB-97CD9BDD2E60}" sibTransId="{C039F950-20D0-4A9D-B6D9-DC8E8AF95D61}"/>
    <dgm:cxn modelId="{1BA086F6-1BAD-464A-8849-DDCE5911C027}" srcId="{718D8184-6B32-4BFB-B1F1-485B24EAA4D1}" destId="{FB578412-2D1C-43AE-B4E1-ADB6630ABCD6}" srcOrd="2" destOrd="0" parTransId="{B44B54DE-A60D-4017-A1D8-A5B5EC470CF6}" sibTransId="{26EA4BFB-CCD9-4833-84BE-CDCFD94FC13F}"/>
    <dgm:cxn modelId="{B33D77BB-D0FF-4051-BD63-47CF45D53A07}" type="presOf" srcId="{4D6AA43E-A0C9-4112-8444-62356513BF07}" destId="{70BEC2BE-7AE1-4342-92B6-B5AA0D86A9B4}" srcOrd="1" destOrd="0" presId="urn:microsoft.com/office/officeart/2005/8/layout/radial1"/>
    <dgm:cxn modelId="{37BB9184-E0D4-43FD-AB00-1E2659D13A18}" type="presOf" srcId="{B44B54DE-A60D-4017-A1D8-A5B5EC470CF6}" destId="{4E2853E3-7C64-4D95-B51F-AA78882AB090}" srcOrd="0" destOrd="0" presId="urn:microsoft.com/office/officeart/2005/8/layout/radial1"/>
    <dgm:cxn modelId="{E4263338-0DF2-418E-97CF-42C6646F52D5}" type="presOf" srcId="{543BF833-4D2C-42BE-8A43-BD049014474F}" destId="{25B47D6F-2DA5-409B-B427-8F19BF627139}" srcOrd="1" destOrd="0" presId="urn:microsoft.com/office/officeart/2005/8/layout/radial1"/>
    <dgm:cxn modelId="{5316CDBD-8932-4478-BF4C-29E6535C13C2}" type="presOf" srcId="{C35BAB63-4C4A-4D1D-832F-47AE6BAE4ED8}" destId="{27663750-D680-436D-8FE3-ABB6F9A56B5D}" srcOrd="0" destOrd="0" presId="urn:microsoft.com/office/officeart/2005/8/layout/radial1"/>
    <dgm:cxn modelId="{8FA102C6-81C2-480F-97D9-AE6B9026A21A}" type="presOf" srcId="{DE1BC0A1-A3E1-4BCB-AEAD-55DC5BADF98E}" destId="{636C726B-7081-42C8-987D-873985AA1EF7}" srcOrd="1" destOrd="0" presId="urn:microsoft.com/office/officeart/2005/8/layout/radial1"/>
    <dgm:cxn modelId="{0C6E3360-3C88-4514-8DAC-1EF90123DB52}" type="presOf" srcId="{79DD1A60-6A59-48F8-BDA5-2BE938B6E5B3}" destId="{40A0EA65-44F2-4CEA-A442-4AFEE873FEE1}" srcOrd="0" destOrd="0" presId="urn:microsoft.com/office/officeart/2005/8/layout/radial1"/>
    <dgm:cxn modelId="{ED170C84-34E6-4844-9E50-99752C289178}" type="presOf" srcId="{8E976D38-F480-4425-83CB-97CD9BDD2E60}" destId="{555482F2-A2A6-488C-AA9A-2A6A50A47141}" srcOrd="1" destOrd="0" presId="urn:microsoft.com/office/officeart/2005/8/layout/radial1"/>
    <dgm:cxn modelId="{010DAE46-2F59-4B15-AC35-CFAEB5B42DC8}" srcId="{718D8184-6B32-4BFB-B1F1-485B24EAA4D1}" destId="{BEA1377E-F05D-40F7-B131-653536BA1AD1}" srcOrd="4" destOrd="0" parTransId="{4D6AA43E-A0C9-4112-8444-62356513BF07}" sibTransId="{107384AD-23D4-41E2-90B0-088426299302}"/>
    <dgm:cxn modelId="{857C97AA-0A79-4432-B68D-27DBF1D71C0B}" type="presOf" srcId="{09C063A0-0060-42B5-B319-6D4CAEF81D10}" destId="{3FF0DD24-007F-47A3-844D-F1A9E81E1E7B}" srcOrd="0" destOrd="0" presId="urn:microsoft.com/office/officeart/2005/8/layout/radial1"/>
    <dgm:cxn modelId="{92699847-90E6-402F-A963-85F28A732EF0}" type="presOf" srcId="{BEA1377E-F05D-40F7-B131-653536BA1AD1}" destId="{7EF5B857-47E4-4DB9-ADB0-14EDB5F295A0}" srcOrd="0" destOrd="0" presId="urn:microsoft.com/office/officeart/2005/8/layout/radial1"/>
    <dgm:cxn modelId="{B7437C1A-7844-458E-8E41-6F3F705FFD18}" type="presOf" srcId="{B3E3C0A8-5E5A-431A-9376-732935024FDD}" destId="{954E70E5-9AA2-44F7-8EE6-71D6123D3B98}" srcOrd="1" destOrd="0" presId="urn:microsoft.com/office/officeart/2005/8/layout/radial1"/>
    <dgm:cxn modelId="{7DF22E71-F3C1-43B9-84A9-1F415F10FE0B}" srcId="{718D8184-6B32-4BFB-B1F1-485B24EAA4D1}" destId="{C35BAB63-4C4A-4D1D-832F-47AE6BAE4ED8}" srcOrd="3" destOrd="0" parTransId="{B3E3C0A8-5E5A-431A-9376-732935024FDD}" sibTransId="{48FECCB6-F2E5-4358-8F8C-026B6E9D2DE3}"/>
    <dgm:cxn modelId="{0523D7DD-0B88-4964-98E2-73CA2E7C4898}" srcId="{718D8184-6B32-4BFB-B1F1-485B24EAA4D1}" destId="{78F6300A-FD11-4630-875B-09B0DE0E9A33}" srcOrd="1" destOrd="0" parTransId="{DE1BC0A1-A3E1-4BCB-AEAD-55DC5BADF98E}" sibTransId="{B1FEF6CB-2EFA-4A78-9B5C-7331572A05CB}"/>
    <dgm:cxn modelId="{D966AC67-767E-4B2A-A029-236EC0302E06}" type="presParOf" srcId="{3FF0DD24-007F-47A3-844D-F1A9E81E1E7B}" destId="{0CFF22B9-3568-4690-8C12-5734B52625FE}" srcOrd="0" destOrd="0" presId="urn:microsoft.com/office/officeart/2005/8/layout/radial1"/>
    <dgm:cxn modelId="{F582094D-E022-49D7-AFD7-625874B903C3}" type="presParOf" srcId="{3FF0DD24-007F-47A3-844D-F1A9E81E1E7B}" destId="{E773A7A0-624D-478A-A918-8C51822069C4}" srcOrd="1" destOrd="0" presId="urn:microsoft.com/office/officeart/2005/8/layout/radial1"/>
    <dgm:cxn modelId="{D4ED2400-62B3-49C2-A87C-39FA47BB69DF}" type="presParOf" srcId="{E773A7A0-624D-478A-A918-8C51822069C4}" destId="{25B47D6F-2DA5-409B-B427-8F19BF627139}" srcOrd="0" destOrd="0" presId="urn:microsoft.com/office/officeart/2005/8/layout/radial1"/>
    <dgm:cxn modelId="{5F137D51-4FBC-4B81-9C0E-BC999CE999D8}" type="presParOf" srcId="{3FF0DD24-007F-47A3-844D-F1A9E81E1E7B}" destId="{20481718-4AC0-45A4-AF0B-A466B7B71A3A}" srcOrd="2" destOrd="0" presId="urn:microsoft.com/office/officeart/2005/8/layout/radial1"/>
    <dgm:cxn modelId="{5E64CAB7-070D-4B76-BC89-56CA836216BF}" type="presParOf" srcId="{3FF0DD24-007F-47A3-844D-F1A9E81E1E7B}" destId="{1A3255F0-B79A-480C-8FCD-1B19B585C951}" srcOrd="3" destOrd="0" presId="urn:microsoft.com/office/officeart/2005/8/layout/radial1"/>
    <dgm:cxn modelId="{57E271A3-A3F1-4CEC-831E-58A29BF699CA}" type="presParOf" srcId="{1A3255F0-B79A-480C-8FCD-1B19B585C951}" destId="{636C726B-7081-42C8-987D-873985AA1EF7}" srcOrd="0" destOrd="0" presId="urn:microsoft.com/office/officeart/2005/8/layout/radial1"/>
    <dgm:cxn modelId="{6355C27A-5072-4692-8F7B-5E2E7F5C161D}" type="presParOf" srcId="{3FF0DD24-007F-47A3-844D-F1A9E81E1E7B}" destId="{4A5B42CA-DF9C-4D58-A851-04CA16AC76D2}" srcOrd="4" destOrd="0" presId="urn:microsoft.com/office/officeart/2005/8/layout/radial1"/>
    <dgm:cxn modelId="{B64B1590-D5F2-4EE4-8400-8AB21A7B23F5}" type="presParOf" srcId="{3FF0DD24-007F-47A3-844D-F1A9E81E1E7B}" destId="{4E2853E3-7C64-4D95-B51F-AA78882AB090}" srcOrd="5" destOrd="0" presId="urn:microsoft.com/office/officeart/2005/8/layout/radial1"/>
    <dgm:cxn modelId="{537F778F-224F-47FA-8437-A4CE3EB83D3C}" type="presParOf" srcId="{4E2853E3-7C64-4D95-B51F-AA78882AB090}" destId="{CC1C7842-DBA0-4F84-822D-59D42CF537EC}" srcOrd="0" destOrd="0" presId="urn:microsoft.com/office/officeart/2005/8/layout/radial1"/>
    <dgm:cxn modelId="{DAD554CE-26BF-4A6F-AA89-026B3E772262}" type="presParOf" srcId="{3FF0DD24-007F-47A3-844D-F1A9E81E1E7B}" destId="{BC881E80-9A59-47E0-AF80-75C2D1443806}" srcOrd="6" destOrd="0" presId="urn:microsoft.com/office/officeart/2005/8/layout/radial1"/>
    <dgm:cxn modelId="{C778BF92-F9D2-4399-BA8A-182706095D4D}" type="presParOf" srcId="{3FF0DD24-007F-47A3-844D-F1A9E81E1E7B}" destId="{05CA2F9A-63A1-4C10-A44E-BA257173A307}" srcOrd="7" destOrd="0" presId="urn:microsoft.com/office/officeart/2005/8/layout/radial1"/>
    <dgm:cxn modelId="{108F945E-2B73-4AD4-A895-D13CF6448ACB}" type="presParOf" srcId="{05CA2F9A-63A1-4C10-A44E-BA257173A307}" destId="{954E70E5-9AA2-44F7-8EE6-71D6123D3B98}" srcOrd="0" destOrd="0" presId="urn:microsoft.com/office/officeart/2005/8/layout/radial1"/>
    <dgm:cxn modelId="{E7BE262E-160F-4795-881D-DAA63A07BE2E}" type="presParOf" srcId="{3FF0DD24-007F-47A3-844D-F1A9E81E1E7B}" destId="{27663750-D680-436D-8FE3-ABB6F9A56B5D}" srcOrd="8" destOrd="0" presId="urn:microsoft.com/office/officeart/2005/8/layout/radial1"/>
    <dgm:cxn modelId="{88063781-9244-4091-B2FF-DC0CC5B63337}" type="presParOf" srcId="{3FF0DD24-007F-47A3-844D-F1A9E81E1E7B}" destId="{6E25BB10-4D22-4736-B49A-B451B955DF51}" srcOrd="9" destOrd="0" presId="urn:microsoft.com/office/officeart/2005/8/layout/radial1"/>
    <dgm:cxn modelId="{86628A47-C4FD-4D5B-9352-BFCF120C198C}" type="presParOf" srcId="{6E25BB10-4D22-4736-B49A-B451B955DF51}" destId="{70BEC2BE-7AE1-4342-92B6-B5AA0D86A9B4}" srcOrd="0" destOrd="0" presId="urn:microsoft.com/office/officeart/2005/8/layout/radial1"/>
    <dgm:cxn modelId="{682AFEA3-4C59-4652-9DBC-B5484430887D}" type="presParOf" srcId="{3FF0DD24-007F-47A3-844D-F1A9E81E1E7B}" destId="{7EF5B857-47E4-4DB9-ADB0-14EDB5F295A0}" srcOrd="10" destOrd="0" presId="urn:microsoft.com/office/officeart/2005/8/layout/radial1"/>
    <dgm:cxn modelId="{B8C37B05-6152-41CE-920F-5461B839EAF2}" type="presParOf" srcId="{3FF0DD24-007F-47A3-844D-F1A9E81E1E7B}" destId="{AB88B7C4-F800-4DAC-B3F2-9AF4AEA9729E}" srcOrd="11" destOrd="0" presId="urn:microsoft.com/office/officeart/2005/8/layout/radial1"/>
    <dgm:cxn modelId="{2F4BB222-13E0-4E27-B9EA-141DBF2E17E7}" type="presParOf" srcId="{AB88B7C4-F800-4DAC-B3F2-9AF4AEA9729E}" destId="{555482F2-A2A6-488C-AA9A-2A6A50A47141}" srcOrd="0" destOrd="0" presId="urn:microsoft.com/office/officeart/2005/8/layout/radial1"/>
    <dgm:cxn modelId="{F9F59B2A-8AC6-4EA7-8848-30B0E15C9581}" type="presParOf" srcId="{3FF0DD24-007F-47A3-844D-F1A9E81E1E7B}" destId="{40A0EA65-44F2-4CEA-A442-4AFEE873FEE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F22B9-3568-4690-8C12-5734B52625FE}">
      <dsp:nvSpPr>
        <dsp:cNvPr id="0" name=""/>
        <dsp:cNvSpPr/>
      </dsp:nvSpPr>
      <dsp:spPr>
        <a:xfrm>
          <a:off x="3109844" y="1963382"/>
          <a:ext cx="1992241" cy="14919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601" y="2181866"/>
        <a:ext cx="1408727" cy="1054934"/>
      </dsp:txXfrm>
    </dsp:sp>
    <dsp:sp modelId="{E773A7A0-624D-478A-A918-8C51822069C4}">
      <dsp:nvSpPr>
        <dsp:cNvPr id="0" name=""/>
        <dsp:cNvSpPr/>
      </dsp:nvSpPr>
      <dsp:spPr>
        <a:xfrm rot="16200000">
          <a:off x="3880532" y="1721599"/>
          <a:ext cx="450864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50864" y="1635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4693" y="1726678"/>
        <a:ext cx="22543" cy="22543"/>
      </dsp:txXfrm>
    </dsp:sp>
    <dsp:sp modelId="{20481718-4AC0-45A4-AF0B-A466B7B71A3A}">
      <dsp:nvSpPr>
        <dsp:cNvPr id="0" name=""/>
        <dsp:cNvSpPr/>
      </dsp:nvSpPr>
      <dsp:spPr>
        <a:xfrm>
          <a:off x="3360013" y="20616"/>
          <a:ext cx="1491902" cy="14919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8497" y="239100"/>
        <a:ext cx="1054934" cy="1054934"/>
      </dsp:txXfrm>
    </dsp:sp>
    <dsp:sp modelId="{1A3255F0-B79A-480C-8FCD-1B19B585C951}">
      <dsp:nvSpPr>
        <dsp:cNvPr id="0" name=""/>
        <dsp:cNvSpPr/>
      </dsp:nvSpPr>
      <dsp:spPr>
        <a:xfrm rot="19800000">
          <a:off x="4875697" y="2166047"/>
          <a:ext cx="285891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285891" y="1635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1495" y="2175251"/>
        <a:ext cx="14294" cy="14294"/>
      </dsp:txXfrm>
    </dsp:sp>
    <dsp:sp modelId="{4A5B42CA-DF9C-4D58-A851-04CA16AC76D2}">
      <dsp:nvSpPr>
        <dsp:cNvPr id="0" name=""/>
        <dsp:cNvSpPr/>
      </dsp:nvSpPr>
      <dsp:spPr>
        <a:xfrm>
          <a:off x="5042498" y="991999"/>
          <a:ext cx="1491902" cy="14919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0982" y="1210483"/>
        <a:ext cx="1054934" cy="1054934"/>
      </dsp:txXfrm>
    </dsp:sp>
    <dsp:sp modelId="{4E2853E3-7C64-4D95-B51F-AA78882AB090}">
      <dsp:nvSpPr>
        <dsp:cNvPr id="0" name=""/>
        <dsp:cNvSpPr/>
      </dsp:nvSpPr>
      <dsp:spPr>
        <a:xfrm rot="1800000">
          <a:off x="4875697" y="3219917"/>
          <a:ext cx="285891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285891" y="1635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1495" y="3229120"/>
        <a:ext cx="14294" cy="14294"/>
      </dsp:txXfrm>
    </dsp:sp>
    <dsp:sp modelId="{BC881E80-9A59-47E0-AF80-75C2D1443806}">
      <dsp:nvSpPr>
        <dsp:cNvPr id="0" name=""/>
        <dsp:cNvSpPr/>
      </dsp:nvSpPr>
      <dsp:spPr>
        <a:xfrm>
          <a:off x="5042498" y="2934765"/>
          <a:ext cx="1491902" cy="14919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0982" y="3153249"/>
        <a:ext cx="1054934" cy="1054934"/>
      </dsp:txXfrm>
    </dsp:sp>
    <dsp:sp modelId="{05CA2F9A-63A1-4C10-A44E-BA257173A307}">
      <dsp:nvSpPr>
        <dsp:cNvPr id="0" name=""/>
        <dsp:cNvSpPr/>
      </dsp:nvSpPr>
      <dsp:spPr>
        <a:xfrm rot="5400000">
          <a:off x="3880532" y="3664365"/>
          <a:ext cx="450864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50864" y="1635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4693" y="3669445"/>
        <a:ext cx="22543" cy="22543"/>
      </dsp:txXfrm>
    </dsp:sp>
    <dsp:sp modelId="{27663750-D680-436D-8FE3-ABB6F9A56B5D}">
      <dsp:nvSpPr>
        <dsp:cNvPr id="0" name=""/>
        <dsp:cNvSpPr/>
      </dsp:nvSpPr>
      <dsp:spPr>
        <a:xfrm>
          <a:off x="3360013" y="3906148"/>
          <a:ext cx="1491902" cy="14919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8497" y="4124632"/>
        <a:ext cx="1054934" cy="1054934"/>
      </dsp:txXfrm>
    </dsp:sp>
    <dsp:sp modelId="{6E25BB10-4D22-4736-B49A-B451B955DF51}">
      <dsp:nvSpPr>
        <dsp:cNvPr id="0" name=""/>
        <dsp:cNvSpPr/>
      </dsp:nvSpPr>
      <dsp:spPr>
        <a:xfrm rot="9000000">
          <a:off x="3050341" y="3219917"/>
          <a:ext cx="285891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285891" y="1635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6139" y="3229120"/>
        <a:ext cx="14294" cy="14294"/>
      </dsp:txXfrm>
    </dsp:sp>
    <dsp:sp modelId="{7EF5B857-47E4-4DB9-ADB0-14EDB5F295A0}">
      <dsp:nvSpPr>
        <dsp:cNvPr id="0" name=""/>
        <dsp:cNvSpPr/>
      </dsp:nvSpPr>
      <dsp:spPr>
        <a:xfrm>
          <a:off x="1677529" y="2934765"/>
          <a:ext cx="1491902" cy="14919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চিনি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6013" y="3153249"/>
        <a:ext cx="1054934" cy="1054934"/>
      </dsp:txXfrm>
    </dsp:sp>
    <dsp:sp modelId="{AB88B7C4-F800-4DAC-B3F2-9AF4AEA9729E}">
      <dsp:nvSpPr>
        <dsp:cNvPr id="0" name=""/>
        <dsp:cNvSpPr/>
      </dsp:nvSpPr>
      <dsp:spPr>
        <a:xfrm rot="12600000">
          <a:off x="3050341" y="2166047"/>
          <a:ext cx="285891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285891" y="1635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6139" y="2175251"/>
        <a:ext cx="14294" cy="14294"/>
      </dsp:txXfrm>
    </dsp:sp>
    <dsp:sp modelId="{40A0EA65-44F2-4CEA-A442-4AFEE873FEE1}">
      <dsp:nvSpPr>
        <dsp:cNvPr id="0" name=""/>
        <dsp:cNvSpPr/>
      </dsp:nvSpPr>
      <dsp:spPr>
        <a:xfrm>
          <a:off x="1677529" y="991999"/>
          <a:ext cx="1491902" cy="14919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6013" y="1210483"/>
        <a:ext cx="1054934" cy="1054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08-Jul-20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730" y="0"/>
            <a:ext cx="13349356" cy="6718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95413"/>
            <a:ext cx="4810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70991" y="0"/>
            <a:ext cx="13349356" cy="6718852"/>
            <a:chOff x="-1470991" y="0"/>
            <a:chExt cx="13349356" cy="67188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0991" y="0"/>
              <a:ext cx="13349356" cy="67188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66261" y="5395413"/>
              <a:ext cx="48105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80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95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060" y="185530"/>
            <a:ext cx="4419600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তৈল ফসল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060" y="3462130"/>
            <a:ext cx="3657600" cy="2590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8060" y="3462130"/>
            <a:ext cx="3733800" cy="2569771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060" y="1252330"/>
            <a:ext cx="7543800" cy="20574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91060" y="5290930"/>
            <a:ext cx="15240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সূর্যমুখী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1060" y="5337841"/>
            <a:ext cx="15240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060" y="2547730"/>
            <a:ext cx="15240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3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252" y="265044"/>
            <a:ext cx="37084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আঁশ ফসল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2252" y="5409258"/>
            <a:ext cx="1828800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30054" b="25899"/>
          <a:stretch>
            <a:fillRect/>
          </a:stretch>
        </p:blipFill>
        <p:spPr>
          <a:xfrm>
            <a:off x="2299252" y="1560444"/>
            <a:ext cx="4106280" cy="3810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252" y="1560444"/>
            <a:ext cx="4114800" cy="3810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38052" y="5409258"/>
            <a:ext cx="1828800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তুলা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9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মাঠ ফসলকে ব্যবহারের উপর ভিত্তি করে কয় ভাগে ভাগ করা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৫ ভাগে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৭ ভাগে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৮ ভাগে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৬ ভাগে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মাঠ ফসল চাষাবাদে নিবিড়ভাবে পরিচর্যার প্রয়োজন হয় না কেন?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ইহা দ্রুত পচনশীল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গ) বৃহত্তর পরিসরে চাষাবাদ করা হয় না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ইহা চাষে পানি প্রয়োজন হয় না বলে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বৃহত্তর পরিসরে চাষাবাদ করা হয় বলে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51515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3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993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নিচের কোনটি বিদেশে রপ্তানি করে আমরা প্রচুর বৈদেশিক মুদ্রা অর্জন করে থাকি?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ছোলা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ডাল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পাট ও পাটজাত দ্রব্য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খ)নেপিয়ার ঘাস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2971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পাখি ও মাছের খাদ্য হিসেবে ব্যবহৃত হয়-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191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3926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3926" y="4191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51515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175427"/>
            <a:ext cx="4572000" cy="1225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3576935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গম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581400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ভুট্টা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3581400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0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9211" y="488530"/>
            <a:ext cx="2514600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চিনি ফসল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0878" y="5506807"/>
            <a:ext cx="16002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সুগারবিট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78" y="1573696"/>
            <a:ext cx="4106280" cy="3886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278" y="1605149"/>
            <a:ext cx="4114800" cy="3747094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25078" y="5583007"/>
            <a:ext cx="16002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90261"/>
            <a:ext cx="7898296" cy="2372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5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530" y="328544"/>
            <a:ext cx="31242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পশুখাদ্য ফসল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30" y="1520687"/>
            <a:ext cx="2895600" cy="2740993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30" y="1522735"/>
            <a:ext cx="2895600" cy="2740992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30" y="1520687"/>
            <a:ext cx="2895600" cy="2743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14730" y="4376324"/>
            <a:ext cx="21717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গিনি ঘাস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2930" y="4340087"/>
            <a:ext cx="21717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প্যারা ঘাস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6530" y="4340087"/>
            <a:ext cx="21717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নেপিয়ার ঘাস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30" y="5023754"/>
            <a:ext cx="8382000" cy="1297533"/>
          </a:xfrm>
          <a:prstGeom prst="roundRect">
            <a:avLst>
              <a:gd name="adj" fmla="val 50000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17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279" y="1351721"/>
            <a:ext cx="8786191" cy="3167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659" y="2447779"/>
            <a:ext cx="580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326112003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2" y="677978"/>
            <a:ext cx="3962400" cy="241060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540" y="660102"/>
            <a:ext cx="4333460" cy="241522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 descr="rice-text4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5" y="3634409"/>
            <a:ext cx="5711687" cy="30775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 descr="7749587518_53f7fe9bec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8365" y="3634409"/>
            <a:ext cx="5393635" cy="30775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45445456+46+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478" y="660102"/>
            <a:ext cx="3255306" cy="241522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23860" y="101023"/>
            <a:ext cx="347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2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1" y="0"/>
            <a:ext cx="10739742" cy="6493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0348" y="2345635"/>
            <a:ext cx="2676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1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505" y="1364974"/>
            <a:ext cx="592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6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62" y="1444487"/>
            <a:ext cx="116221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।শিক্ষার্থীরা  মাঠ ফসলের প্রকারভেদ বলতে পারবে।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ডাল ও তৈল ফসল সম্পর্কে ব্যাখ্যা করতে পারবে।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আঁশ ফসল ও চিনি ফসলের অর্থনৈতিক গুরুত্ব বর্ণনা করতে পারবে।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পশু খাদ্য ফসল সম্পর্কে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5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6783260"/>
              </p:ext>
            </p:extLst>
          </p:nvPr>
        </p:nvGraphicFramePr>
        <p:xfrm>
          <a:off x="1948070" y="719666"/>
          <a:ext cx="82119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0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64" y="542482"/>
            <a:ext cx="4737653" cy="2949466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8855" y="542482"/>
            <a:ext cx="5313146" cy="2949466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843" y="3591339"/>
            <a:ext cx="6440557" cy="316727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41843" y="344556"/>
            <a:ext cx="1737012" cy="821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2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922" y="2517914"/>
            <a:ext cx="7513983" cy="1974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ভূট্টার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21" y="1361661"/>
            <a:ext cx="3486379" cy="228028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4623" y="1361660"/>
            <a:ext cx="3486377" cy="2295635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2136" y="3752521"/>
            <a:ext cx="3517786" cy="263834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522" y="3742985"/>
            <a:ext cx="3535051" cy="2647876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85322" y="2961861"/>
            <a:ext cx="1295400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মুসুর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5322" y="2961861"/>
            <a:ext cx="1295400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5322" y="5628861"/>
            <a:ext cx="1295400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খেসারী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7722" y="5705061"/>
            <a:ext cx="1295400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3122" y="204015"/>
            <a:ext cx="25146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ডাল ফসল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304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27</cp:revision>
  <dcterms:created xsi:type="dcterms:W3CDTF">2020-07-05T00:30:40Z</dcterms:created>
  <dcterms:modified xsi:type="dcterms:W3CDTF">2020-07-08T17:16:23Z</dcterms:modified>
</cp:coreProperties>
</file>