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99" r:id="rId3"/>
    <p:sldId id="301" r:id="rId4"/>
    <p:sldId id="300" r:id="rId5"/>
    <p:sldId id="274" r:id="rId6"/>
    <p:sldId id="272" r:id="rId7"/>
    <p:sldId id="275" r:id="rId8"/>
    <p:sldId id="269" r:id="rId9"/>
    <p:sldId id="304" r:id="rId10"/>
    <p:sldId id="273" r:id="rId11"/>
    <p:sldId id="271" r:id="rId12"/>
    <p:sldId id="305" r:id="rId13"/>
    <p:sldId id="276" r:id="rId14"/>
    <p:sldId id="277" r:id="rId15"/>
    <p:sldId id="278" r:id="rId16"/>
    <p:sldId id="279" r:id="rId17"/>
    <p:sldId id="280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306" r:id="rId26"/>
    <p:sldId id="265" r:id="rId27"/>
    <p:sldId id="266" r:id="rId28"/>
    <p:sldId id="267" r:id="rId29"/>
    <p:sldId id="307" r:id="rId30"/>
    <p:sldId id="283" r:id="rId31"/>
    <p:sldId id="282" r:id="rId32"/>
    <p:sldId id="284" r:id="rId33"/>
    <p:sldId id="289" r:id="rId34"/>
    <p:sldId id="285" r:id="rId35"/>
    <p:sldId id="287" r:id="rId36"/>
    <p:sldId id="290" r:id="rId37"/>
    <p:sldId id="286" r:id="rId38"/>
    <p:sldId id="288" r:id="rId39"/>
    <p:sldId id="291" r:id="rId40"/>
    <p:sldId id="293" r:id="rId41"/>
    <p:sldId id="294" r:id="rId42"/>
    <p:sldId id="292" r:id="rId43"/>
    <p:sldId id="295" r:id="rId44"/>
    <p:sldId id="296" r:id="rId45"/>
    <p:sldId id="297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F09"/>
    <a:srgbClr val="3E0000"/>
    <a:srgbClr val="0FA90F"/>
    <a:srgbClr val="000714"/>
    <a:srgbClr val="042E04"/>
    <a:srgbClr val="010B01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1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6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4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0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4452-7868-4FB3-891A-4881B60989F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AE3C-91E8-416C-8A0D-25DF5F7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-191729"/>
            <a:ext cx="11857703" cy="6695768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958645"/>
            <a:ext cx="10220633" cy="4925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18" y="339212"/>
            <a:ext cx="10220633" cy="1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5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50723"/>
            <a:ext cx="11857703" cy="6459793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2" y="884902"/>
            <a:ext cx="9851923" cy="5132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5825610"/>
            <a:ext cx="10648335" cy="81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17988"/>
            <a:ext cx="11783961" cy="6518787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1076632"/>
            <a:ext cx="10132142" cy="4925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1" y="5538018"/>
            <a:ext cx="10648335" cy="81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7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0219" y="206477"/>
            <a:ext cx="11636478" cy="6386052"/>
          </a:xfrm>
          <a:prstGeom prst="frame">
            <a:avLst/>
          </a:prstGeom>
          <a:solidFill>
            <a:srgbClr val="0FA9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524614"/>
            <a:ext cx="9003895" cy="374977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973394" y="899652"/>
            <a:ext cx="10146889" cy="5073445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89" y="4910290"/>
            <a:ext cx="9003894" cy="1004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7" y="280220"/>
            <a:ext cx="3942736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3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206477"/>
            <a:ext cx="11857704" cy="6459794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5840361"/>
            <a:ext cx="10471354" cy="825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3" y="1165123"/>
            <a:ext cx="9837174" cy="4498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4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91729"/>
            <a:ext cx="11842954" cy="6489290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899652"/>
            <a:ext cx="9969909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5810865"/>
            <a:ext cx="10471354" cy="825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22122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21226"/>
            <a:ext cx="11813458" cy="6415548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870155"/>
            <a:ext cx="9940413" cy="508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6" y="5916527"/>
            <a:ext cx="10500850" cy="6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47484"/>
            <a:ext cx="11813458" cy="6474542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2" y="3672349"/>
            <a:ext cx="4261286" cy="2149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68" y="914402"/>
            <a:ext cx="5810863" cy="4907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2" y="1039762"/>
            <a:ext cx="3991513" cy="275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6" y="5692877"/>
            <a:ext cx="10663082" cy="895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13" y="169607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1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80219"/>
            <a:ext cx="11798710" cy="6356555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09" y="1135626"/>
            <a:ext cx="5798420" cy="4719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5626"/>
            <a:ext cx="4100051" cy="42514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78426" y="5504112"/>
            <a:ext cx="10781071" cy="1015663"/>
          </a:xfrm>
          <a:prstGeom prst="rect">
            <a:avLst/>
          </a:prstGeom>
          <a:solidFill>
            <a:srgbClr val="3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</a:rPr>
              <a:t>মানুষদেরকে মাংশ দান করে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9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62227" y="309716"/>
            <a:ext cx="11842955" cy="6548284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6" y="2462981"/>
            <a:ext cx="10221939" cy="3524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4" y="6017342"/>
            <a:ext cx="10221939" cy="840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21226"/>
            <a:ext cx="11857703" cy="6415548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973394"/>
            <a:ext cx="10235381" cy="5014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5751871"/>
            <a:ext cx="10235381" cy="855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17987"/>
            <a:ext cx="11901949" cy="6518787"/>
          </a:xfrm>
          <a:prstGeom prst="frame">
            <a:avLst/>
          </a:prstGeom>
          <a:solidFill>
            <a:srgbClr val="0FA9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1356852"/>
            <a:ext cx="10825316" cy="4970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1" y="516194"/>
            <a:ext cx="11289890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5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206477"/>
            <a:ext cx="11813458" cy="6445046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1150374"/>
            <a:ext cx="10205884" cy="4704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5855109"/>
            <a:ext cx="10235381" cy="7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01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91729"/>
            <a:ext cx="11783962" cy="6474542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8" y="1002890"/>
            <a:ext cx="10317418" cy="4852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5" y="191728"/>
            <a:ext cx="5014451" cy="87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5855109"/>
            <a:ext cx="10235381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9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06477"/>
            <a:ext cx="11783961" cy="6459794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1076632"/>
            <a:ext cx="10161639" cy="4852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5928851"/>
            <a:ext cx="10235381" cy="67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3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91729"/>
            <a:ext cx="11828206" cy="6445045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1002890"/>
            <a:ext cx="10191135" cy="49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5810865"/>
            <a:ext cx="10633587" cy="79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99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235974"/>
            <a:ext cx="11842955" cy="6341807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988141"/>
            <a:ext cx="10146890" cy="477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0" y="5943601"/>
            <a:ext cx="10235381" cy="619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1226" y="221226"/>
            <a:ext cx="11695471" cy="6356555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943897"/>
            <a:ext cx="10058400" cy="486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5292828"/>
            <a:ext cx="10161639" cy="871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7" y="291281"/>
            <a:ext cx="4881716" cy="9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76981"/>
            <a:ext cx="11901948" cy="6504038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7" y="1017639"/>
            <a:ext cx="10294375" cy="4852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7" y="5810865"/>
            <a:ext cx="10294375" cy="67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0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47484"/>
            <a:ext cx="11842955" cy="6474542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929148"/>
            <a:ext cx="10191135" cy="4955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7" y="5869858"/>
            <a:ext cx="10294375" cy="61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9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91729"/>
            <a:ext cx="11842955" cy="6459794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988142"/>
            <a:ext cx="10117394" cy="4866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0" y="5855110"/>
            <a:ext cx="10559845" cy="675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4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94968"/>
            <a:ext cx="11783961" cy="6238567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1089538"/>
            <a:ext cx="10220632" cy="4206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5296514"/>
            <a:ext cx="10397612" cy="94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29" y="294967"/>
            <a:ext cx="4198373" cy="9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76981"/>
            <a:ext cx="11798710" cy="6474542"/>
          </a:xfrm>
          <a:prstGeom prst="frame">
            <a:avLst/>
          </a:prstGeom>
          <a:solidFill>
            <a:srgbClr val="0FA9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855406"/>
            <a:ext cx="9925666" cy="53389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8139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76981"/>
            <a:ext cx="11813458" cy="6489290"/>
          </a:xfrm>
          <a:prstGeom prst="frame">
            <a:avLst/>
          </a:prstGeom>
          <a:solidFill>
            <a:srgbClr val="0FA9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653" y="3834581"/>
            <a:ext cx="10368116" cy="2153264"/>
          </a:xfrm>
          <a:prstGeom prst="rect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3800" b="1" dirty="0" smtClean="0">
                <a:solidFill>
                  <a:srgbClr val="FFFF00"/>
                </a:solidFill>
              </a:rPr>
              <a:t>ألرفق بإلحيوأن</a:t>
            </a:r>
            <a:r>
              <a:rPr lang="ar-SA" sz="16600" b="1" dirty="0" smtClean="0">
                <a:solidFill>
                  <a:srgbClr val="FFFF00"/>
                </a:solidFill>
              </a:rPr>
              <a:t> </a:t>
            </a:r>
            <a:endParaRPr lang="en-US" sz="166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914401"/>
            <a:ext cx="10368116" cy="2920180"/>
          </a:xfrm>
          <a:prstGeom prst="rect">
            <a:avLst/>
          </a:prstGeom>
          <a:solidFill>
            <a:srgbClr val="3E0000"/>
          </a:solidFill>
        </p:spPr>
      </p:pic>
    </p:spTree>
    <p:extLst>
      <p:ext uri="{BB962C8B-B14F-4D97-AF65-F5344CB8AC3E}">
        <p14:creationId xmlns:p14="http://schemas.microsoft.com/office/powerpoint/2010/main" val="549607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17987"/>
            <a:ext cx="11783961" cy="6430296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2" y="796413"/>
            <a:ext cx="10427110" cy="278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2" y="3520635"/>
            <a:ext cx="10427110" cy="24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58993"/>
            <a:ext cx="11857704" cy="6518787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6" y="1106129"/>
            <a:ext cx="9851922" cy="45277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079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62232"/>
            <a:ext cx="11754465" cy="6489291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4" y="973393"/>
            <a:ext cx="9837174" cy="4793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1" y="162231"/>
            <a:ext cx="3347884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06477"/>
            <a:ext cx="11798710" cy="6445046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7" y="1430594"/>
            <a:ext cx="9261987" cy="3967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1" y="162231"/>
            <a:ext cx="3347884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6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91729"/>
            <a:ext cx="11887200" cy="6474542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03" y="1415846"/>
            <a:ext cx="9586452" cy="4085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1" y="162231"/>
            <a:ext cx="3347884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91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91729"/>
            <a:ext cx="11887200" cy="6459794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1032387"/>
            <a:ext cx="10028903" cy="4748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1" y="162231"/>
            <a:ext cx="3347884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41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76981"/>
            <a:ext cx="11842954" cy="6474542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8" y="1430594"/>
            <a:ext cx="9601200" cy="404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1" y="162231"/>
            <a:ext cx="3347884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7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62232"/>
            <a:ext cx="11783962" cy="6459794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1224116"/>
            <a:ext cx="9955161" cy="44835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1" y="162231"/>
            <a:ext cx="3347884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2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76981"/>
            <a:ext cx="11783961" cy="6504038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6" y="2254352"/>
            <a:ext cx="4808090" cy="3731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77" y="2254352"/>
            <a:ext cx="4881255" cy="371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14" y="259300"/>
            <a:ext cx="3318386" cy="691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" y="1033589"/>
            <a:ext cx="9999406" cy="898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107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76981"/>
            <a:ext cx="11783961" cy="6504038"/>
          </a:xfrm>
          <a:prstGeom prst="frame">
            <a:avLst/>
          </a:prstGeom>
          <a:solidFill>
            <a:srgbClr val="0FA9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6" y="1047135"/>
            <a:ext cx="9851922" cy="4748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5503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62232"/>
            <a:ext cx="11842955" cy="6474542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1047135"/>
            <a:ext cx="9999406" cy="4778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78826" y="1047135"/>
            <a:ext cx="4866968" cy="923330"/>
          </a:xfrm>
          <a:prstGeom prst="rect">
            <a:avLst/>
          </a:prstGeom>
          <a:solidFill>
            <a:srgbClr val="095F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</a:rPr>
              <a:t>দলীয় কাজ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18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91729"/>
            <a:ext cx="11798710" cy="6415548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1238865"/>
            <a:ext cx="9763433" cy="4439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790336" y="315535"/>
            <a:ext cx="4866968" cy="923330"/>
          </a:xfrm>
          <a:prstGeom prst="rect">
            <a:avLst/>
          </a:prstGeom>
          <a:solidFill>
            <a:srgbClr val="3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</a:rPr>
              <a:t>দলীয় কাজ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1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76981"/>
            <a:ext cx="11813458" cy="6445045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" y="1017639"/>
            <a:ext cx="9881418" cy="4807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775588" y="221226"/>
            <a:ext cx="4866968" cy="830997"/>
          </a:xfrm>
          <a:prstGeom prst="rect">
            <a:avLst/>
          </a:prstGeom>
          <a:solidFill>
            <a:srgbClr val="3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</a:rPr>
              <a:t>দলীয় কাজ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10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21226"/>
            <a:ext cx="11739716" cy="6356555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0" y="1076632"/>
            <a:ext cx="9837174" cy="46752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250722"/>
            <a:ext cx="4232787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206477"/>
            <a:ext cx="11813458" cy="6430297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82" y="2215250"/>
            <a:ext cx="8899830" cy="3610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1253612"/>
            <a:ext cx="5633884" cy="73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45" y="317090"/>
            <a:ext cx="4232787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37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76981"/>
            <a:ext cx="11783962" cy="6474542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2" y="973394"/>
            <a:ext cx="10074412" cy="51619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97" y="973394"/>
            <a:ext cx="6180839" cy="10262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3097162" y="176981"/>
            <a:ext cx="5515897" cy="796413"/>
          </a:xfrm>
          <a:prstGeom prst="ellips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বাড়ির কাজ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1301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17987"/>
            <a:ext cx="11901949" cy="6518787"/>
          </a:xfrm>
          <a:prstGeom prst="frame">
            <a:avLst/>
          </a:prstGeom>
          <a:solidFill>
            <a:srgbClr val="0FA9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914400"/>
            <a:ext cx="10132141" cy="4970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444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1226" y="221226"/>
            <a:ext cx="11828206" cy="6474542"/>
          </a:xfrm>
          <a:prstGeom prst="frame">
            <a:avLst/>
          </a:prstGeom>
          <a:solidFill>
            <a:srgbClr val="0007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5" y="1017638"/>
            <a:ext cx="9335729" cy="486696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752168" y="619432"/>
            <a:ext cx="10677832" cy="5486400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5479023"/>
            <a:ext cx="10648335" cy="81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221226"/>
            <a:ext cx="11828206" cy="6400800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0" y="840658"/>
            <a:ext cx="9556955" cy="464574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619432" y="707922"/>
            <a:ext cx="10899058" cy="5427406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" y="5456901"/>
            <a:ext cx="10648335" cy="811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6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1226" y="221226"/>
            <a:ext cx="11828206" cy="6474542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1" y="1002889"/>
            <a:ext cx="4970205" cy="4866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0" y="1002889"/>
            <a:ext cx="4881716" cy="4866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5825610"/>
            <a:ext cx="10648335" cy="811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09716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221226"/>
            <a:ext cx="11798709" cy="6415548"/>
          </a:xfrm>
          <a:prstGeom prst="frame">
            <a:avLst/>
          </a:prstGeom>
          <a:solidFill>
            <a:srgbClr val="09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5" y="988141"/>
            <a:ext cx="5235677" cy="48374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8140"/>
            <a:ext cx="4984955" cy="48374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5633884"/>
            <a:ext cx="10648335" cy="1002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9" y="176978"/>
            <a:ext cx="5014451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1226" y="176981"/>
            <a:ext cx="11680722" cy="6445045"/>
          </a:xfrm>
          <a:prstGeom prst="frame">
            <a:avLst/>
          </a:prstGeom>
          <a:solidFill>
            <a:srgbClr val="3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6" y="899652"/>
            <a:ext cx="10087897" cy="4940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6" y="5290982"/>
            <a:ext cx="10087897" cy="940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74" y="176981"/>
            <a:ext cx="47637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7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14</Words>
  <Application>Microsoft Office PowerPoint</Application>
  <PresentationFormat>Widescreen</PresentationFormat>
  <Paragraphs>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46</cp:revision>
  <dcterms:created xsi:type="dcterms:W3CDTF">2020-07-08T14:47:51Z</dcterms:created>
  <dcterms:modified xsi:type="dcterms:W3CDTF">2020-07-09T15:02:39Z</dcterms:modified>
</cp:coreProperties>
</file>