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B52D5E-E0F2-4081-9DFD-0C1766E30781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05DA99-BAEC-4E90-9132-5E8A25F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</a:p>
          <a:p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পরিচিতি</a:t>
            </a: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প্রমথ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রঞ্জন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দে</a:t>
            </a:r>
            <a:endParaRPr lang="en-US" sz="6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সিনিয়র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শিক্ষক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নলিনী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দাস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মাধ্যমিক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বালিকা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বিদ্যালয়,ভোলা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।</a:t>
            </a:r>
          </a:p>
          <a:p>
            <a:pPr algn="ctr">
              <a:buNone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মোবাইল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ঃ 01715714409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করোনা</a:t>
            </a:r>
            <a:r>
              <a:rPr lang="en-US" dirty="0" smtClean="0"/>
              <a:t> </a:t>
            </a:r>
            <a:r>
              <a:rPr lang="en-US" dirty="0" err="1" smtClean="0"/>
              <a:t>ভাইরাস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ঘন</a:t>
            </a:r>
            <a:r>
              <a:rPr lang="en-US" dirty="0" smtClean="0"/>
              <a:t> </a:t>
            </a:r>
            <a:r>
              <a:rPr lang="en-US" dirty="0" err="1" smtClean="0"/>
              <a:t>ঘন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ধুই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দূরত্ব</a:t>
            </a:r>
            <a:r>
              <a:rPr lang="en-US" dirty="0" smtClean="0"/>
              <a:t> </a:t>
            </a:r>
            <a:r>
              <a:rPr lang="en-US" dirty="0" err="1" smtClean="0"/>
              <a:t>বজায়</a:t>
            </a:r>
            <a:r>
              <a:rPr lang="en-US" dirty="0" smtClean="0"/>
              <a:t> </a:t>
            </a:r>
            <a:r>
              <a:rPr lang="en-US" dirty="0" err="1" smtClean="0"/>
              <a:t>রেখে</a:t>
            </a:r>
            <a:r>
              <a:rPr lang="en-US" dirty="0" smtClean="0"/>
              <a:t> </a:t>
            </a:r>
            <a:r>
              <a:rPr lang="en-US" dirty="0" err="1" smtClean="0"/>
              <a:t>চলি</a:t>
            </a:r>
            <a:r>
              <a:rPr lang="en-US" smtClean="0"/>
              <a:t>।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মুখে</a:t>
            </a:r>
            <a:r>
              <a:rPr lang="en-US" dirty="0" smtClean="0"/>
              <a:t> </a:t>
            </a:r>
            <a:r>
              <a:rPr lang="en-US" dirty="0" err="1" smtClean="0"/>
              <a:t>মাক্স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কিছুক্ষন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কুসুম</a:t>
            </a:r>
            <a:r>
              <a:rPr lang="en-US" dirty="0" smtClean="0"/>
              <a:t> </a:t>
            </a:r>
            <a:r>
              <a:rPr lang="en-US" dirty="0" err="1" smtClean="0"/>
              <a:t>গরম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পান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ভিটামিন-সি</a:t>
            </a:r>
            <a:r>
              <a:rPr lang="en-US" dirty="0" smtClean="0"/>
              <a:t> </a:t>
            </a:r>
            <a:r>
              <a:rPr lang="en-US" dirty="0" err="1" smtClean="0"/>
              <a:t>সম্বলিত</a:t>
            </a:r>
            <a:r>
              <a:rPr lang="en-US" dirty="0" smtClean="0"/>
              <a:t> </a:t>
            </a:r>
            <a:r>
              <a:rPr lang="en-US" dirty="0" err="1" smtClean="0"/>
              <a:t>খাবার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স্বাস্থ্য</a:t>
            </a:r>
            <a:r>
              <a:rPr lang="en-US" dirty="0" smtClean="0"/>
              <a:t> </a:t>
            </a:r>
            <a:r>
              <a:rPr lang="en-US" dirty="0" err="1" smtClean="0"/>
              <a:t>বিধি</a:t>
            </a:r>
            <a:r>
              <a:rPr lang="en-US" dirty="0" smtClean="0"/>
              <a:t> </a:t>
            </a:r>
            <a:r>
              <a:rPr lang="en-US" dirty="0" err="1" smtClean="0"/>
              <a:t>মেনে</a:t>
            </a:r>
            <a:r>
              <a:rPr lang="en-US" dirty="0" smtClean="0"/>
              <a:t> </a:t>
            </a:r>
            <a:r>
              <a:rPr lang="en-US" dirty="0" err="1" smtClean="0"/>
              <a:t>চলি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err="1" smtClean="0">
                <a:solidFill>
                  <a:srgbClr val="C00000"/>
                </a:solidFill>
              </a:rPr>
              <a:t>সবাই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ঘরে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থাকুন</a:t>
            </a:r>
            <a:r>
              <a:rPr lang="en-US" sz="5400" b="1" dirty="0" smtClean="0">
                <a:solidFill>
                  <a:srgbClr val="C00000"/>
                </a:solidFill>
              </a:rPr>
              <a:t> ও </a:t>
            </a:r>
            <a:r>
              <a:rPr lang="en-US" sz="5400" b="1" dirty="0" err="1" smtClean="0">
                <a:solidFill>
                  <a:srgbClr val="C00000"/>
                </a:solidFill>
              </a:rPr>
              <a:t>ভাল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থাকুন</a:t>
            </a:r>
            <a:r>
              <a:rPr lang="en-US" sz="5400" b="1" dirty="0" smtClean="0">
                <a:solidFill>
                  <a:srgbClr val="C00000"/>
                </a:solidFill>
              </a:rPr>
              <a:t>।</a:t>
            </a:r>
          </a:p>
          <a:p>
            <a:pPr algn="ctr">
              <a:buNone/>
            </a:pPr>
            <a:endParaRPr lang="en-US" sz="5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5400" b="1" dirty="0" err="1" smtClean="0">
                <a:solidFill>
                  <a:srgbClr val="7030A0"/>
                </a:solidFill>
              </a:rPr>
              <a:t>ধন্যবাদ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64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করোনা ভাইরাস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</dc:creator>
  <cp:lastModifiedBy>UC</cp:lastModifiedBy>
  <cp:revision>8</cp:revision>
  <dcterms:created xsi:type="dcterms:W3CDTF">2020-07-09T06:16:54Z</dcterms:created>
  <dcterms:modified xsi:type="dcterms:W3CDTF">2020-07-09T06:45:45Z</dcterms:modified>
</cp:coreProperties>
</file>