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34"/>
  </p:notesMasterIdLst>
  <p:sldIdLst>
    <p:sldId id="274" r:id="rId2"/>
    <p:sldId id="258" r:id="rId3"/>
    <p:sldId id="270" r:id="rId4"/>
    <p:sldId id="260" r:id="rId5"/>
    <p:sldId id="347" r:id="rId6"/>
    <p:sldId id="276" r:id="rId7"/>
    <p:sldId id="263" r:id="rId8"/>
    <p:sldId id="261" r:id="rId9"/>
    <p:sldId id="462" r:id="rId10"/>
    <p:sldId id="460" r:id="rId11"/>
    <p:sldId id="277" r:id="rId12"/>
    <p:sldId id="279" r:id="rId13"/>
    <p:sldId id="468" r:id="rId14"/>
    <p:sldId id="466" r:id="rId15"/>
    <p:sldId id="467" r:id="rId16"/>
    <p:sldId id="469" r:id="rId17"/>
    <p:sldId id="287" r:id="rId18"/>
    <p:sldId id="281" r:id="rId19"/>
    <p:sldId id="265" r:id="rId20"/>
    <p:sldId id="282" r:id="rId21"/>
    <p:sldId id="284" r:id="rId22"/>
    <p:sldId id="295" r:id="rId23"/>
    <p:sldId id="285" r:id="rId24"/>
    <p:sldId id="286" r:id="rId25"/>
    <p:sldId id="288" r:id="rId26"/>
    <p:sldId id="289" r:id="rId27"/>
    <p:sldId id="470" r:id="rId28"/>
    <p:sldId id="290" r:id="rId29"/>
    <p:sldId id="266" r:id="rId30"/>
    <p:sldId id="267" r:id="rId31"/>
    <p:sldId id="292" r:id="rId32"/>
    <p:sldId id="26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0CFB4"/>
    <a:srgbClr val="CC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80663" autoAdjust="0"/>
  </p:normalViewPr>
  <p:slideViewPr>
    <p:cSldViewPr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D3598-C088-4E11-90EC-DFFD06027AA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n-BD"/>
        </a:p>
      </dgm:t>
    </dgm:pt>
    <dgm:pt modelId="{1A98240B-A9D3-49DA-A9BC-6C2B267039C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2800" dirty="0">
              <a:solidFill>
                <a:srgbClr val="002060"/>
              </a:solidFill>
            </a:rPr>
            <a:t>লেখক</a:t>
          </a:r>
        </a:p>
        <a:p>
          <a:r>
            <a:rPr lang="bn-IN" sz="2800" dirty="0">
              <a:solidFill>
                <a:srgbClr val="002060"/>
              </a:solidFill>
            </a:rPr>
            <a:t>পরিচিতি </a:t>
          </a:r>
          <a:endParaRPr lang="bn-BD" sz="2800" dirty="0">
            <a:solidFill>
              <a:srgbClr val="002060"/>
            </a:solidFill>
          </a:endParaRPr>
        </a:p>
      </dgm:t>
    </dgm:pt>
    <dgm:pt modelId="{AE6BF89B-C865-4838-8DAC-6B9072B97306}" type="parTrans" cxnId="{21503DE5-0DC1-4704-B058-36BB58AD56F4}">
      <dgm:prSet/>
      <dgm:spPr/>
      <dgm:t>
        <a:bodyPr/>
        <a:lstStyle/>
        <a:p>
          <a:endParaRPr lang="bn-BD"/>
        </a:p>
      </dgm:t>
    </dgm:pt>
    <dgm:pt modelId="{DD1F8235-C8E4-44D1-8069-936F15CAD205}" type="sibTrans" cxnId="{21503DE5-0DC1-4704-B058-36BB58AD56F4}">
      <dgm:prSet/>
      <dgm:spPr/>
      <dgm:t>
        <a:bodyPr/>
        <a:lstStyle/>
        <a:p>
          <a:endParaRPr lang="bn-BD"/>
        </a:p>
      </dgm:t>
    </dgm:pt>
    <dgm:pt modelId="{584AB769-4235-4126-AF29-03F642552A8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2400" dirty="0">
              <a:solidFill>
                <a:srgbClr val="002060"/>
              </a:solidFill>
            </a:rPr>
            <a:t>জন্মঃ১৯২১</a:t>
          </a:r>
        </a:p>
        <a:p>
          <a:r>
            <a:rPr lang="bn-IN" sz="2400" dirty="0">
              <a:solidFill>
                <a:srgbClr val="002060"/>
              </a:solidFill>
            </a:rPr>
            <a:t>সাল।  </a:t>
          </a:r>
          <a:endParaRPr lang="bn-BD" sz="2400" dirty="0">
            <a:solidFill>
              <a:srgbClr val="002060"/>
            </a:solidFill>
          </a:endParaRPr>
        </a:p>
      </dgm:t>
    </dgm:pt>
    <dgm:pt modelId="{28136A19-0842-466D-A11A-944796A02C3E}" type="parTrans" cxnId="{3E3843E3-4E9C-48F1-A955-9044FB491E71}">
      <dgm:prSet/>
      <dgm:spPr/>
      <dgm:t>
        <a:bodyPr/>
        <a:lstStyle/>
        <a:p>
          <a:endParaRPr lang="bn-BD"/>
        </a:p>
      </dgm:t>
    </dgm:pt>
    <dgm:pt modelId="{E6CD5166-BC70-4F80-BAC9-C918B808B1FB}" type="sibTrans" cxnId="{3E3843E3-4E9C-48F1-A955-9044FB491E71}">
      <dgm:prSet/>
      <dgm:spPr/>
      <dgm:t>
        <a:bodyPr/>
        <a:lstStyle/>
        <a:p>
          <a:endParaRPr lang="bn-BD"/>
        </a:p>
      </dgm:t>
    </dgm:pt>
    <dgm:pt modelId="{EB459E03-F756-4A46-8BEA-D09E1A737A15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2000" dirty="0">
              <a:solidFill>
                <a:srgbClr val="002060"/>
              </a:solidFill>
            </a:rPr>
            <a:t>কর্মজীবনে অধ্যপক ছিলেন।   </a:t>
          </a:r>
          <a:endParaRPr lang="bn-BD" sz="2000" dirty="0">
            <a:solidFill>
              <a:srgbClr val="002060"/>
            </a:solidFill>
          </a:endParaRPr>
        </a:p>
      </dgm:t>
    </dgm:pt>
    <dgm:pt modelId="{39BEAC86-3113-4BF1-9EF8-C509E5FF4A7C}" type="parTrans" cxnId="{6F40D64B-3E9A-478B-8BE5-7B138C586CF4}">
      <dgm:prSet/>
      <dgm:spPr/>
      <dgm:t>
        <a:bodyPr/>
        <a:lstStyle/>
        <a:p>
          <a:endParaRPr lang="bn-BD"/>
        </a:p>
      </dgm:t>
    </dgm:pt>
    <dgm:pt modelId="{53720B08-D628-4941-B257-79CB17208059}" type="sibTrans" cxnId="{6F40D64B-3E9A-478B-8BE5-7B138C586CF4}">
      <dgm:prSet/>
      <dgm:spPr/>
      <dgm:t>
        <a:bodyPr/>
        <a:lstStyle/>
        <a:p>
          <a:endParaRPr lang="bn-BD"/>
        </a:p>
      </dgm:t>
    </dgm:pt>
    <dgm:pt modelId="{768E8818-29A1-4F43-8231-D6BF8BB5CFD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1400" dirty="0">
              <a:solidFill>
                <a:srgbClr val="002060"/>
              </a:solidFill>
            </a:rPr>
            <a:t>তার একটি বইয়ের নাম,বাংলাদেশের শিল্প আন্দোলন ও আমার কথা । </a:t>
          </a:r>
          <a:endParaRPr lang="bn-BD" sz="1400" dirty="0">
            <a:solidFill>
              <a:srgbClr val="002060"/>
            </a:solidFill>
          </a:endParaRPr>
        </a:p>
      </dgm:t>
    </dgm:pt>
    <dgm:pt modelId="{A27A8647-F9A3-4502-A611-FF0F06360F14}" type="parTrans" cxnId="{6BBBD705-3578-406E-9B96-5737CD60B116}">
      <dgm:prSet/>
      <dgm:spPr/>
      <dgm:t>
        <a:bodyPr/>
        <a:lstStyle/>
        <a:p>
          <a:endParaRPr lang="bn-BD"/>
        </a:p>
      </dgm:t>
    </dgm:pt>
    <dgm:pt modelId="{20B7E28F-8CB7-4001-9558-F9AA396569A7}" type="sibTrans" cxnId="{6BBBD705-3578-406E-9B96-5737CD60B116}">
      <dgm:prSet/>
      <dgm:spPr/>
      <dgm:t>
        <a:bodyPr/>
        <a:lstStyle/>
        <a:p>
          <a:endParaRPr lang="bn-BD"/>
        </a:p>
      </dgm:t>
    </dgm:pt>
    <dgm:pt modelId="{E5D48A97-0094-467D-9DF8-83A1D118558B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2800" dirty="0">
              <a:solidFill>
                <a:srgbClr val="002060"/>
              </a:solidFill>
            </a:rPr>
            <a:t>মৃত্যঃ১৯৮৮ সাল। </a:t>
          </a:r>
          <a:endParaRPr lang="bn-BD" sz="2100" dirty="0">
            <a:solidFill>
              <a:srgbClr val="002060"/>
            </a:solidFill>
          </a:endParaRPr>
        </a:p>
      </dgm:t>
    </dgm:pt>
    <dgm:pt modelId="{C32C6931-8D67-43FE-9B93-73D1EE031071}" type="parTrans" cxnId="{45DD8258-534E-4B4C-BBDD-B24AA5BDDD03}">
      <dgm:prSet/>
      <dgm:spPr/>
      <dgm:t>
        <a:bodyPr/>
        <a:lstStyle/>
        <a:p>
          <a:endParaRPr lang="bn-BD"/>
        </a:p>
      </dgm:t>
    </dgm:pt>
    <dgm:pt modelId="{A54A07F6-C3B4-4213-8DB7-8A0C1AB88053}" type="sibTrans" cxnId="{45DD8258-534E-4B4C-BBDD-B24AA5BDDD03}">
      <dgm:prSet/>
      <dgm:spPr/>
      <dgm:t>
        <a:bodyPr/>
        <a:lstStyle/>
        <a:p>
          <a:endParaRPr lang="bn-BD"/>
        </a:p>
      </dgm:t>
    </dgm:pt>
    <dgm:pt modelId="{67060A55-1E66-4013-A63B-01ED580FBE00}" type="pres">
      <dgm:prSet presAssocID="{56DD3598-C088-4E11-90EC-DFFD06027AA3}" presName="cycle" presStyleCnt="0">
        <dgm:presLayoutVars>
          <dgm:dir/>
          <dgm:resizeHandles val="exact"/>
        </dgm:presLayoutVars>
      </dgm:prSet>
      <dgm:spPr/>
    </dgm:pt>
    <dgm:pt modelId="{70D3F3A2-F4EB-44CB-A124-8BDA30C23EB9}" type="pres">
      <dgm:prSet presAssocID="{1A98240B-A9D3-49DA-A9BC-6C2B267039C9}" presName="node" presStyleLbl="node1" presStyleIdx="0" presStyleCnt="5" custScaleX="152185">
        <dgm:presLayoutVars>
          <dgm:bulletEnabled val="1"/>
        </dgm:presLayoutVars>
      </dgm:prSet>
      <dgm:spPr/>
    </dgm:pt>
    <dgm:pt modelId="{584F50B3-CDEC-4B1B-9DF3-FAB3559DADA1}" type="pres">
      <dgm:prSet presAssocID="{1A98240B-A9D3-49DA-A9BC-6C2B267039C9}" presName="spNode" presStyleCnt="0"/>
      <dgm:spPr/>
    </dgm:pt>
    <dgm:pt modelId="{2D72247F-D945-435F-BD48-DB2A40F2313D}" type="pres">
      <dgm:prSet presAssocID="{DD1F8235-C8E4-44D1-8069-936F15CAD205}" presName="sibTrans" presStyleLbl="sibTrans1D1" presStyleIdx="0" presStyleCnt="5"/>
      <dgm:spPr/>
    </dgm:pt>
    <dgm:pt modelId="{56ECEDC9-2625-4C7A-BB00-7FE6C93BBC77}" type="pres">
      <dgm:prSet presAssocID="{584AB769-4235-4126-AF29-03F642552A87}" presName="node" presStyleLbl="node1" presStyleIdx="1" presStyleCnt="5" custScaleX="131428" custRadScaleRad="127831" custRadScaleInc="30010">
        <dgm:presLayoutVars>
          <dgm:bulletEnabled val="1"/>
        </dgm:presLayoutVars>
      </dgm:prSet>
      <dgm:spPr/>
    </dgm:pt>
    <dgm:pt modelId="{DB085E33-B50C-4429-8116-062F5D26B859}" type="pres">
      <dgm:prSet presAssocID="{584AB769-4235-4126-AF29-03F642552A87}" presName="spNode" presStyleCnt="0"/>
      <dgm:spPr/>
    </dgm:pt>
    <dgm:pt modelId="{8831B49D-0379-48B4-8177-0BD1AFEF3F51}" type="pres">
      <dgm:prSet presAssocID="{E6CD5166-BC70-4F80-BAC9-C918B808B1FB}" presName="sibTrans" presStyleLbl="sibTrans1D1" presStyleIdx="1" presStyleCnt="5"/>
      <dgm:spPr/>
    </dgm:pt>
    <dgm:pt modelId="{A98EDDA7-D1C9-4A34-AFA0-F47630A56136}" type="pres">
      <dgm:prSet presAssocID="{EB459E03-F756-4A46-8BEA-D09E1A737A15}" presName="node" presStyleLbl="node1" presStyleIdx="2" presStyleCnt="5" custScaleX="128236" custRadScaleRad="114570" custRadScaleInc="-36965">
        <dgm:presLayoutVars>
          <dgm:bulletEnabled val="1"/>
        </dgm:presLayoutVars>
      </dgm:prSet>
      <dgm:spPr/>
    </dgm:pt>
    <dgm:pt modelId="{7688EF11-516E-49DD-9DF0-F6F5D9CFE487}" type="pres">
      <dgm:prSet presAssocID="{EB459E03-F756-4A46-8BEA-D09E1A737A15}" presName="spNode" presStyleCnt="0"/>
      <dgm:spPr/>
    </dgm:pt>
    <dgm:pt modelId="{EB729584-325B-4934-9283-8BA9EEFF7451}" type="pres">
      <dgm:prSet presAssocID="{53720B08-D628-4941-B257-79CB17208059}" presName="sibTrans" presStyleLbl="sibTrans1D1" presStyleIdx="2" presStyleCnt="5"/>
      <dgm:spPr/>
    </dgm:pt>
    <dgm:pt modelId="{C726F253-7854-4DB4-B2C0-E5B2E61E03A0}" type="pres">
      <dgm:prSet presAssocID="{768E8818-29A1-4F43-8231-D6BF8BB5CFD4}" presName="node" presStyleLbl="node1" presStyleIdx="3" presStyleCnt="5" custScaleX="125883" custRadScaleRad="107984" custRadScaleInc="44930">
        <dgm:presLayoutVars>
          <dgm:bulletEnabled val="1"/>
        </dgm:presLayoutVars>
      </dgm:prSet>
      <dgm:spPr/>
    </dgm:pt>
    <dgm:pt modelId="{6F9211F4-3531-4901-BF77-D47337C50DFC}" type="pres">
      <dgm:prSet presAssocID="{768E8818-29A1-4F43-8231-D6BF8BB5CFD4}" presName="spNode" presStyleCnt="0"/>
      <dgm:spPr/>
    </dgm:pt>
    <dgm:pt modelId="{D854CC11-0DDA-4896-BAEA-AAEDC7DB06C8}" type="pres">
      <dgm:prSet presAssocID="{20B7E28F-8CB7-4001-9558-F9AA396569A7}" presName="sibTrans" presStyleLbl="sibTrans1D1" presStyleIdx="3" presStyleCnt="5"/>
      <dgm:spPr/>
    </dgm:pt>
    <dgm:pt modelId="{3CE5E64C-F03D-4761-BA67-338E58FD97A3}" type="pres">
      <dgm:prSet presAssocID="{E5D48A97-0094-467D-9DF8-83A1D118558B}" presName="node" presStyleLbl="node1" presStyleIdx="4" presStyleCnt="5" custScaleX="128235" custRadScaleRad="119110" custRadScaleInc="-11730">
        <dgm:presLayoutVars>
          <dgm:bulletEnabled val="1"/>
        </dgm:presLayoutVars>
      </dgm:prSet>
      <dgm:spPr/>
    </dgm:pt>
    <dgm:pt modelId="{B5F57943-12C0-45D0-8A61-1ABA64E87BB7}" type="pres">
      <dgm:prSet presAssocID="{E5D48A97-0094-467D-9DF8-83A1D118558B}" presName="spNode" presStyleCnt="0"/>
      <dgm:spPr/>
    </dgm:pt>
    <dgm:pt modelId="{84B6BFC3-1036-4D5B-B1E9-9D1D61331F6C}" type="pres">
      <dgm:prSet presAssocID="{A54A07F6-C3B4-4213-8DB7-8A0C1AB88053}" presName="sibTrans" presStyleLbl="sibTrans1D1" presStyleIdx="4" presStyleCnt="5"/>
      <dgm:spPr/>
    </dgm:pt>
  </dgm:ptLst>
  <dgm:cxnLst>
    <dgm:cxn modelId="{6BBBD705-3578-406E-9B96-5737CD60B116}" srcId="{56DD3598-C088-4E11-90EC-DFFD06027AA3}" destId="{768E8818-29A1-4F43-8231-D6BF8BB5CFD4}" srcOrd="3" destOrd="0" parTransId="{A27A8647-F9A3-4502-A611-FF0F06360F14}" sibTransId="{20B7E28F-8CB7-4001-9558-F9AA396569A7}"/>
    <dgm:cxn modelId="{E223EA1D-409B-48C1-B621-FE18E286E44C}" type="presOf" srcId="{E5D48A97-0094-467D-9DF8-83A1D118558B}" destId="{3CE5E64C-F03D-4761-BA67-338E58FD97A3}" srcOrd="0" destOrd="0" presId="urn:microsoft.com/office/officeart/2005/8/layout/cycle6"/>
    <dgm:cxn modelId="{F31DC422-2B76-467F-A086-5374D3ABA1D3}" type="presOf" srcId="{DD1F8235-C8E4-44D1-8069-936F15CAD205}" destId="{2D72247F-D945-435F-BD48-DB2A40F2313D}" srcOrd="0" destOrd="0" presId="urn:microsoft.com/office/officeart/2005/8/layout/cycle6"/>
    <dgm:cxn modelId="{A4523C24-E445-41F7-9509-43F0B07B6DA8}" type="presOf" srcId="{584AB769-4235-4126-AF29-03F642552A87}" destId="{56ECEDC9-2625-4C7A-BB00-7FE6C93BBC77}" srcOrd="0" destOrd="0" presId="urn:microsoft.com/office/officeart/2005/8/layout/cycle6"/>
    <dgm:cxn modelId="{56657F5F-B783-480C-891B-11968383C753}" type="presOf" srcId="{E6CD5166-BC70-4F80-BAC9-C918B808B1FB}" destId="{8831B49D-0379-48B4-8177-0BD1AFEF3F51}" srcOrd="0" destOrd="0" presId="urn:microsoft.com/office/officeart/2005/8/layout/cycle6"/>
    <dgm:cxn modelId="{E2267063-4DEE-4110-AF52-6DC42B4BF2DB}" type="presOf" srcId="{20B7E28F-8CB7-4001-9558-F9AA396569A7}" destId="{D854CC11-0DDA-4896-BAEA-AAEDC7DB06C8}" srcOrd="0" destOrd="0" presId="urn:microsoft.com/office/officeart/2005/8/layout/cycle6"/>
    <dgm:cxn modelId="{6F40D64B-3E9A-478B-8BE5-7B138C586CF4}" srcId="{56DD3598-C088-4E11-90EC-DFFD06027AA3}" destId="{EB459E03-F756-4A46-8BEA-D09E1A737A15}" srcOrd="2" destOrd="0" parTransId="{39BEAC86-3113-4BF1-9EF8-C509E5FF4A7C}" sibTransId="{53720B08-D628-4941-B257-79CB17208059}"/>
    <dgm:cxn modelId="{45DD8258-534E-4B4C-BBDD-B24AA5BDDD03}" srcId="{56DD3598-C088-4E11-90EC-DFFD06027AA3}" destId="{E5D48A97-0094-467D-9DF8-83A1D118558B}" srcOrd="4" destOrd="0" parTransId="{C32C6931-8D67-43FE-9B93-73D1EE031071}" sibTransId="{A54A07F6-C3B4-4213-8DB7-8A0C1AB88053}"/>
    <dgm:cxn modelId="{66B5B388-588D-4D5B-A342-1689E0F4CDA8}" type="presOf" srcId="{768E8818-29A1-4F43-8231-D6BF8BB5CFD4}" destId="{C726F253-7854-4DB4-B2C0-E5B2E61E03A0}" srcOrd="0" destOrd="0" presId="urn:microsoft.com/office/officeart/2005/8/layout/cycle6"/>
    <dgm:cxn modelId="{D8333497-D688-4758-9404-FB5D9E40B8C5}" type="presOf" srcId="{1A98240B-A9D3-49DA-A9BC-6C2B267039C9}" destId="{70D3F3A2-F4EB-44CB-A124-8BDA30C23EB9}" srcOrd="0" destOrd="0" presId="urn:microsoft.com/office/officeart/2005/8/layout/cycle6"/>
    <dgm:cxn modelId="{4F043DA5-55AF-4FBF-AB04-CA5B3EC724D4}" type="presOf" srcId="{53720B08-D628-4941-B257-79CB17208059}" destId="{EB729584-325B-4934-9283-8BA9EEFF7451}" srcOrd="0" destOrd="0" presId="urn:microsoft.com/office/officeart/2005/8/layout/cycle6"/>
    <dgm:cxn modelId="{959634B2-259D-4666-9A71-CB27C5C21C5D}" type="presOf" srcId="{56DD3598-C088-4E11-90EC-DFFD06027AA3}" destId="{67060A55-1E66-4013-A63B-01ED580FBE00}" srcOrd="0" destOrd="0" presId="urn:microsoft.com/office/officeart/2005/8/layout/cycle6"/>
    <dgm:cxn modelId="{400668B6-503A-405F-810A-D51B668C74A7}" type="presOf" srcId="{EB459E03-F756-4A46-8BEA-D09E1A737A15}" destId="{A98EDDA7-D1C9-4A34-AFA0-F47630A56136}" srcOrd="0" destOrd="0" presId="urn:microsoft.com/office/officeart/2005/8/layout/cycle6"/>
    <dgm:cxn modelId="{3E3843E3-4E9C-48F1-A955-9044FB491E71}" srcId="{56DD3598-C088-4E11-90EC-DFFD06027AA3}" destId="{584AB769-4235-4126-AF29-03F642552A87}" srcOrd="1" destOrd="0" parTransId="{28136A19-0842-466D-A11A-944796A02C3E}" sibTransId="{E6CD5166-BC70-4F80-BAC9-C918B808B1FB}"/>
    <dgm:cxn modelId="{21503DE5-0DC1-4704-B058-36BB58AD56F4}" srcId="{56DD3598-C088-4E11-90EC-DFFD06027AA3}" destId="{1A98240B-A9D3-49DA-A9BC-6C2B267039C9}" srcOrd="0" destOrd="0" parTransId="{AE6BF89B-C865-4838-8DAC-6B9072B97306}" sibTransId="{DD1F8235-C8E4-44D1-8069-936F15CAD205}"/>
    <dgm:cxn modelId="{545085F2-FEE6-4E83-A7DC-5615CE3AB5CD}" type="presOf" srcId="{A54A07F6-C3B4-4213-8DB7-8A0C1AB88053}" destId="{84B6BFC3-1036-4D5B-B1E9-9D1D61331F6C}" srcOrd="0" destOrd="0" presId="urn:microsoft.com/office/officeart/2005/8/layout/cycle6"/>
    <dgm:cxn modelId="{D6519799-0EEE-486D-8AD7-DAED913A7663}" type="presParOf" srcId="{67060A55-1E66-4013-A63B-01ED580FBE00}" destId="{70D3F3A2-F4EB-44CB-A124-8BDA30C23EB9}" srcOrd="0" destOrd="0" presId="urn:microsoft.com/office/officeart/2005/8/layout/cycle6"/>
    <dgm:cxn modelId="{7E95AEEF-E11B-4484-A552-0A6A56F71606}" type="presParOf" srcId="{67060A55-1E66-4013-A63B-01ED580FBE00}" destId="{584F50B3-CDEC-4B1B-9DF3-FAB3559DADA1}" srcOrd="1" destOrd="0" presId="urn:microsoft.com/office/officeart/2005/8/layout/cycle6"/>
    <dgm:cxn modelId="{B7C11D10-EF11-464F-9608-41F139620318}" type="presParOf" srcId="{67060A55-1E66-4013-A63B-01ED580FBE00}" destId="{2D72247F-D945-435F-BD48-DB2A40F2313D}" srcOrd="2" destOrd="0" presId="urn:microsoft.com/office/officeart/2005/8/layout/cycle6"/>
    <dgm:cxn modelId="{15855C02-BB78-4A11-94E3-B70C4760D743}" type="presParOf" srcId="{67060A55-1E66-4013-A63B-01ED580FBE00}" destId="{56ECEDC9-2625-4C7A-BB00-7FE6C93BBC77}" srcOrd="3" destOrd="0" presId="urn:microsoft.com/office/officeart/2005/8/layout/cycle6"/>
    <dgm:cxn modelId="{3C2099FB-E34D-47F3-BD69-948B15831FB0}" type="presParOf" srcId="{67060A55-1E66-4013-A63B-01ED580FBE00}" destId="{DB085E33-B50C-4429-8116-062F5D26B859}" srcOrd="4" destOrd="0" presId="urn:microsoft.com/office/officeart/2005/8/layout/cycle6"/>
    <dgm:cxn modelId="{7A0AF6E8-0881-41E5-B55C-AC92A905AE99}" type="presParOf" srcId="{67060A55-1E66-4013-A63B-01ED580FBE00}" destId="{8831B49D-0379-48B4-8177-0BD1AFEF3F51}" srcOrd="5" destOrd="0" presId="urn:microsoft.com/office/officeart/2005/8/layout/cycle6"/>
    <dgm:cxn modelId="{F7003AA8-0183-48EE-83CF-EBD071043508}" type="presParOf" srcId="{67060A55-1E66-4013-A63B-01ED580FBE00}" destId="{A98EDDA7-D1C9-4A34-AFA0-F47630A56136}" srcOrd="6" destOrd="0" presId="urn:microsoft.com/office/officeart/2005/8/layout/cycle6"/>
    <dgm:cxn modelId="{16A4F885-6C41-46A4-A3E0-DB3A72538855}" type="presParOf" srcId="{67060A55-1E66-4013-A63B-01ED580FBE00}" destId="{7688EF11-516E-49DD-9DF0-F6F5D9CFE487}" srcOrd="7" destOrd="0" presId="urn:microsoft.com/office/officeart/2005/8/layout/cycle6"/>
    <dgm:cxn modelId="{EEB999D2-1AA5-43D5-A29C-97CC6D55E3BA}" type="presParOf" srcId="{67060A55-1E66-4013-A63B-01ED580FBE00}" destId="{EB729584-325B-4934-9283-8BA9EEFF7451}" srcOrd="8" destOrd="0" presId="urn:microsoft.com/office/officeart/2005/8/layout/cycle6"/>
    <dgm:cxn modelId="{62DA671A-4708-43F3-BC6E-4BF32E89AA0F}" type="presParOf" srcId="{67060A55-1E66-4013-A63B-01ED580FBE00}" destId="{C726F253-7854-4DB4-B2C0-E5B2E61E03A0}" srcOrd="9" destOrd="0" presId="urn:microsoft.com/office/officeart/2005/8/layout/cycle6"/>
    <dgm:cxn modelId="{5975005B-D9B2-49D5-B421-CD9DEF94D238}" type="presParOf" srcId="{67060A55-1E66-4013-A63B-01ED580FBE00}" destId="{6F9211F4-3531-4901-BF77-D47337C50DFC}" srcOrd="10" destOrd="0" presId="urn:microsoft.com/office/officeart/2005/8/layout/cycle6"/>
    <dgm:cxn modelId="{ED739892-CE9C-45EB-B6B5-AC739B397A50}" type="presParOf" srcId="{67060A55-1E66-4013-A63B-01ED580FBE00}" destId="{D854CC11-0DDA-4896-BAEA-AAEDC7DB06C8}" srcOrd="11" destOrd="0" presId="urn:microsoft.com/office/officeart/2005/8/layout/cycle6"/>
    <dgm:cxn modelId="{949DC000-934C-4EA4-94A5-ABB1E879DDDE}" type="presParOf" srcId="{67060A55-1E66-4013-A63B-01ED580FBE00}" destId="{3CE5E64C-F03D-4761-BA67-338E58FD97A3}" srcOrd="12" destOrd="0" presId="urn:microsoft.com/office/officeart/2005/8/layout/cycle6"/>
    <dgm:cxn modelId="{B015FADB-963A-48F3-8722-C39F045BE6FA}" type="presParOf" srcId="{67060A55-1E66-4013-A63B-01ED580FBE00}" destId="{B5F57943-12C0-45D0-8A61-1ABA64E87BB7}" srcOrd="13" destOrd="0" presId="urn:microsoft.com/office/officeart/2005/8/layout/cycle6"/>
    <dgm:cxn modelId="{9F08113F-F95E-4F75-BBA7-C0284245C494}" type="presParOf" srcId="{67060A55-1E66-4013-A63B-01ED580FBE00}" destId="{84B6BFC3-1036-4D5B-B1E9-9D1D61331F6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59D16-0A14-4577-9A0C-55AE2B038A1C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0"/>
      <dgm:spPr/>
      <dgm:t>
        <a:bodyPr/>
        <a:lstStyle/>
        <a:p>
          <a:endParaRPr lang="en-US"/>
        </a:p>
      </dgm:t>
    </dgm:pt>
    <dgm:pt modelId="{1ADB92DA-9DF1-4D8E-912F-CBDB470F2123}" type="pres">
      <dgm:prSet presAssocID="{A9F59D16-0A14-4577-9A0C-55AE2B038A1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04D0AB8F-0492-49B9-A06F-9110006894B1}" type="presOf" srcId="{A9F59D16-0A14-4577-9A0C-55AE2B038A1C}" destId="{1ADB92DA-9DF1-4D8E-912F-CBDB470F212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325ABF-2D81-497E-8C19-BAA52ED45490}" type="doc">
      <dgm:prSet loTypeId="urn:microsoft.com/office/officeart/2005/8/layout/radial5" loCatId="relationship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4CB3DF-9DD4-4EDA-865E-E084997A9DC3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লোকশিল্প সংরক্ষণের উপায়</a:t>
          </a:r>
          <a:endParaRPr lang="en-US" dirty="0"/>
        </a:p>
      </dgm:t>
    </dgm:pt>
    <dgm:pt modelId="{B1865A0F-39AF-46D4-AE4A-123E6C965D76}" type="parTrans" cxnId="{5697EEF5-A636-4E7F-B50E-02E11E0AFDC3}">
      <dgm:prSet/>
      <dgm:spPr/>
      <dgm:t>
        <a:bodyPr/>
        <a:lstStyle/>
        <a:p>
          <a:endParaRPr lang="en-US"/>
        </a:p>
      </dgm:t>
    </dgm:pt>
    <dgm:pt modelId="{45BF0E4F-0704-4A2D-9FE9-52F1AE44B6DB}" type="sibTrans" cxnId="{5697EEF5-A636-4E7F-B50E-02E11E0AFDC3}">
      <dgm:prSet/>
      <dgm:spPr/>
      <dgm:t>
        <a:bodyPr/>
        <a:lstStyle/>
        <a:p>
          <a:endParaRPr lang="en-US"/>
        </a:p>
      </dgm:t>
    </dgm:pt>
    <dgm:pt modelId="{90B62AF6-3B6A-419B-B568-D85902292ED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কুটির শিল্প গড়ে তোলা</a:t>
          </a:r>
          <a:endParaRPr lang="en-US" sz="2400" dirty="0">
            <a:solidFill>
              <a:schemeClr val="tx1"/>
            </a:solidFill>
          </a:endParaRPr>
        </a:p>
      </dgm:t>
    </dgm:pt>
    <dgm:pt modelId="{E03DF021-DB79-4E52-92E1-1CF1F617C908}" type="parTrans" cxnId="{BB61005B-51FA-469B-AFCE-3416AB975A11}">
      <dgm:prSet/>
      <dgm:spPr/>
      <dgm:t>
        <a:bodyPr/>
        <a:lstStyle/>
        <a:p>
          <a:endParaRPr lang="en-US"/>
        </a:p>
      </dgm:t>
    </dgm:pt>
    <dgm:pt modelId="{91F7FCB6-325B-4C1D-94D8-9006DC0974DE}" type="sibTrans" cxnId="{BB61005B-51FA-469B-AFCE-3416AB975A11}">
      <dgm:prSet/>
      <dgm:spPr/>
      <dgm:t>
        <a:bodyPr/>
        <a:lstStyle/>
        <a:p>
          <a:endParaRPr lang="en-US"/>
        </a:p>
      </dgm:t>
    </dgm:pt>
    <dgm:pt modelId="{31D69E10-926B-447A-AB1F-F58EDC5E850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লোকশিল্প প্রস্তুতে মনোযোগ দেওয়া</a:t>
          </a:r>
          <a:endParaRPr lang="en-US" sz="2400" dirty="0">
            <a:solidFill>
              <a:schemeClr val="tx1"/>
            </a:solidFill>
          </a:endParaRPr>
        </a:p>
      </dgm:t>
    </dgm:pt>
    <dgm:pt modelId="{5C11D8EF-4E36-438A-89C7-48981F86ECF6}" type="parTrans" cxnId="{F170BE06-0856-4C4D-8B35-D6F57EF09751}">
      <dgm:prSet/>
      <dgm:spPr/>
      <dgm:t>
        <a:bodyPr/>
        <a:lstStyle/>
        <a:p>
          <a:endParaRPr lang="en-US"/>
        </a:p>
      </dgm:t>
    </dgm:pt>
    <dgm:pt modelId="{7D5A24C9-4721-4B86-95EE-5E55706459B3}" type="sibTrans" cxnId="{F170BE06-0856-4C4D-8B35-D6F57EF09751}">
      <dgm:prSet/>
      <dgm:spPr/>
      <dgm:t>
        <a:bodyPr/>
        <a:lstStyle/>
        <a:p>
          <a:endParaRPr lang="en-US"/>
        </a:p>
      </dgm:t>
    </dgm:pt>
    <dgm:pt modelId="{B08E6E42-0B33-4FE3-88C3-801D78796EF9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সচেনতা সৃষ্টি করা </a:t>
          </a:r>
          <a:endParaRPr lang="en-US" sz="2400" dirty="0">
            <a:solidFill>
              <a:schemeClr val="tx1"/>
            </a:solidFill>
          </a:endParaRPr>
        </a:p>
      </dgm:t>
    </dgm:pt>
    <dgm:pt modelId="{AAAFF050-02C7-4357-A482-AE8F05679E48}" type="parTrans" cxnId="{DB18B872-6118-4D9B-818C-AE968DD2F0F5}">
      <dgm:prSet/>
      <dgm:spPr/>
      <dgm:t>
        <a:bodyPr/>
        <a:lstStyle/>
        <a:p>
          <a:endParaRPr lang="en-US"/>
        </a:p>
      </dgm:t>
    </dgm:pt>
    <dgm:pt modelId="{3BFF33D7-19B2-4DBA-A2E4-89926D7C337B}" type="sibTrans" cxnId="{DB18B872-6118-4D9B-818C-AE968DD2F0F5}">
      <dgm:prSet/>
      <dgm:spPr/>
      <dgm:t>
        <a:bodyPr/>
        <a:lstStyle/>
        <a:p>
          <a:endParaRPr lang="en-US"/>
        </a:p>
      </dgm:t>
    </dgm:pt>
    <dgm:pt modelId="{0B773A19-77DE-486A-8E2C-ED6FF4FCFDD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লোকশিল্পের  ব্যবহারে উৎসাহিত করা</a:t>
          </a:r>
          <a:endParaRPr lang="en-US" sz="2400" dirty="0">
            <a:solidFill>
              <a:schemeClr val="tx1"/>
            </a:solidFill>
          </a:endParaRPr>
        </a:p>
      </dgm:t>
    </dgm:pt>
    <dgm:pt modelId="{EAF7BF13-8785-4BF2-BC5B-DFA564E59247}" type="parTrans" cxnId="{C333BB04-6826-46A7-B1C8-17E667C3F817}">
      <dgm:prSet/>
      <dgm:spPr/>
      <dgm:t>
        <a:bodyPr/>
        <a:lstStyle/>
        <a:p>
          <a:endParaRPr lang="en-US"/>
        </a:p>
      </dgm:t>
    </dgm:pt>
    <dgm:pt modelId="{4847CDF7-9665-460D-A440-4320621516AB}" type="sibTrans" cxnId="{C333BB04-6826-46A7-B1C8-17E667C3F817}">
      <dgm:prSet/>
      <dgm:spPr/>
      <dgm:t>
        <a:bodyPr/>
        <a:lstStyle/>
        <a:p>
          <a:endParaRPr lang="en-US"/>
        </a:p>
      </dgm:t>
    </dgm:pt>
    <dgm:pt modelId="{5235DF31-90F9-43F3-AAD9-F18A02D31D12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সরকারি ও বেসরকারি উদ্যোগ গ্রহণ করা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BFFA34E-7D7F-4A53-96B1-AB9ED9E05985}" type="parTrans" cxnId="{838ED241-86F5-4B80-BFA4-C9FA11063E25}">
      <dgm:prSet/>
      <dgm:spPr/>
      <dgm:t>
        <a:bodyPr/>
        <a:lstStyle/>
        <a:p>
          <a:endParaRPr lang="en-US"/>
        </a:p>
      </dgm:t>
    </dgm:pt>
    <dgm:pt modelId="{2583B4EB-5389-40AC-BDCD-06FAAB55568A}" type="sibTrans" cxnId="{838ED241-86F5-4B80-BFA4-C9FA11063E25}">
      <dgm:prSet/>
      <dgm:spPr/>
      <dgm:t>
        <a:bodyPr/>
        <a:lstStyle/>
        <a:p>
          <a:endParaRPr lang="en-US"/>
        </a:p>
      </dgm:t>
    </dgm:pt>
    <dgm:pt modelId="{28DCAD9F-0B8B-4B6E-BD72-79EEB8A8A62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বিদেশি অতিথিদের আকৃষ্ট করা ও উপহার দেওয়া 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E143936-6A0C-4F70-9A34-FB20F9986ECE}" type="parTrans" cxnId="{92B4799A-A857-4883-9AB6-190DEDD17542}">
      <dgm:prSet/>
      <dgm:spPr/>
      <dgm:t>
        <a:bodyPr/>
        <a:lstStyle/>
        <a:p>
          <a:endParaRPr lang="en-US"/>
        </a:p>
      </dgm:t>
    </dgm:pt>
    <dgm:pt modelId="{EDB94B61-A3C6-4903-B320-C40992B5BAA9}" type="sibTrans" cxnId="{92B4799A-A857-4883-9AB6-190DEDD17542}">
      <dgm:prSet/>
      <dgm:spPr/>
      <dgm:t>
        <a:bodyPr/>
        <a:lstStyle/>
        <a:p>
          <a:endParaRPr lang="en-US"/>
        </a:p>
      </dgm:t>
    </dgm:pt>
    <dgm:pt modelId="{DF77E69B-429C-41E4-BC4B-8C4FE0C5BD0F}" type="pres">
      <dgm:prSet presAssocID="{44325ABF-2D81-497E-8C19-BAA52ED4549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82E61C4-58CE-479F-935D-47C3A075E08A}" type="pres">
      <dgm:prSet presAssocID="{104CB3DF-9DD4-4EDA-865E-E084997A9DC3}" presName="centerShape" presStyleLbl="node0" presStyleIdx="0" presStyleCnt="1"/>
      <dgm:spPr/>
    </dgm:pt>
    <dgm:pt modelId="{057DA59C-F92F-40FE-8DA5-ECEE458759EF}" type="pres">
      <dgm:prSet presAssocID="{E03DF021-DB79-4E52-92E1-1CF1F617C908}" presName="parTrans" presStyleLbl="sibTrans2D1" presStyleIdx="0" presStyleCnt="6"/>
      <dgm:spPr/>
    </dgm:pt>
    <dgm:pt modelId="{B5DABCC4-F76B-423A-B353-E86FE6CA6F20}" type="pres">
      <dgm:prSet presAssocID="{E03DF021-DB79-4E52-92E1-1CF1F617C908}" presName="connectorText" presStyleLbl="sibTrans2D1" presStyleIdx="0" presStyleCnt="6"/>
      <dgm:spPr/>
    </dgm:pt>
    <dgm:pt modelId="{59E16689-DA61-48FE-8E96-6BCCE9388BEC}" type="pres">
      <dgm:prSet presAssocID="{90B62AF6-3B6A-419B-B568-D85902292ED3}" presName="node" presStyleLbl="node1" presStyleIdx="0" presStyleCnt="6" custScaleX="150124" custScaleY="66184" custRadScaleRad="109334" custRadScaleInc="7316">
        <dgm:presLayoutVars>
          <dgm:bulletEnabled val="1"/>
        </dgm:presLayoutVars>
      </dgm:prSet>
      <dgm:spPr/>
    </dgm:pt>
    <dgm:pt modelId="{7401A7CA-7D63-4B31-A1B8-A5D103CB68AA}" type="pres">
      <dgm:prSet presAssocID="{5C11D8EF-4E36-438A-89C7-48981F86ECF6}" presName="parTrans" presStyleLbl="sibTrans2D1" presStyleIdx="1" presStyleCnt="6"/>
      <dgm:spPr/>
    </dgm:pt>
    <dgm:pt modelId="{53F12588-F3E0-4B29-AD10-B63AD50D199B}" type="pres">
      <dgm:prSet presAssocID="{5C11D8EF-4E36-438A-89C7-48981F86ECF6}" presName="connectorText" presStyleLbl="sibTrans2D1" presStyleIdx="1" presStyleCnt="6"/>
      <dgm:spPr/>
    </dgm:pt>
    <dgm:pt modelId="{F2C30884-5948-4AAE-B189-43C144C3A839}" type="pres">
      <dgm:prSet presAssocID="{31D69E10-926B-447A-AB1F-F58EDC5E8505}" presName="node" presStyleLbl="node1" presStyleIdx="1" presStyleCnt="6" custScaleX="148558" custRadScaleRad="127674" custRadScaleInc="43850">
        <dgm:presLayoutVars>
          <dgm:bulletEnabled val="1"/>
        </dgm:presLayoutVars>
      </dgm:prSet>
      <dgm:spPr/>
    </dgm:pt>
    <dgm:pt modelId="{BD3A616D-7CE4-4354-92D8-52ADF9940333}" type="pres">
      <dgm:prSet presAssocID="{AAAFF050-02C7-4357-A482-AE8F05679E48}" presName="parTrans" presStyleLbl="sibTrans2D1" presStyleIdx="2" presStyleCnt="6"/>
      <dgm:spPr/>
    </dgm:pt>
    <dgm:pt modelId="{06AFDEF0-3F75-403D-A4D8-66A80417035E}" type="pres">
      <dgm:prSet presAssocID="{AAAFF050-02C7-4357-A482-AE8F05679E48}" presName="connectorText" presStyleLbl="sibTrans2D1" presStyleIdx="2" presStyleCnt="6"/>
      <dgm:spPr/>
    </dgm:pt>
    <dgm:pt modelId="{F6184EDD-FCDD-4F94-840E-AE6F0202B19A}" type="pres">
      <dgm:prSet presAssocID="{B08E6E42-0B33-4FE3-88C3-801D78796EF9}" presName="node" presStyleLbl="node1" presStyleIdx="2" presStyleCnt="6" custScaleX="136108" custRadScaleRad="129602" custRadScaleInc="-18162">
        <dgm:presLayoutVars>
          <dgm:bulletEnabled val="1"/>
        </dgm:presLayoutVars>
      </dgm:prSet>
      <dgm:spPr/>
    </dgm:pt>
    <dgm:pt modelId="{86A1F7E5-836E-4061-A3F4-DBA2016BF075}" type="pres">
      <dgm:prSet presAssocID="{EAF7BF13-8785-4BF2-BC5B-DFA564E59247}" presName="parTrans" presStyleLbl="sibTrans2D1" presStyleIdx="3" presStyleCnt="6"/>
      <dgm:spPr/>
    </dgm:pt>
    <dgm:pt modelId="{4268C32D-062E-4D16-9975-E40D4FF96182}" type="pres">
      <dgm:prSet presAssocID="{EAF7BF13-8785-4BF2-BC5B-DFA564E59247}" presName="connectorText" presStyleLbl="sibTrans2D1" presStyleIdx="3" presStyleCnt="6"/>
      <dgm:spPr/>
    </dgm:pt>
    <dgm:pt modelId="{D42C56EA-B366-48EE-877E-A6E507044E7F}" type="pres">
      <dgm:prSet presAssocID="{0B773A19-77DE-486A-8E2C-ED6FF4FCFDD4}" presName="node" presStyleLbl="node1" presStyleIdx="3" presStyleCnt="6" custScaleX="153259">
        <dgm:presLayoutVars>
          <dgm:bulletEnabled val="1"/>
        </dgm:presLayoutVars>
      </dgm:prSet>
      <dgm:spPr/>
    </dgm:pt>
    <dgm:pt modelId="{FEBD359D-E753-4DD2-80E4-D7606AD2CD36}" type="pres">
      <dgm:prSet presAssocID="{CBFFA34E-7D7F-4A53-96B1-AB9ED9E05985}" presName="parTrans" presStyleLbl="sibTrans2D1" presStyleIdx="4" presStyleCnt="6"/>
      <dgm:spPr/>
    </dgm:pt>
    <dgm:pt modelId="{33273BCE-5234-433A-8729-897FC82C7605}" type="pres">
      <dgm:prSet presAssocID="{CBFFA34E-7D7F-4A53-96B1-AB9ED9E05985}" presName="connectorText" presStyleLbl="sibTrans2D1" presStyleIdx="4" presStyleCnt="6"/>
      <dgm:spPr/>
    </dgm:pt>
    <dgm:pt modelId="{03C2CE6A-03CD-4456-9FA8-BBB652F02730}" type="pres">
      <dgm:prSet presAssocID="{5235DF31-90F9-43F3-AAD9-F18A02D31D12}" presName="node" presStyleLbl="node1" presStyleIdx="4" presStyleCnt="6" custScaleX="146585" custRadScaleRad="135127" custRadScaleInc="21727">
        <dgm:presLayoutVars>
          <dgm:bulletEnabled val="1"/>
        </dgm:presLayoutVars>
      </dgm:prSet>
      <dgm:spPr/>
    </dgm:pt>
    <dgm:pt modelId="{D8D3790B-33DB-4858-B7E5-01A2CBA8986D}" type="pres">
      <dgm:prSet presAssocID="{EE143936-6A0C-4F70-9A34-FB20F9986ECE}" presName="parTrans" presStyleLbl="sibTrans2D1" presStyleIdx="5" presStyleCnt="6"/>
      <dgm:spPr/>
    </dgm:pt>
    <dgm:pt modelId="{FC1BD10E-496B-4B52-A7F9-27C83096CA3A}" type="pres">
      <dgm:prSet presAssocID="{EE143936-6A0C-4F70-9A34-FB20F9986ECE}" presName="connectorText" presStyleLbl="sibTrans2D1" presStyleIdx="5" presStyleCnt="6"/>
      <dgm:spPr/>
    </dgm:pt>
    <dgm:pt modelId="{F4F41804-BE46-473F-AD29-B74424009199}" type="pres">
      <dgm:prSet presAssocID="{28DCAD9F-0B8B-4B6E-BD72-79EEB8A8A62C}" presName="node" presStyleLbl="node1" presStyleIdx="5" presStyleCnt="6" custScaleX="163525" custRadScaleRad="141664" custRadScaleInc="-49965">
        <dgm:presLayoutVars>
          <dgm:bulletEnabled val="1"/>
        </dgm:presLayoutVars>
      </dgm:prSet>
      <dgm:spPr/>
    </dgm:pt>
  </dgm:ptLst>
  <dgm:cxnLst>
    <dgm:cxn modelId="{C333BB04-6826-46A7-B1C8-17E667C3F817}" srcId="{104CB3DF-9DD4-4EDA-865E-E084997A9DC3}" destId="{0B773A19-77DE-486A-8E2C-ED6FF4FCFDD4}" srcOrd="3" destOrd="0" parTransId="{EAF7BF13-8785-4BF2-BC5B-DFA564E59247}" sibTransId="{4847CDF7-9665-460D-A440-4320621516AB}"/>
    <dgm:cxn modelId="{F170BE06-0856-4C4D-8B35-D6F57EF09751}" srcId="{104CB3DF-9DD4-4EDA-865E-E084997A9DC3}" destId="{31D69E10-926B-447A-AB1F-F58EDC5E8505}" srcOrd="1" destOrd="0" parTransId="{5C11D8EF-4E36-438A-89C7-48981F86ECF6}" sibTransId="{7D5A24C9-4721-4B86-95EE-5E55706459B3}"/>
    <dgm:cxn modelId="{21BEC60B-9CB2-42D1-BC33-F6A1D387A9ED}" type="presOf" srcId="{104CB3DF-9DD4-4EDA-865E-E084997A9DC3}" destId="{C82E61C4-58CE-479F-935D-47C3A075E08A}" srcOrd="0" destOrd="0" presId="urn:microsoft.com/office/officeart/2005/8/layout/radial5"/>
    <dgm:cxn modelId="{16B10515-349B-43B1-B1CA-FE7F2C895C17}" type="presOf" srcId="{0B773A19-77DE-486A-8E2C-ED6FF4FCFDD4}" destId="{D42C56EA-B366-48EE-877E-A6E507044E7F}" srcOrd="0" destOrd="0" presId="urn:microsoft.com/office/officeart/2005/8/layout/radial5"/>
    <dgm:cxn modelId="{9D7C5317-990F-4455-AAD0-61010DD6ECD4}" type="presOf" srcId="{EAF7BF13-8785-4BF2-BC5B-DFA564E59247}" destId="{4268C32D-062E-4D16-9975-E40D4FF96182}" srcOrd="1" destOrd="0" presId="urn:microsoft.com/office/officeart/2005/8/layout/radial5"/>
    <dgm:cxn modelId="{BB61005B-51FA-469B-AFCE-3416AB975A11}" srcId="{104CB3DF-9DD4-4EDA-865E-E084997A9DC3}" destId="{90B62AF6-3B6A-419B-B568-D85902292ED3}" srcOrd="0" destOrd="0" parTransId="{E03DF021-DB79-4E52-92E1-1CF1F617C908}" sibTransId="{91F7FCB6-325B-4C1D-94D8-9006DC0974DE}"/>
    <dgm:cxn modelId="{838ED241-86F5-4B80-BFA4-C9FA11063E25}" srcId="{104CB3DF-9DD4-4EDA-865E-E084997A9DC3}" destId="{5235DF31-90F9-43F3-AAD9-F18A02D31D12}" srcOrd="4" destOrd="0" parTransId="{CBFFA34E-7D7F-4A53-96B1-AB9ED9E05985}" sibTransId="{2583B4EB-5389-40AC-BDCD-06FAAB55568A}"/>
    <dgm:cxn modelId="{5FABE141-5439-44D7-B25F-6128918A42B7}" type="presOf" srcId="{B08E6E42-0B33-4FE3-88C3-801D78796EF9}" destId="{F6184EDD-FCDD-4F94-840E-AE6F0202B19A}" srcOrd="0" destOrd="0" presId="urn:microsoft.com/office/officeart/2005/8/layout/radial5"/>
    <dgm:cxn modelId="{03B86E45-BA37-450B-AA3A-3C6787C4155E}" type="presOf" srcId="{CBFFA34E-7D7F-4A53-96B1-AB9ED9E05985}" destId="{33273BCE-5234-433A-8729-897FC82C7605}" srcOrd="1" destOrd="0" presId="urn:microsoft.com/office/officeart/2005/8/layout/radial5"/>
    <dgm:cxn modelId="{540EDF50-9A08-4DDD-9AD4-22B03D727763}" type="presOf" srcId="{5C11D8EF-4E36-438A-89C7-48981F86ECF6}" destId="{7401A7CA-7D63-4B31-A1B8-A5D103CB68AA}" srcOrd="0" destOrd="0" presId="urn:microsoft.com/office/officeart/2005/8/layout/radial5"/>
    <dgm:cxn modelId="{EC2C1271-09C4-45D9-B5DB-00E908007D30}" type="presOf" srcId="{EE143936-6A0C-4F70-9A34-FB20F9986ECE}" destId="{FC1BD10E-496B-4B52-A7F9-27C83096CA3A}" srcOrd="1" destOrd="0" presId="urn:microsoft.com/office/officeart/2005/8/layout/radial5"/>
    <dgm:cxn modelId="{DB18B872-6118-4D9B-818C-AE968DD2F0F5}" srcId="{104CB3DF-9DD4-4EDA-865E-E084997A9DC3}" destId="{B08E6E42-0B33-4FE3-88C3-801D78796EF9}" srcOrd="2" destOrd="0" parTransId="{AAAFF050-02C7-4357-A482-AE8F05679E48}" sibTransId="{3BFF33D7-19B2-4DBA-A2E4-89926D7C337B}"/>
    <dgm:cxn modelId="{DDF37280-1FC7-4A7B-820B-43FFF1EA863B}" type="presOf" srcId="{AAAFF050-02C7-4357-A482-AE8F05679E48}" destId="{06AFDEF0-3F75-403D-A4D8-66A80417035E}" srcOrd="1" destOrd="0" presId="urn:microsoft.com/office/officeart/2005/8/layout/radial5"/>
    <dgm:cxn modelId="{DDE8A897-BF4A-41DD-8D18-81684FC615CC}" type="presOf" srcId="{31D69E10-926B-447A-AB1F-F58EDC5E8505}" destId="{F2C30884-5948-4AAE-B189-43C144C3A839}" srcOrd="0" destOrd="0" presId="urn:microsoft.com/office/officeart/2005/8/layout/radial5"/>
    <dgm:cxn modelId="{92B4799A-A857-4883-9AB6-190DEDD17542}" srcId="{104CB3DF-9DD4-4EDA-865E-E084997A9DC3}" destId="{28DCAD9F-0B8B-4B6E-BD72-79EEB8A8A62C}" srcOrd="5" destOrd="0" parTransId="{EE143936-6A0C-4F70-9A34-FB20F9986ECE}" sibTransId="{EDB94B61-A3C6-4903-B320-C40992B5BAA9}"/>
    <dgm:cxn modelId="{967495AF-0D79-4AA6-9401-38DBC0DA7DF2}" type="presOf" srcId="{5C11D8EF-4E36-438A-89C7-48981F86ECF6}" destId="{53F12588-F3E0-4B29-AD10-B63AD50D199B}" srcOrd="1" destOrd="0" presId="urn:microsoft.com/office/officeart/2005/8/layout/radial5"/>
    <dgm:cxn modelId="{A0C5C9B4-C9A3-4C4D-9B67-E1B635A7403F}" type="presOf" srcId="{EE143936-6A0C-4F70-9A34-FB20F9986ECE}" destId="{D8D3790B-33DB-4858-B7E5-01A2CBA8986D}" srcOrd="0" destOrd="0" presId="urn:microsoft.com/office/officeart/2005/8/layout/radial5"/>
    <dgm:cxn modelId="{3C6910BE-D882-4286-A969-5FB4509915ED}" type="presOf" srcId="{AAAFF050-02C7-4357-A482-AE8F05679E48}" destId="{BD3A616D-7CE4-4354-92D8-52ADF9940333}" srcOrd="0" destOrd="0" presId="urn:microsoft.com/office/officeart/2005/8/layout/radial5"/>
    <dgm:cxn modelId="{A0EF09C5-3135-453C-9FDD-86E2EBE8E69F}" type="presOf" srcId="{5235DF31-90F9-43F3-AAD9-F18A02D31D12}" destId="{03C2CE6A-03CD-4456-9FA8-BBB652F02730}" srcOrd="0" destOrd="0" presId="urn:microsoft.com/office/officeart/2005/8/layout/radial5"/>
    <dgm:cxn modelId="{5E46B6C5-CFFE-460F-BE81-C5B79108B156}" type="presOf" srcId="{28DCAD9F-0B8B-4B6E-BD72-79EEB8A8A62C}" destId="{F4F41804-BE46-473F-AD29-B74424009199}" srcOrd="0" destOrd="0" presId="urn:microsoft.com/office/officeart/2005/8/layout/radial5"/>
    <dgm:cxn modelId="{EB5F4ACB-7C7A-4326-987D-DEF82117609E}" type="presOf" srcId="{44325ABF-2D81-497E-8C19-BAA52ED45490}" destId="{DF77E69B-429C-41E4-BC4B-8C4FE0C5BD0F}" srcOrd="0" destOrd="0" presId="urn:microsoft.com/office/officeart/2005/8/layout/radial5"/>
    <dgm:cxn modelId="{6EEF24EC-0E7D-4C4D-845F-5FF6F9EDD65B}" type="presOf" srcId="{E03DF021-DB79-4E52-92E1-1CF1F617C908}" destId="{057DA59C-F92F-40FE-8DA5-ECEE458759EF}" srcOrd="0" destOrd="0" presId="urn:microsoft.com/office/officeart/2005/8/layout/radial5"/>
    <dgm:cxn modelId="{DBA606EF-2B81-4235-91DF-BD59D76A5D23}" type="presOf" srcId="{E03DF021-DB79-4E52-92E1-1CF1F617C908}" destId="{B5DABCC4-F76B-423A-B353-E86FE6CA6F20}" srcOrd="1" destOrd="0" presId="urn:microsoft.com/office/officeart/2005/8/layout/radial5"/>
    <dgm:cxn modelId="{ED7FBFF1-ACDA-4CBB-8D32-C0384B3E6FAB}" type="presOf" srcId="{90B62AF6-3B6A-419B-B568-D85902292ED3}" destId="{59E16689-DA61-48FE-8E96-6BCCE9388BEC}" srcOrd="0" destOrd="0" presId="urn:microsoft.com/office/officeart/2005/8/layout/radial5"/>
    <dgm:cxn modelId="{5697EEF5-A636-4E7F-B50E-02E11E0AFDC3}" srcId="{44325ABF-2D81-497E-8C19-BAA52ED45490}" destId="{104CB3DF-9DD4-4EDA-865E-E084997A9DC3}" srcOrd="0" destOrd="0" parTransId="{B1865A0F-39AF-46D4-AE4A-123E6C965D76}" sibTransId="{45BF0E4F-0704-4A2D-9FE9-52F1AE44B6DB}"/>
    <dgm:cxn modelId="{0AD05FFD-BC44-42DA-A39A-68C7DED4205A}" type="presOf" srcId="{CBFFA34E-7D7F-4A53-96B1-AB9ED9E05985}" destId="{FEBD359D-E753-4DD2-80E4-D7606AD2CD36}" srcOrd="0" destOrd="0" presId="urn:microsoft.com/office/officeart/2005/8/layout/radial5"/>
    <dgm:cxn modelId="{5E87FBFF-2C95-4F98-A579-27BB3F588876}" type="presOf" srcId="{EAF7BF13-8785-4BF2-BC5B-DFA564E59247}" destId="{86A1F7E5-836E-4061-A3F4-DBA2016BF075}" srcOrd="0" destOrd="0" presId="urn:microsoft.com/office/officeart/2005/8/layout/radial5"/>
    <dgm:cxn modelId="{75B98417-7F2A-4896-A3D2-01925C3501C5}" type="presParOf" srcId="{DF77E69B-429C-41E4-BC4B-8C4FE0C5BD0F}" destId="{C82E61C4-58CE-479F-935D-47C3A075E08A}" srcOrd="0" destOrd="0" presId="urn:microsoft.com/office/officeart/2005/8/layout/radial5"/>
    <dgm:cxn modelId="{96F60023-F28F-4A00-81BE-75847F12F0C9}" type="presParOf" srcId="{DF77E69B-429C-41E4-BC4B-8C4FE0C5BD0F}" destId="{057DA59C-F92F-40FE-8DA5-ECEE458759EF}" srcOrd="1" destOrd="0" presId="urn:microsoft.com/office/officeart/2005/8/layout/radial5"/>
    <dgm:cxn modelId="{CF60915D-587E-4BF3-B6D4-67684EDA6940}" type="presParOf" srcId="{057DA59C-F92F-40FE-8DA5-ECEE458759EF}" destId="{B5DABCC4-F76B-423A-B353-E86FE6CA6F20}" srcOrd="0" destOrd="0" presId="urn:microsoft.com/office/officeart/2005/8/layout/radial5"/>
    <dgm:cxn modelId="{24C0766E-D420-4821-BDE6-771CEC1F5E50}" type="presParOf" srcId="{DF77E69B-429C-41E4-BC4B-8C4FE0C5BD0F}" destId="{59E16689-DA61-48FE-8E96-6BCCE9388BEC}" srcOrd="2" destOrd="0" presId="urn:microsoft.com/office/officeart/2005/8/layout/radial5"/>
    <dgm:cxn modelId="{E8C37B9F-CCF5-4439-A632-414BE49578FB}" type="presParOf" srcId="{DF77E69B-429C-41E4-BC4B-8C4FE0C5BD0F}" destId="{7401A7CA-7D63-4B31-A1B8-A5D103CB68AA}" srcOrd="3" destOrd="0" presId="urn:microsoft.com/office/officeart/2005/8/layout/radial5"/>
    <dgm:cxn modelId="{6D3BD972-DAAC-4CB5-BBA4-3F049137974B}" type="presParOf" srcId="{7401A7CA-7D63-4B31-A1B8-A5D103CB68AA}" destId="{53F12588-F3E0-4B29-AD10-B63AD50D199B}" srcOrd="0" destOrd="0" presId="urn:microsoft.com/office/officeart/2005/8/layout/radial5"/>
    <dgm:cxn modelId="{8DEEAC24-4045-4FB4-A750-02DBAFD86A69}" type="presParOf" srcId="{DF77E69B-429C-41E4-BC4B-8C4FE0C5BD0F}" destId="{F2C30884-5948-4AAE-B189-43C144C3A839}" srcOrd="4" destOrd="0" presId="urn:microsoft.com/office/officeart/2005/8/layout/radial5"/>
    <dgm:cxn modelId="{3AF6116D-BC42-486A-9A4F-17772E9EBCEB}" type="presParOf" srcId="{DF77E69B-429C-41E4-BC4B-8C4FE0C5BD0F}" destId="{BD3A616D-7CE4-4354-92D8-52ADF9940333}" srcOrd="5" destOrd="0" presId="urn:microsoft.com/office/officeart/2005/8/layout/radial5"/>
    <dgm:cxn modelId="{4F4162C0-CCF6-4E2F-9933-21BD3ED892F9}" type="presParOf" srcId="{BD3A616D-7CE4-4354-92D8-52ADF9940333}" destId="{06AFDEF0-3F75-403D-A4D8-66A80417035E}" srcOrd="0" destOrd="0" presId="urn:microsoft.com/office/officeart/2005/8/layout/radial5"/>
    <dgm:cxn modelId="{4C4602FD-641C-4095-A3CF-B899554A1DE3}" type="presParOf" srcId="{DF77E69B-429C-41E4-BC4B-8C4FE0C5BD0F}" destId="{F6184EDD-FCDD-4F94-840E-AE6F0202B19A}" srcOrd="6" destOrd="0" presId="urn:microsoft.com/office/officeart/2005/8/layout/radial5"/>
    <dgm:cxn modelId="{8E4E49B6-EFA2-4593-BDD8-9E3A755F1718}" type="presParOf" srcId="{DF77E69B-429C-41E4-BC4B-8C4FE0C5BD0F}" destId="{86A1F7E5-836E-4061-A3F4-DBA2016BF075}" srcOrd="7" destOrd="0" presId="urn:microsoft.com/office/officeart/2005/8/layout/radial5"/>
    <dgm:cxn modelId="{6F181531-8D5D-41FF-AF94-3E5B1D94F9EE}" type="presParOf" srcId="{86A1F7E5-836E-4061-A3F4-DBA2016BF075}" destId="{4268C32D-062E-4D16-9975-E40D4FF96182}" srcOrd="0" destOrd="0" presId="urn:microsoft.com/office/officeart/2005/8/layout/radial5"/>
    <dgm:cxn modelId="{A546FC99-2C23-4163-B25A-B72DEE819B35}" type="presParOf" srcId="{DF77E69B-429C-41E4-BC4B-8C4FE0C5BD0F}" destId="{D42C56EA-B366-48EE-877E-A6E507044E7F}" srcOrd="8" destOrd="0" presId="urn:microsoft.com/office/officeart/2005/8/layout/radial5"/>
    <dgm:cxn modelId="{7769005E-3E20-4F4B-99DC-CDFB32A34AAB}" type="presParOf" srcId="{DF77E69B-429C-41E4-BC4B-8C4FE0C5BD0F}" destId="{FEBD359D-E753-4DD2-80E4-D7606AD2CD36}" srcOrd="9" destOrd="0" presId="urn:microsoft.com/office/officeart/2005/8/layout/radial5"/>
    <dgm:cxn modelId="{9DB57557-4774-42D8-AA64-F80D6453D7F9}" type="presParOf" srcId="{FEBD359D-E753-4DD2-80E4-D7606AD2CD36}" destId="{33273BCE-5234-433A-8729-897FC82C7605}" srcOrd="0" destOrd="0" presId="urn:microsoft.com/office/officeart/2005/8/layout/radial5"/>
    <dgm:cxn modelId="{23FB1D6D-67BC-42B3-974D-0B48EE69F7D6}" type="presParOf" srcId="{DF77E69B-429C-41E4-BC4B-8C4FE0C5BD0F}" destId="{03C2CE6A-03CD-4456-9FA8-BBB652F02730}" srcOrd="10" destOrd="0" presId="urn:microsoft.com/office/officeart/2005/8/layout/radial5"/>
    <dgm:cxn modelId="{9E947769-50A2-43A0-8220-B32CDB64B785}" type="presParOf" srcId="{DF77E69B-429C-41E4-BC4B-8C4FE0C5BD0F}" destId="{D8D3790B-33DB-4858-B7E5-01A2CBA8986D}" srcOrd="11" destOrd="0" presId="urn:microsoft.com/office/officeart/2005/8/layout/radial5"/>
    <dgm:cxn modelId="{C2447007-2902-476C-B6D0-A3086DDE9EF4}" type="presParOf" srcId="{D8D3790B-33DB-4858-B7E5-01A2CBA8986D}" destId="{FC1BD10E-496B-4B52-A7F9-27C83096CA3A}" srcOrd="0" destOrd="0" presId="urn:microsoft.com/office/officeart/2005/8/layout/radial5"/>
    <dgm:cxn modelId="{FEDBA64D-F409-4598-8B2D-D84D27225863}" type="presParOf" srcId="{DF77E69B-429C-41E4-BC4B-8C4FE0C5BD0F}" destId="{F4F41804-BE46-473F-AD29-B7442400919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3F3A2-F4EB-44CB-A124-8BDA30C23EB9}">
      <dsp:nvSpPr>
        <dsp:cNvPr id="0" name=""/>
        <dsp:cNvSpPr/>
      </dsp:nvSpPr>
      <dsp:spPr>
        <a:xfrm>
          <a:off x="2614827" y="4641"/>
          <a:ext cx="2817982" cy="120359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rgbClr val="002060"/>
              </a:solidFill>
            </a:rPr>
            <a:t>লেখক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rgbClr val="002060"/>
              </a:solidFill>
            </a:rPr>
            <a:t>পরিচিতি </a:t>
          </a:r>
          <a:endParaRPr lang="bn-BD" sz="2800" kern="1200" dirty="0">
            <a:solidFill>
              <a:srgbClr val="002060"/>
            </a:solidFill>
          </a:endParaRPr>
        </a:p>
      </dsp:txBody>
      <dsp:txXfrm>
        <a:off x="2673582" y="63396"/>
        <a:ext cx="2700472" cy="1086083"/>
      </dsp:txXfrm>
    </dsp:sp>
    <dsp:sp modelId="{2D72247F-D945-435F-BD48-DB2A40F2313D}">
      <dsp:nvSpPr>
        <dsp:cNvPr id="0" name=""/>
        <dsp:cNvSpPr/>
      </dsp:nvSpPr>
      <dsp:spPr>
        <a:xfrm>
          <a:off x="2437199" y="988632"/>
          <a:ext cx="4805519" cy="4805519"/>
        </a:xfrm>
        <a:custGeom>
          <a:avLst/>
          <a:gdLst/>
          <a:ahLst/>
          <a:cxnLst/>
          <a:rect l="0" t="0" r="0" b="0"/>
          <a:pathLst>
            <a:path>
              <a:moveTo>
                <a:pt x="3009699" y="77920"/>
              </a:moveTo>
              <a:arcTo wR="2402759" hR="2402759" stAng="17077889" swAng="207329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CEDC9-2625-4C7A-BB00-7FE6C93BBC77}">
      <dsp:nvSpPr>
        <dsp:cNvPr id="0" name=""/>
        <dsp:cNvSpPr/>
      </dsp:nvSpPr>
      <dsp:spPr>
        <a:xfrm>
          <a:off x="5643570" y="1831990"/>
          <a:ext cx="2433629" cy="120359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rgbClr val="002060"/>
              </a:solidFill>
            </a:rPr>
            <a:t>জন্মঃ১৯২১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rgbClr val="002060"/>
              </a:solidFill>
            </a:rPr>
            <a:t>সাল।  </a:t>
          </a:r>
          <a:endParaRPr lang="bn-BD" sz="2400" kern="1200" dirty="0">
            <a:solidFill>
              <a:srgbClr val="002060"/>
            </a:solidFill>
          </a:endParaRPr>
        </a:p>
      </dsp:txBody>
      <dsp:txXfrm>
        <a:off x="5702325" y="1890745"/>
        <a:ext cx="2316119" cy="1086083"/>
      </dsp:txXfrm>
    </dsp:sp>
    <dsp:sp modelId="{8831B49D-0379-48B4-8177-0BD1AFEF3F51}">
      <dsp:nvSpPr>
        <dsp:cNvPr id="0" name=""/>
        <dsp:cNvSpPr/>
      </dsp:nvSpPr>
      <dsp:spPr>
        <a:xfrm>
          <a:off x="2116782" y="489758"/>
          <a:ext cx="4805519" cy="4805519"/>
        </a:xfrm>
        <a:custGeom>
          <a:avLst/>
          <a:gdLst/>
          <a:ahLst/>
          <a:cxnLst/>
          <a:rect l="0" t="0" r="0" b="0"/>
          <a:pathLst>
            <a:path>
              <a:moveTo>
                <a:pt x="4800373" y="2559919"/>
              </a:moveTo>
              <a:arcTo wR="2402759" hR="2402759" stAng="225017" swAng="20103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EDDA7-D1C9-4A34-AFA0-F47630A56136}">
      <dsp:nvSpPr>
        <dsp:cNvPr id="0" name=""/>
        <dsp:cNvSpPr/>
      </dsp:nvSpPr>
      <dsp:spPr>
        <a:xfrm>
          <a:off x="4778743" y="4358311"/>
          <a:ext cx="2374523" cy="120359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rgbClr val="002060"/>
              </a:solidFill>
            </a:rPr>
            <a:t>কর্মজীবনে অধ্যপক ছিলেন।   </a:t>
          </a:r>
          <a:endParaRPr lang="bn-BD" sz="2000" kern="1200" dirty="0">
            <a:solidFill>
              <a:srgbClr val="002060"/>
            </a:solidFill>
          </a:endParaRPr>
        </a:p>
      </dsp:txBody>
      <dsp:txXfrm>
        <a:off x="4837498" y="4417066"/>
        <a:ext cx="2257013" cy="1086083"/>
      </dsp:txXfrm>
    </dsp:sp>
    <dsp:sp modelId="{EB729584-325B-4934-9283-8BA9EEFF7451}">
      <dsp:nvSpPr>
        <dsp:cNvPr id="0" name=""/>
        <dsp:cNvSpPr/>
      </dsp:nvSpPr>
      <dsp:spPr>
        <a:xfrm>
          <a:off x="1799954" y="912344"/>
          <a:ext cx="4805519" cy="4805519"/>
        </a:xfrm>
        <a:custGeom>
          <a:avLst/>
          <a:gdLst/>
          <a:ahLst/>
          <a:cxnLst/>
          <a:rect l="0" t="0" r="0" b="0"/>
          <a:pathLst>
            <a:path>
              <a:moveTo>
                <a:pt x="3234883" y="4656827"/>
              </a:moveTo>
              <a:arcTo wR="2402759" hR="2402759" stAng="4184257" swAng="30096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6F253-7854-4DB4-B2C0-E5B2E61E03A0}">
      <dsp:nvSpPr>
        <dsp:cNvPr id="0" name=""/>
        <dsp:cNvSpPr/>
      </dsp:nvSpPr>
      <dsp:spPr>
        <a:xfrm>
          <a:off x="967484" y="4184078"/>
          <a:ext cx="2330953" cy="120359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rgbClr val="002060"/>
              </a:solidFill>
            </a:rPr>
            <a:t>তার একটি বইয়ের নাম,বাংলাদেশের শিল্প আন্দোলন ও আমার কথা । </a:t>
          </a:r>
          <a:endParaRPr lang="bn-BD" sz="1400" kern="1200" dirty="0">
            <a:solidFill>
              <a:srgbClr val="002060"/>
            </a:solidFill>
          </a:endParaRPr>
        </a:p>
      </dsp:txBody>
      <dsp:txXfrm>
        <a:off x="1026239" y="4242833"/>
        <a:ext cx="2213443" cy="1086083"/>
      </dsp:txXfrm>
    </dsp:sp>
    <dsp:sp modelId="{D854CC11-0DDA-4896-BAEA-AAEDC7DB06C8}">
      <dsp:nvSpPr>
        <dsp:cNvPr id="0" name=""/>
        <dsp:cNvSpPr/>
      </dsp:nvSpPr>
      <dsp:spPr>
        <a:xfrm>
          <a:off x="1156327" y="246434"/>
          <a:ext cx="4805519" cy="4805519"/>
        </a:xfrm>
        <a:custGeom>
          <a:avLst/>
          <a:gdLst/>
          <a:ahLst/>
          <a:cxnLst/>
          <a:rect l="0" t="0" r="0" b="0"/>
          <a:pathLst>
            <a:path>
              <a:moveTo>
                <a:pt x="545037" y="3926610"/>
              </a:moveTo>
              <a:arcTo wR="2402759" hR="2402759" stAng="8438321" swAng="203726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5E64C-F03D-4761-BA67-338E58FD97A3}">
      <dsp:nvSpPr>
        <dsp:cNvPr id="0" name=""/>
        <dsp:cNvSpPr/>
      </dsp:nvSpPr>
      <dsp:spPr>
        <a:xfrm>
          <a:off x="74560" y="1657767"/>
          <a:ext cx="2374504" cy="120359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rgbClr val="002060"/>
              </a:solidFill>
            </a:rPr>
            <a:t>মৃত্যঃ১৯৮৮ সাল। </a:t>
          </a:r>
          <a:endParaRPr lang="bn-BD" sz="2100" kern="1200" dirty="0">
            <a:solidFill>
              <a:srgbClr val="002060"/>
            </a:solidFill>
          </a:endParaRPr>
        </a:p>
      </dsp:txBody>
      <dsp:txXfrm>
        <a:off x="133315" y="1716522"/>
        <a:ext cx="2256994" cy="1086083"/>
      </dsp:txXfrm>
    </dsp:sp>
    <dsp:sp modelId="{84B6BFC3-1036-4D5B-B1E9-9D1D61331F6C}">
      <dsp:nvSpPr>
        <dsp:cNvPr id="0" name=""/>
        <dsp:cNvSpPr/>
      </dsp:nvSpPr>
      <dsp:spPr>
        <a:xfrm>
          <a:off x="747375" y="1002530"/>
          <a:ext cx="4805519" cy="4805519"/>
        </a:xfrm>
        <a:custGeom>
          <a:avLst/>
          <a:gdLst/>
          <a:ahLst/>
          <a:cxnLst/>
          <a:rect l="0" t="0" r="0" b="0"/>
          <a:pathLst>
            <a:path>
              <a:moveTo>
                <a:pt x="762900" y="646594"/>
              </a:moveTo>
              <a:arcTo wR="2402759" hR="2402759" stAng="13617688" swAng="17918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E61C4-58CE-479F-935D-47C3A075E08A}">
      <dsp:nvSpPr>
        <dsp:cNvPr id="0" name=""/>
        <dsp:cNvSpPr/>
      </dsp:nvSpPr>
      <dsp:spPr>
        <a:xfrm>
          <a:off x="4004802" y="2375250"/>
          <a:ext cx="1802699" cy="180269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লোকশিল্প সংরক্ষণের উপায়</a:t>
          </a:r>
          <a:endParaRPr lang="en-US" sz="2800" kern="1200" dirty="0"/>
        </a:p>
      </dsp:txBody>
      <dsp:txXfrm>
        <a:off x="4268801" y="2639249"/>
        <a:ext cx="1274701" cy="1274701"/>
      </dsp:txXfrm>
    </dsp:sp>
    <dsp:sp modelId="{057DA59C-F92F-40FE-8DA5-ECEE458759EF}">
      <dsp:nvSpPr>
        <dsp:cNvPr id="0" name=""/>
        <dsp:cNvSpPr/>
      </dsp:nvSpPr>
      <dsp:spPr>
        <a:xfrm rot="16335428">
          <a:off x="4650542" y="1495764"/>
          <a:ext cx="627445" cy="61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738859" y="1710213"/>
        <a:ext cx="443570" cy="367751"/>
      </dsp:txXfrm>
    </dsp:sp>
    <dsp:sp modelId="{59E16689-DA61-48FE-8E96-6BCCE9388BEC}">
      <dsp:nvSpPr>
        <dsp:cNvPr id="0" name=""/>
        <dsp:cNvSpPr/>
      </dsp:nvSpPr>
      <dsp:spPr>
        <a:xfrm>
          <a:off x="3658644" y="0"/>
          <a:ext cx="2706284" cy="1193098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কুটির শিল্প গড়ে তোলা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054970" y="174725"/>
        <a:ext cx="1913632" cy="843648"/>
      </dsp:txXfrm>
    </dsp:sp>
    <dsp:sp modelId="{7401A7CA-7D63-4B31-A1B8-A5D103CB68AA}">
      <dsp:nvSpPr>
        <dsp:cNvPr id="0" name=""/>
        <dsp:cNvSpPr/>
      </dsp:nvSpPr>
      <dsp:spPr>
        <a:xfrm rot="20589300">
          <a:off x="5976716" y="2562261"/>
          <a:ext cx="553146" cy="61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7973"/>
            <a:satOff val="9129"/>
            <a:lumOff val="-1686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980276" y="2708888"/>
        <a:ext cx="387202" cy="367751"/>
      </dsp:txXfrm>
    </dsp:sp>
    <dsp:sp modelId="{F2C30884-5948-4AAE-B189-43C144C3A839}">
      <dsp:nvSpPr>
        <dsp:cNvPr id="0" name=""/>
        <dsp:cNvSpPr/>
      </dsp:nvSpPr>
      <dsp:spPr>
        <a:xfrm>
          <a:off x="6649871" y="1441871"/>
          <a:ext cx="2678053" cy="180269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flat">
          <a:bevelT w="50800" h="63500" prst="rible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লোকশিল্প প্রস্তুতে মনোযোগ দেওয়া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042063" y="1705870"/>
        <a:ext cx="1893669" cy="1274701"/>
      </dsp:txXfrm>
    </dsp:sp>
    <dsp:sp modelId="{BD3A616D-7CE4-4354-92D8-52ADF9940333}">
      <dsp:nvSpPr>
        <dsp:cNvPr id="0" name=""/>
        <dsp:cNvSpPr/>
      </dsp:nvSpPr>
      <dsp:spPr>
        <a:xfrm rot="1473084">
          <a:off x="5941413" y="3591088"/>
          <a:ext cx="648101" cy="61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5946"/>
            <a:satOff val="18259"/>
            <a:lumOff val="-3373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949725" y="3675470"/>
        <a:ext cx="464226" cy="367751"/>
      </dsp:txXfrm>
    </dsp:sp>
    <dsp:sp modelId="{F6184EDD-FCDD-4F94-840E-AE6F0202B19A}">
      <dsp:nvSpPr>
        <dsp:cNvPr id="0" name=""/>
        <dsp:cNvSpPr/>
      </dsp:nvSpPr>
      <dsp:spPr>
        <a:xfrm>
          <a:off x="6653325" y="3733795"/>
          <a:ext cx="2453617" cy="1802699"/>
        </a:xfrm>
        <a:prstGeom prst="ellipse">
          <a:avLst/>
        </a:prstGeom>
        <a:gradFill rotWithShape="1">
          <a:gsLst>
            <a:gs pos="0">
              <a:schemeClr val="accent5">
                <a:satMod val="100000"/>
                <a:lumMod val="100000"/>
              </a:schemeClr>
            </a:gs>
            <a:gs pos="50000">
              <a:schemeClr val="accent5">
                <a:shade val="99000"/>
                <a:satMod val="105000"/>
                <a:lumMod val="100000"/>
              </a:schemeClr>
            </a:gs>
            <a:gs pos="100000">
              <a:schemeClr val="accent5"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flat">
          <a:bevelT w="50800" h="63500" prst="ribl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সচেনতা সৃষ্টি করা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012649" y="3997794"/>
        <a:ext cx="1734969" cy="1274701"/>
      </dsp:txXfrm>
    </dsp:sp>
    <dsp:sp modelId="{86A1F7E5-836E-4061-A3F4-DBA2016BF075}">
      <dsp:nvSpPr>
        <dsp:cNvPr id="0" name=""/>
        <dsp:cNvSpPr/>
      </dsp:nvSpPr>
      <dsp:spPr>
        <a:xfrm rot="5400000">
          <a:off x="4715327" y="4220735"/>
          <a:ext cx="381649" cy="61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3919"/>
            <a:satOff val="27388"/>
            <a:lumOff val="-5059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772575" y="4286071"/>
        <a:ext cx="267154" cy="367751"/>
      </dsp:txXfrm>
    </dsp:sp>
    <dsp:sp modelId="{D42C56EA-B366-48EE-877E-A6E507044E7F}">
      <dsp:nvSpPr>
        <dsp:cNvPr id="0" name=""/>
        <dsp:cNvSpPr/>
      </dsp:nvSpPr>
      <dsp:spPr>
        <a:xfrm>
          <a:off x="3524753" y="4898042"/>
          <a:ext cx="2762798" cy="18026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লোকশিল্পের  ব্যবহারে উৎসাহিত করা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929355" y="5162041"/>
        <a:ext cx="1953594" cy="1274701"/>
      </dsp:txXfrm>
    </dsp:sp>
    <dsp:sp modelId="{FEBD359D-E753-4DD2-80E4-D7606AD2CD36}">
      <dsp:nvSpPr>
        <dsp:cNvPr id="0" name=""/>
        <dsp:cNvSpPr/>
      </dsp:nvSpPr>
      <dsp:spPr>
        <a:xfrm rot="9391086">
          <a:off x="3161952" y="3579080"/>
          <a:ext cx="685049" cy="61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1892"/>
            <a:satOff val="36518"/>
            <a:lumOff val="-6746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338213" y="3665030"/>
        <a:ext cx="501174" cy="367751"/>
      </dsp:txXfrm>
    </dsp:sp>
    <dsp:sp modelId="{03C2CE6A-03CD-4456-9FA8-BBB652F02730}">
      <dsp:nvSpPr>
        <dsp:cNvPr id="0" name=""/>
        <dsp:cNvSpPr/>
      </dsp:nvSpPr>
      <dsp:spPr>
        <a:xfrm>
          <a:off x="458246" y="3733587"/>
          <a:ext cx="2642486" cy="1802699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flat">
          <a:bevelT w="50800" h="63500" prst="ribl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সরকারি ও বেসরকারি উদ্যোগ গ্রহণ করা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845229" y="3997586"/>
        <a:ext cx="1868520" cy="1274701"/>
      </dsp:txXfrm>
    </dsp:sp>
    <dsp:sp modelId="{D8D3790B-33DB-4858-B7E5-01A2CBA8986D}">
      <dsp:nvSpPr>
        <dsp:cNvPr id="0" name=""/>
        <dsp:cNvSpPr/>
      </dsp:nvSpPr>
      <dsp:spPr>
        <a:xfrm rot="11705569">
          <a:off x="3114394" y="2576740"/>
          <a:ext cx="666051" cy="612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295098" y="2723262"/>
        <a:ext cx="482176" cy="367751"/>
      </dsp:txXfrm>
    </dsp:sp>
    <dsp:sp modelId="{F4F41804-BE46-473F-AD29-B74424009199}">
      <dsp:nvSpPr>
        <dsp:cNvPr id="0" name=""/>
        <dsp:cNvSpPr/>
      </dsp:nvSpPr>
      <dsp:spPr>
        <a:xfrm>
          <a:off x="0" y="1449627"/>
          <a:ext cx="2947863" cy="1802699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বিদেশি অতিথিদের আকৃষ্ট করা ও উপহার দেওয়া 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31705" y="1713626"/>
        <a:ext cx="2084453" cy="1274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02A65-AD25-4824-BDE6-ABEAB13B353A}" type="datetimeFigureOut">
              <a:rPr lang="bn-BD" smtClean="0"/>
              <a:t>19/11/1441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59CA7-C719-4C28-B948-2927B96078CB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09424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2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26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90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76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3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64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95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31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81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59CA7-C719-4C28-B948-2927B96078CB}" type="slidenum">
              <a:rPr lang="bn-BD" smtClean="0"/>
              <a:t>3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649062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ঘোষণার পূর্বে ছবিগুলো দেখিয়ে প্রশ্নোত্তর এর মাধ্যমে শিক্ষার্থীদের কাছ থেকে আজকের পাঠের বিষয়টি বের করা হবে। শিক্ষক নিজের পছন্দ অনুযায়ী পাঠসংশ্লিষ্ট অন্য উপায়েও পাঠ ঘোষণা করতে পারবেন।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0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লোকশিল্প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সংরক্ষণের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উপায়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সম্পর্কে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নিতে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উপায়গুলো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দেখিয়ে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13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84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1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96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6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77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6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1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19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3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0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14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1582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708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microsoft.com/office/2007/relationships/hdphoto" Target="../media/hdphoto1.wdp"/><Relationship Id="rId7" Type="http://schemas.openxmlformats.org/officeDocument/2006/relationships/image" Target="../media/image3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7.jpeg"/><Relationship Id="rId7" Type="http://schemas.openxmlformats.org/officeDocument/2006/relationships/image" Target="../media/image8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7" Type="http://schemas.openxmlformats.org/officeDocument/2006/relationships/image" Target="../media/image9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2.jpeg"/><Relationship Id="rId7" Type="http://schemas.openxmlformats.org/officeDocument/2006/relationships/image" Target="../media/image94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89.jpeg"/><Relationship Id="rId4" Type="http://schemas.openxmlformats.org/officeDocument/2006/relationships/image" Target="../media/image9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716C0A3-5823-4C9C-894D-AD94B98E2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11582399" cy="6705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0800000" flipV="1">
            <a:off x="8808671" y="6377783"/>
            <a:ext cx="2743200" cy="480217"/>
          </a:xfrm>
          <a:solidFill>
            <a:srgbClr val="FFFF00"/>
          </a:solidFill>
        </p:spPr>
        <p:txBody>
          <a:bodyPr/>
          <a:lstStyle/>
          <a:p>
            <a:fld id="{73B9719F-3F04-4B25-BE31-ED822F3F7880}" type="datetime1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0A3BB-01EF-4D3B-8F94-F2614EDD2A32}"/>
              </a:ext>
            </a:extLst>
          </p:cNvPr>
          <p:cNvSpPr txBox="1"/>
          <p:nvPr/>
        </p:nvSpPr>
        <p:spPr>
          <a:xfrm>
            <a:off x="1676400" y="4309500"/>
            <a:ext cx="626225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3800" b="1" i="0" u="none" strike="noStrike" kern="1200" cap="none" spc="0" normalizeH="0" baseline="0" noProof="0" dirty="0">
                <a:ln w="10160">
                  <a:solidFill>
                    <a:srgbClr val="DEC18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93835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8352381"/>
              </p:ext>
            </p:extLst>
          </p:nvPr>
        </p:nvGraphicFramePr>
        <p:xfrm>
          <a:off x="1066800" y="34636"/>
          <a:ext cx="9677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44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2E61C4-58CE-479F-935D-47C3A075E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82E61C4-58CE-479F-935D-47C3A075E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82E61C4-58CE-479F-935D-47C3A075E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C82E61C4-58CE-479F-935D-47C3A075E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7DA59C-F92F-40FE-8DA5-ECEE45875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57DA59C-F92F-40FE-8DA5-ECEE45875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057DA59C-F92F-40FE-8DA5-ECEE45875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057DA59C-F92F-40FE-8DA5-ECEE45875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E16689-DA61-48FE-8E96-6BCCE9388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59E16689-DA61-48FE-8E96-6BCCE9388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59E16689-DA61-48FE-8E96-6BCCE9388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59E16689-DA61-48FE-8E96-6BCCE9388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01A7CA-7D63-4B31-A1B8-A5D103CB6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7401A7CA-7D63-4B31-A1B8-A5D103CB6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7401A7CA-7D63-4B31-A1B8-A5D103CB6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401A7CA-7D63-4B31-A1B8-A5D103CB6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C30884-5948-4AAE-B189-43C144C3A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F2C30884-5948-4AAE-B189-43C144C3A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F2C30884-5948-4AAE-B189-43C144C3A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F2C30884-5948-4AAE-B189-43C144C3A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3A616D-7CE4-4354-92D8-52ADF9940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BD3A616D-7CE4-4354-92D8-52ADF9940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BD3A616D-7CE4-4354-92D8-52ADF9940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BD3A616D-7CE4-4354-92D8-52ADF9940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184EDD-FCDD-4F94-840E-AE6F0202B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F6184EDD-FCDD-4F94-840E-AE6F0202B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F6184EDD-FCDD-4F94-840E-AE6F0202B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F6184EDD-FCDD-4F94-840E-AE6F0202B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A1F7E5-836E-4061-A3F4-DBA2016BF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86A1F7E5-836E-4061-A3F4-DBA2016BF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86A1F7E5-836E-4061-A3F4-DBA2016BF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86A1F7E5-836E-4061-A3F4-DBA2016BF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2C56EA-B366-48EE-877E-A6E507044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D42C56EA-B366-48EE-877E-A6E507044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D42C56EA-B366-48EE-877E-A6E507044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D42C56EA-B366-48EE-877E-A6E507044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BD359D-E753-4DD2-80E4-D7606AD2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FEBD359D-E753-4DD2-80E4-D7606AD2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FEBD359D-E753-4DD2-80E4-D7606AD2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FEBD359D-E753-4DD2-80E4-D7606AD2C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2CE6A-03CD-4456-9FA8-BBB652F0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03C2CE6A-03CD-4456-9FA8-BBB652F0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03C2CE6A-03CD-4456-9FA8-BBB652F0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03C2CE6A-03CD-4456-9FA8-BBB652F02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D3790B-33DB-4858-B7E5-01A2CBA89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8D3790B-33DB-4858-B7E5-01A2CBA89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D8D3790B-33DB-4858-B7E5-01A2CBA89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D8D3790B-33DB-4858-B7E5-01A2CBA89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F41804-BE46-473F-AD29-B74424009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F4F41804-BE46-473F-AD29-B74424009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F4F41804-BE46-473F-AD29-B74424009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F4F41804-BE46-473F-AD29-B74424009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7/9/2020</a:t>
            </a:fld>
            <a:endParaRPr lang="en-US"/>
          </a:p>
        </p:txBody>
      </p:sp>
      <p:sp>
        <p:nvSpPr>
          <p:cNvPr id="2" name="Down Arrow Callout 1"/>
          <p:cNvSpPr/>
          <p:nvPr/>
        </p:nvSpPr>
        <p:spPr>
          <a:xfrm rot="2424206">
            <a:off x="7685391" y="608618"/>
            <a:ext cx="2057843" cy="2134607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rgbClr val="FF0000"/>
                </a:solidFill>
              </a:rPr>
              <a:t>আর্দশ</a:t>
            </a:r>
          </a:p>
          <a:p>
            <a:pPr algn="ctr"/>
            <a:r>
              <a:rPr lang="bn-IN" sz="2700" dirty="0">
                <a:solidFill>
                  <a:srgbClr val="FF0000"/>
                </a:solidFill>
              </a:rPr>
              <a:t>পাঠ </a:t>
            </a:r>
            <a:endParaRPr lang="bn-BD" sz="27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0CED0-A076-45D8-991F-6C3EBBA64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524000"/>
            <a:ext cx="5638797" cy="45497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68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 rot="2256381">
            <a:off x="7606301" y="732701"/>
            <a:ext cx="2400300" cy="18859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7/9/2020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9457B-9F75-480A-8463-9C9A45DC0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4600"/>
            <a:ext cx="6895355" cy="34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F0ADB-29EC-4842-8D36-E255A384C5B8}"/>
              </a:ext>
            </a:extLst>
          </p:cNvPr>
          <p:cNvSpPr txBox="1"/>
          <p:nvPr/>
        </p:nvSpPr>
        <p:spPr>
          <a:xfrm>
            <a:off x="1371600" y="533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লোক</a:t>
            </a:r>
            <a:r>
              <a:rPr lang="en-US" dirty="0"/>
              <a:t> </a:t>
            </a:r>
            <a:r>
              <a:rPr lang="en-US" dirty="0" err="1"/>
              <a:t>শিল্পে</a:t>
            </a:r>
            <a:r>
              <a:rPr lang="en-US" dirty="0"/>
              <a:t> ১৩ </a:t>
            </a:r>
            <a:r>
              <a:rPr lang="en-US" dirty="0" err="1"/>
              <a:t>টি</a:t>
            </a:r>
            <a:r>
              <a:rPr lang="en-US" dirty="0"/>
              <a:t> </a:t>
            </a:r>
            <a:r>
              <a:rPr lang="en-US" dirty="0" err="1"/>
              <a:t>শিল্পের</a:t>
            </a:r>
            <a:r>
              <a:rPr lang="en-US" dirty="0"/>
              <a:t> </a:t>
            </a:r>
            <a:r>
              <a:rPr lang="en-US" dirty="0" err="1"/>
              <a:t>কথা</a:t>
            </a:r>
            <a:r>
              <a:rPr lang="en-US" dirty="0"/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উল্ল্যে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C7F7A-DA8E-4FBC-A514-E836F1E9DF13}"/>
              </a:ext>
            </a:extLst>
          </p:cNvPr>
          <p:cNvSpPr txBox="1"/>
          <p:nvPr/>
        </p:nvSpPr>
        <p:spPr>
          <a:xfrm>
            <a:off x="838200" y="902732"/>
            <a:ext cx="9982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১।ঢাকাই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মসলিন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২।জামদানি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৩।নক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৫।মনিপুরী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৬।কাঁসা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পিতল,তা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৭।পোড়া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৮।মাটির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টেপা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৯।হাসিয়া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শিতল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১১।শিকা,হাত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পাখা,ফুল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১২সোলা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১৩কাপড়ের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72466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224966-C75E-41DA-9E35-6E21700A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7" t="9851" r="5556" b="6455"/>
          <a:stretch/>
        </p:blipFill>
        <p:spPr>
          <a:xfrm>
            <a:off x="8153400" y="381000"/>
            <a:ext cx="3541530" cy="276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C0708-5A80-4C0B-8E79-F8A904201D54}"/>
              </a:ext>
            </a:extLst>
          </p:cNvPr>
          <p:cNvSpPr txBox="1"/>
          <p:nvPr/>
        </p:nvSpPr>
        <p:spPr>
          <a:xfrm>
            <a:off x="8119820" y="5802824"/>
            <a:ext cx="4038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BBDDA-A6ED-4F51-BAC0-757CBA63C2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b="6704"/>
          <a:stretch/>
        </p:blipFill>
        <p:spPr>
          <a:xfrm>
            <a:off x="8153400" y="3320512"/>
            <a:ext cx="3541531" cy="230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B00942-7134-4C51-99FA-43027C721921}"/>
              </a:ext>
            </a:extLst>
          </p:cNvPr>
          <p:cNvSpPr txBox="1"/>
          <p:nvPr/>
        </p:nvSpPr>
        <p:spPr>
          <a:xfrm>
            <a:off x="243387" y="5238945"/>
            <a:ext cx="3048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জামদানি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শাড়ী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972F5F-9EEB-4AF1-8617-672E4EC660B6}"/>
              </a:ext>
            </a:extLst>
          </p:cNvPr>
          <p:cNvGrpSpPr/>
          <p:nvPr/>
        </p:nvGrpSpPr>
        <p:grpSpPr>
          <a:xfrm>
            <a:off x="3601857" y="5139794"/>
            <a:ext cx="4044270" cy="1047750"/>
            <a:chOff x="3601857" y="5139794"/>
            <a:chExt cx="4044270" cy="1047750"/>
          </a:xfrm>
        </p:grpSpPr>
        <p:pic>
          <p:nvPicPr>
            <p:cNvPr id="1026" name="Picture 2" descr="Image result for jamdani sari">
              <a:extLst>
                <a:ext uri="{FF2B5EF4-FFF2-40B4-BE49-F238E27FC236}">
                  <a16:creationId xmlns:a16="http://schemas.microsoft.com/office/drawing/2014/main" id="{1CC67483-2961-4C78-8E1D-653956C715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857" y="5139794"/>
              <a:ext cx="1866900" cy="10477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jamdani sari">
              <a:extLst>
                <a:ext uri="{FF2B5EF4-FFF2-40B4-BE49-F238E27FC236}">
                  <a16:creationId xmlns:a16="http://schemas.microsoft.com/office/drawing/2014/main" id="{F67474B6-2B47-402C-914C-4C4170C46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227" y="5139794"/>
              <a:ext cx="1866900" cy="10477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A16D95A-666B-4F44-8054-A5780745FD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10" y="381000"/>
            <a:ext cx="2907271" cy="403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0126D8-4C56-4B00-A4AF-020002B94D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4" b="10489"/>
          <a:stretch/>
        </p:blipFill>
        <p:spPr>
          <a:xfrm>
            <a:off x="301850" y="381000"/>
            <a:ext cx="3286125" cy="47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C8451E-89F1-4CC1-A904-B4B82B6A3B33}"/>
              </a:ext>
            </a:extLst>
          </p:cNvPr>
          <p:cNvGrpSpPr/>
          <p:nvPr/>
        </p:nvGrpSpPr>
        <p:grpSpPr>
          <a:xfrm>
            <a:off x="522584" y="1310899"/>
            <a:ext cx="5230516" cy="3795147"/>
            <a:chOff x="522584" y="1310899"/>
            <a:chExt cx="5230516" cy="3795147"/>
          </a:xfrm>
        </p:grpSpPr>
        <p:pic>
          <p:nvPicPr>
            <p:cNvPr id="2050" name="Picture 2" descr="Image result for noksikatha">
              <a:extLst>
                <a:ext uri="{FF2B5EF4-FFF2-40B4-BE49-F238E27FC236}">
                  <a16:creationId xmlns:a16="http://schemas.microsoft.com/office/drawing/2014/main" id="{1AD7A7A3-A55A-4B26-863C-9613269A1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84" y="3391546"/>
              <a:ext cx="2466975" cy="1714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age result for noksikatha">
              <a:extLst>
                <a:ext uri="{FF2B5EF4-FFF2-40B4-BE49-F238E27FC236}">
                  <a16:creationId xmlns:a16="http://schemas.microsoft.com/office/drawing/2014/main" id="{840DC0AB-C2FB-4D82-B778-7E3755411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84" y="1310899"/>
              <a:ext cx="2428875" cy="1752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noksikatha">
              <a:extLst>
                <a:ext uri="{FF2B5EF4-FFF2-40B4-BE49-F238E27FC236}">
                  <a16:creationId xmlns:a16="http://schemas.microsoft.com/office/drawing/2014/main" id="{726E6BD2-01A9-4E10-8500-C64BA9A75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386" y="3391546"/>
              <a:ext cx="2400300" cy="1714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noksikatha">
              <a:extLst>
                <a:ext uri="{FF2B5EF4-FFF2-40B4-BE49-F238E27FC236}">
                  <a16:creationId xmlns:a16="http://schemas.microsoft.com/office/drawing/2014/main" id="{1631E558-C1D6-4F47-B514-F2B6AA1F5D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310899"/>
              <a:ext cx="2552700" cy="1752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D05CA4-5479-461C-AF13-D2159BDD1341}"/>
              </a:ext>
            </a:extLst>
          </p:cNvPr>
          <p:cNvSpPr txBox="1"/>
          <p:nvPr/>
        </p:nvSpPr>
        <p:spPr>
          <a:xfrm>
            <a:off x="612264" y="301557"/>
            <a:ext cx="35052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নকশি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কাঁথা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2E15E3-4BEC-40AC-A5E0-36EA2DC752FF}"/>
              </a:ext>
            </a:extLst>
          </p:cNvPr>
          <p:cNvGrpSpPr/>
          <p:nvPr/>
        </p:nvGrpSpPr>
        <p:grpSpPr>
          <a:xfrm>
            <a:off x="6705600" y="1057437"/>
            <a:ext cx="5060842" cy="3198462"/>
            <a:chOff x="6705600" y="1057437"/>
            <a:chExt cx="5060842" cy="3198462"/>
          </a:xfrm>
        </p:grpSpPr>
        <p:pic>
          <p:nvPicPr>
            <p:cNvPr id="2058" name="Picture 10" descr="Image result for tat sari">
              <a:extLst>
                <a:ext uri="{FF2B5EF4-FFF2-40B4-BE49-F238E27FC236}">
                  <a16:creationId xmlns:a16="http://schemas.microsoft.com/office/drawing/2014/main" id="{7C4ADFA5-B74D-452F-9CDF-12AB068B8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0" y="1070998"/>
              <a:ext cx="2774842" cy="3184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 result for tat sari">
              <a:extLst>
                <a:ext uri="{FF2B5EF4-FFF2-40B4-BE49-F238E27FC236}">
                  <a16:creationId xmlns:a16="http://schemas.microsoft.com/office/drawing/2014/main" id="{7E6A2570-1E2D-47D3-A7CB-20EB6C614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1057437"/>
              <a:ext cx="1866900" cy="3184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1A15E6-5B92-4E1A-9AE9-6F723FDF3517}"/>
              </a:ext>
            </a:extLst>
          </p:cNvPr>
          <p:cNvSpPr txBox="1"/>
          <p:nvPr/>
        </p:nvSpPr>
        <p:spPr>
          <a:xfrm>
            <a:off x="6069039" y="5213242"/>
            <a:ext cx="584512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শাড়ী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6C7D90-D448-41D3-AB8B-703361557E01}"/>
              </a:ext>
            </a:extLst>
          </p:cNvPr>
          <p:cNvSpPr txBox="1"/>
          <p:nvPr/>
        </p:nvSpPr>
        <p:spPr>
          <a:xfrm>
            <a:off x="1524000" y="457200"/>
            <a:ext cx="1953388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/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মনিপুরী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কাপড়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111DAA-1740-421E-A7B1-E85169348108}"/>
              </a:ext>
            </a:extLst>
          </p:cNvPr>
          <p:cNvGrpSpPr/>
          <p:nvPr/>
        </p:nvGrpSpPr>
        <p:grpSpPr>
          <a:xfrm>
            <a:off x="838200" y="1371600"/>
            <a:ext cx="4953001" cy="4705475"/>
            <a:chOff x="838200" y="1371600"/>
            <a:chExt cx="4953001" cy="4705475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D66EBFD2-E2A3-4199-BDDB-00D2042F13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r="16190"/>
            <a:stretch/>
          </p:blipFill>
          <p:spPr bwMode="auto">
            <a:xfrm>
              <a:off x="3810000" y="2571875"/>
              <a:ext cx="1981201" cy="350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095700-23D9-4D3E-989E-3C095D52F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371600"/>
              <a:ext cx="2639188" cy="45720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7E0D25C-279C-48DF-99AD-56DBB1F4EFBA}"/>
              </a:ext>
            </a:extLst>
          </p:cNvPr>
          <p:cNvSpPr txBox="1"/>
          <p:nvPr/>
        </p:nvSpPr>
        <p:spPr>
          <a:xfrm>
            <a:off x="7035096" y="457200"/>
            <a:ext cx="2583978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মাটির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টেপা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পুতু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হাসিয়া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743B8-9172-4763-85B1-FADED781FB42}"/>
              </a:ext>
            </a:extLst>
          </p:cNvPr>
          <p:cNvGrpSpPr/>
          <p:nvPr/>
        </p:nvGrpSpPr>
        <p:grpSpPr>
          <a:xfrm>
            <a:off x="6961701" y="1657475"/>
            <a:ext cx="4644842" cy="4433455"/>
            <a:chOff x="6961701" y="1657475"/>
            <a:chExt cx="4644842" cy="4433455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D0059F56-6EE8-4E0C-AAD6-EAD512BAF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701" y="1657475"/>
              <a:ext cx="2352676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8A4EB1D6-3F04-42AB-B496-EF4283C2C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1043" y="3995430"/>
              <a:ext cx="2095500" cy="209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151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B223-E6EA-4A13-8322-715093951F3F}" type="datetime1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Hexagon 2"/>
          <p:cNvSpPr/>
          <p:nvPr/>
        </p:nvSpPr>
        <p:spPr>
          <a:xfrm>
            <a:off x="5257800" y="240991"/>
            <a:ext cx="3486154" cy="139065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ফুল পিঠা  শুধু প্রয়োজনই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মেটায় না  এটা শিল্পও বটে</a:t>
            </a:r>
            <a:endParaRPr lang="en-US" sz="21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116" y="900112"/>
            <a:ext cx="2743200" cy="2528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69.jpg"/>
          <p:cNvPicPr>
            <a:picLocks noChangeAspect="1"/>
          </p:cNvPicPr>
          <p:nvPr/>
        </p:nvPicPr>
        <p:blipFill>
          <a:blip r:embed="rId4"/>
          <a:srcRect l="6061" r="9091"/>
          <a:stretch>
            <a:fillRect/>
          </a:stretch>
        </p:blipFill>
        <p:spPr>
          <a:xfrm>
            <a:off x="253656" y="533400"/>
            <a:ext cx="3335685" cy="2400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71.jpg"/>
          <p:cNvPicPr>
            <a:picLocks noChangeAspect="1"/>
          </p:cNvPicPr>
          <p:nvPr/>
        </p:nvPicPr>
        <p:blipFill>
          <a:blip r:embed="rId5"/>
          <a:srcRect l="12355"/>
          <a:stretch>
            <a:fillRect/>
          </a:stretch>
        </p:blipFill>
        <p:spPr>
          <a:xfrm>
            <a:off x="9388327" y="4057921"/>
            <a:ext cx="2454777" cy="2275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143BD5-998B-45BA-857D-34E18D5FE9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4" y="3194732"/>
            <a:ext cx="2917483" cy="2917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B2BD34-0E42-4C6D-8639-628A90D705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55" y="1894190"/>
            <a:ext cx="3335685" cy="26666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Image result for ful pitha">
            <a:extLst>
              <a:ext uri="{FF2B5EF4-FFF2-40B4-BE49-F238E27FC236}">
                <a16:creationId xmlns:a16="http://schemas.microsoft.com/office/drawing/2014/main" id="{0B9B6610-6082-4539-8C5C-962156E5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12" y="2964988"/>
            <a:ext cx="3000375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ul pitha">
            <a:extLst>
              <a:ext uri="{FF2B5EF4-FFF2-40B4-BE49-F238E27FC236}">
                <a16:creationId xmlns:a16="http://schemas.microsoft.com/office/drawing/2014/main" id="{E9873DBC-3F28-4EBE-9CA5-701E7BA3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95" y="4560884"/>
            <a:ext cx="3335685" cy="2025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7451-7F2D-47CE-B998-CEA4D4D75F1A}" type="datetime1">
              <a:rPr lang="en-US" smtClean="0"/>
              <a:pPr/>
              <a:t>7/9/2020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24089" y="1278760"/>
            <a:ext cx="4743822" cy="57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কাঁসা বা পিতলের তৈজসপত্র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C0D9B7-3558-441A-B1D3-5CA8ED533B61}"/>
              </a:ext>
            </a:extLst>
          </p:cNvPr>
          <p:cNvGrpSpPr/>
          <p:nvPr/>
        </p:nvGrpSpPr>
        <p:grpSpPr>
          <a:xfrm>
            <a:off x="399373" y="295431"/>
            <a:ext cx="2857806" cy="6289642"/>
            <a:chOff x="399373" y="295431"/>
            <a:chExt cx="2857806" cy="6289642"/>
          </a:xfrm>
        </p:grpSpPr>
        <p:pic>
          <p:nvPicPr>
            <p:cNvPr id="3076" name="Picture 4" descr="Image result for kasha pitol">
              <a:extLst>
                <a:ext uri="{FF2B5EF4-FFF2-40B4-BE49-F238E27FC236}">
                  <a16:creationId xmlns:a16="http://schemas.microsoft.com/office/drawing/2014/main" id="{102CB24A-D04D-4C9E-93B2-F6C28C568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04" y="295431"/>
              <a:ext cx="2733675" cy="181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Image result for kasha pitol">
              <a:extLst>
                <a:ext uri="{FF2B5EF4-FFF2-40B4-BE49-F238E27FC236}">
                  <a16:creationId xmlns:a16="http://schemas.microsoft.com/office/drawing/2014/main" id="{4F671595-89E8-4E03-BF37-C63405EB8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72" y="2313172"/>
              <a:ext cx="2695575" cy="193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Image result for kasha pitol">
              <a:extLst>
                <a:ext uri="{FF2B5EF4-FFF2-40B4-BE49-F238E27FC236}">
                  <a16:creationId xmlns:a16="http://schemas.microsoft.com/office/drawing/2014/main" id="{E1278BCF-A615-436C-A6C5-F8BDCB6E5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73" y="4374096"/>
              <a:ext cx="2771774" cy="2210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A080E4-D741-49C5-A356-51E60238EBF2}"/>
              </a:ext>
            </a:extLst>
          </p:cNvPr>
          <p:cNvGrpSpPr/>
          <p:nvPr/>
        </p:nvGrpSpPr>
        <p:grpSpPr>
          <a:xfrm>
            <a:off x="4657411" y="517367"/>
            <a:ext cx="7154589" cy="5654833"/>
            <a:chOff x="4657411" y="517367"/>
            <a:chExt cx="7154589" cy="5654833"/>
          </a:xfrm>
        </p:grpSpPr>
        <p:pic>
          <p:nvPicPr>
            <p:cNvPr id="3074" name="Picture 2" descr="Image result for kasha pitol">
              <a:extLst>
                <a:ext uri="{FF2B5EF4-FFF2-40B4-BE49-F238E27FC236}">
                  <a16:creationId xmlns:a16="http://schemas.microsoft.com/office/drawing/2014/main" id="{F0F690BA-A62A-44C4-9417-0E466CE04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4822" y="517367"/>
              <a:ext cx="2771775" cy="240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Image result for kasha pitol">
              <a:extLst>
                <a:ext uri="{FF2B5EF4-FFF2-40B4-BE49-F238E27FC236}">
                  <a16:creationId xmlns:a16="http://schemas.microsoft.com/office/drawing/2014/main" id="{6437E401-6918-4F4C-B250-CBF453161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411" y="3608052"/>
              <a:ext cx="2877178" cy="2564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Image result for kasha pitol">
              <a:extLst>
                <a:ext uri="{FF2B5EF4-FFF2-40B4-BE49-F238E27FC236}">
                  <a16:creationId xmlns:a16="http://schemas.microsoft.com/office/drawing/2014/main" id="{727A095E-AD05-4096-89B8-BB05EC72C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4822" y="3755166"/>
              <a:ext cx="2877178" cy="2210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19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62" y="4238605"/>
            <a:ext cx="4604981" cy="2437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7" y="463328"/>
            <a:ext cx="4114799" cy="22559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53" y="346678"/>
            <a:ext cx="4419600" cy="2714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7" y="3708121"/>
            <a:ext cx="3995381" cy="29131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530501" y="2633443"/>
            <a:ext cx="2524722" cy="21236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লোক শিল্পের নিদের্শন </a:t>
            </a:r>
            <a:endParaRPr lang="bn-BD" sz="4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6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239000" y="2514600"/>
            <a:ext cx="4572001" cy="3627553"/>
          </a:xfr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bn-IN" sz="4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রেহানা পারভীন। </a:t>
            </a:r>
          </a:p>
          <a:p>
            <a:r>
              <a:rPr lang="bn-IN" sz="4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সহকারি শিক্ষক</a:t>
            </a:r>
            <a:r>
              <a:rPr lang="en-US" sz="4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 </a:t>
            </a:r>
            <a:r>
              <a:rPr lang="bn-IN" sz="4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গোয়ালন্দ,রাজ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</a:t>
            </a:r>
            <a:r>
              <a:rPr lang="en-US" sz="43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ড়ী</a:t>
            </a:r>
            <a:r>
              <a:rPr lang="bn-IN" sz="1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1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bn-IN" sz="1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bn-IN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n-B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5169" y="523875"/>
            <a:ext cx="4039831" cy="1543050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bn-IN" sz="6000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শিক্ষক</a:t>
            </a:r>
            <a:r>
              <a:rPr lang="bn-IN" sz="6000" dirty="0">
                <a:solidFill>
                  <a:srgbClr val="FF0000"/>
                </a:solidFill>
              </a:rPr>
              <a:t> </a:t>
            </a:r>
            <a:r>
              <a:rPr lang="bn-IN" sz="6000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পরিচিতি</a:t>
            </a:r>
            <a:r>
              <a:rPr lang="bn-IN" sz="6000" dirty="0">
                <a:solidFill>
                  <a:srgbClr val="FF0000"/>
                </a:solidFill>
              </a:rPr>
              <a:t> </a:t>
            </a:r>
            <a:endParaRPr lang="bn-BD" sz="6000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7BDA2B-074D-403B-8C7D-E4A7CFB17CC2}"/>
              </a:ext>
            </a:extLst>
          </p:cNvPr>
          <p:cNvGrpSpPr/>
          <p:nvPr/>
        </p:nvGrpSpPr>
        <p:grpSpPr>
          <a:xfrm>
            <a:off x="838200" y="1295400"/>
            <a:ext cx="3505200" cy="5059667"/>
            <a:chOff x="1219200" y="609600"/>
            <a:chExt cx="4191000" cy="50596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D58BD0-CB65-43C6-B51B-A9A021B04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5" r="13412"/>
            <a:stretch/>
          </p:blipFill>
          <p:spPr>
            <a:xfrm>
              <a:off x="1219200" y="609600"/>
              <a:ext cx="4191000" cy="505966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260894-D87D-438F-B846-DFE48F4ED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8" t="7793" b="52222"/>
            <a:stretch/>
          </p:blipFill>
          <p:spPr>
            <a:xfrm>
              <a:off x="1871851" y="1539739"/>
              <a:ext cx="2646325" cy="31993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7C15FAA-8DB5-4B90-B862-F570CACEF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8" y="2819400"/>
            <a:ext cx="1811364" cy="3199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26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352795" y="6492875"/>
            <a:ext cx="2743200" cy="365125"/>
          </a:xfrm>
        </p:spPr>
        <p:txBody>
          <a:bodyPr/>
          <a:lstStyle/>
          <a:p>
            <a:fld id="{AE23FB6F-47CB-4ED9-BE74-EAF95264499B}" type="datetime1">
              <a:rPr lang="en-US" smtClean="0"/>
              <a:pPr/>
              <a:t>7/9/2020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79" y="609600"/>
            <a:ext cx="2895600" cy="26925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d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710" y="4544209"/>
            <a:ext cx="3216028" cy="19006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x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79" y="3701254"/>
            <a:ext cx="2895600" cy="2880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2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2227" y="3329327"/>
            <a:ext cx="3207679" cy="28517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Hexagon 8"/>
          <p:cNvSpPr/>
          <p:nvPr/>
        </p:nvSpPr>
        <p:spPr>
          <a:xfrm>
            <a:off x="4404102" y="2713006"/>
            <a:ext cx="2895600" cy="143198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লোকশিল্পের</a:t>
            </a:r>
            <a:r>
              <a:rPr lang="bn-IN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হাতের তৈরী জিনিষ । </a:t>
            </a:r>
            <a:endParaRPr lang="en-US" sz="27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Image result for মাটির  তৈরি ">
            <a:extLst>
              <a:ext uri="{FF2B5EF4-FFF2-40B4-BE49-F238E27FC236}">
                <a16:creationId xmlns:a16="http://schemas.microsoft.com/office/drawing/2014/main" id="{3A7BA059-3E19-46F0-9D89-D293F8BEF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55" y="736451"/>
            <a:ext cx="2943225" cy="1657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মাটির  তৈরি ">
            <a:extLst>
              <a:ext uri="{FF2B5EF4-FFF2-40B4-BE49-F238E27FC236}">
                <a16:creationId xmlns:a16="http://schemas.microsoft.com/office/drawing/2014/main" id="{5050D660-A3D0-44BE-B660-2AA201AE1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67" y="419626"/>
            <a:ext cx="3216028" cy="1714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1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F746-E2CA-43DD-8A38-E00E5E97B2E8}" type="datetime1">
              <a:rPr lang="en-US" smtClean="0"/>
              <a:pPr/>
              <a:t>7/9/2020</a:t>
            </a:fld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3729531" y="540721"/>
            <a:ext cx="4199333" cy="457200"/>
          </a:xfrm>
          <a:prstGeom prst="hexagon">
            <a:avLst>
              <a:gd name="adj" fmla="val 0"/>
              <a:gd name="vf" fmla="val 11547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কাঠের তৈরী জিনিষ সমুহ</a:t>
            </a: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0" name="Picture 19" descr="kath silpo04.jpg"/>
          <p:cNvPicPr>
            <a:picLocks noChangeAspect="1"/>
          </p:cNvPicPr>
          <p:nvPr/>
        </p:nvPicPr>
        <p:blipFill>
          <a:blip r:embed="rId3"/>
          <a:srcRect l="15444"/>
          <a:stretch>
            <a:fillRect/>
          </a:stretch>
        </p:blipFill>
        <p:spPr>
          <a:xfrm>
            <a:off x="513000" y="4192910"/>
            <a:ext cx="2941900" cy="22840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" name="Picture 24" descr="kath silpo01.jpg"/>
          <p:cNvPicPr>
            <a:picLocks noChangeAspect="1"/>
          </p:cNvPicPr>
          <p:nvPr/>
        </p:nvPicPr>
        <p:blipFill>
          <a:blip r:embed="rId4"/>
          <a:srcRect l="4124" r="13402"/>
          <a:stretch>
            <a:fillRect/>
          </a:stretch>
        </p:blipFill>
        <p:spPr>
          <a:xfrm>
            <a:off x="8466533" y="4077955"/>
            <a:ext cx="3322271" cy="2513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1A855C-254B-4688-8DD8-380A63A575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904" y="861673"/>
            <a:ext cx="3855531" cy="2891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7BF8A5-1575-485A-A190-F74E5E0D68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8" y="883170"/>
            <a:ext cx="2879503" cy="2776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46185D-99C6-4E1F-8C01-A710961C7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97" y="3276600"/>
            <a:ext cx="3674203" cy="3020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542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4649392" y="269672"/>
            <a:ext cx="268605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633538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5963" y="5429207"/>
            <a:ext cx="6719249" cy="742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 ছবি ভালোভাবে দেখে  শব্দসমূহ দিয়ে তিনটি বাক্যের একটি অনুচ্ছেদ লেখ।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37469" y="1245671"/>
            <a:ext cx="1485900" cy="825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38452" y="2739412"/>
            <a:ext cx="14859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89185" y="4294740"/>
            <a:ext cx="1485900" cy="83740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সম্প্রসারণ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700" y="4114800"/>
            <a:ext cx="1875192" cy="1781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0F5C4A-9802-4A31-B0CB-E7FFFDBDD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02342"/>
            <a:ext cx="2752725" cy="1657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9B9DC-4466-4733-8DC5-AB5DD96B1D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39" y="1348620"/>
            <a:ext cx="2367133" cy="1500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143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911E-AD0D-467D-8CB9-E6968AF1C706}" type="datetime1">
              <a:rPr lang="en-US" smtClean="0"/>
              <a:pPr/>
              <a:t>7/9/2020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 descr="HATIR DATER SITOLPATI.jpg"/>
          <p:cNvPicPr>
            <a:picLocks noChangeAspect="1"/>
          </p:cNvPicPr>
          <p:nvPr/>
        </p:nvPicPr>
        <p:blipFill>
          <a:blip r:embed="rId3"/>
          <a:srcRect l="3478" t="6695" b="7944"/>
          <a:stretch>
            <a:fillRect/>
          </a:stretch>
        </p:blipFill>
        <p:spPr>
          <a:xfrm>
            <a:off x="8355156" y="3957968"/>
            <a:ext cx="3227244" cy="21285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mat 2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2992010"/>
            <a:ext cx="2362200" cy="2341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 descr="mat 2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78" y="4365039"/>
            <a:ext cx="2508423" cy="2114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Hexagon 14"/>
          <p:cNvSpPr/>
          <p:nvPr/>
        </p:nvSpPr>
        <p:spPr>
          <a:xfrm>
            <a:off x="3227359" y="567104"/>
            <a:ext cx="5456093" cy="628650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খুলনার মাদুর এবং  সিলেটের শীতলপাটি </a:t>
            </a:r>
            <a:endParaRPr lang="en-US" sz="2100" b="1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A02ADE-9699-4751-9E14-712CDAE84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7" y="733249"/>
            <a:ext cx="295275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2995BC-BDAA-4686-ACB4-441856795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34" y="526630"/>
            <a:ext cx="2767878" cy="2609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996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7E16-CA49-47B7-A0BC-49BDD2E7E46A}" type="datetime1">
              <a:rPr lang="en-US" smtClean="0"/>
              <a:pPr/>
              <a:t>7/9/2020</a:t>
            </a:fld>
            <a:endParaRPr lang="en-US"/>
          </a:p>
        </p:txBody>
      </p:sp>
      <p:pic>
        <p:nvPicPr>
          <p:cNvPr id="8" name="Picture 7" descr="81.jpg"/>
          <p:cNvPicPr>
            <a:picLocks noChangeAspect="1"/>
          </p:cNvPicPr>
          <p:nvPr/>
        </p:nvPicPr>
        <p:blipFill>
          <a:blip r:embed="rId3"/>
          <a:srcRect l="3704" t="6667" r="3704" b="20000"/>
          <a:stretch>
            <a:fillRect/>
          </a:stretch>
        </p:blipFill>
        <p:spPr>
          <a:xfrm>
            <a:off x="9307879" y="3452831"/>
            <a:ext cx="2364922" cy="2761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70585"/>
            <a:ext cx="2674571" cy="2612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 descr="sika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5747" y="643599"/>
            <a:ext cx="2493847" cy="2559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Hexagon 15"/>
          <p:cNvSpPr/>
          <p:nvPr/>
        </p:nvSpPr>
        <p:spPr>
          <a:xfrm>
            <a:off x="3433572" y="457200"/>
            <a:ext cx="5078779" cy="571500"/>
          </a:xfrm>
          <a:prstGeom prst="hexagon">
            <a:avLst>
              <a:gd name="adj" fmla="val 0"/>
              <a:gd name="vf" fmla="val 11547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 বাংলার ঘরে ঘরে তৈরি শিকা ও হাত পাখা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71625"/>
            <a:ext cx="2545574" cy="25598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A3BA8-DD1B-421B-A4FC-562FDE7930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5" y="3429000"/>
            <a:ext cx="2619375" cy="2612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3C853A-6FC1-4A94-A375-9E95354D52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0" y="457200"/>
            <a:ext cx="2493847" cy="2228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37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4157E-F9FD-4942-8BDD-DB8D170F3480}" type="datetime1">
              <a:rPr lang="en-US" smtClean="0"/>
              <a:pPr/>
              <a:t>7/9/2020</a:t>
            </a:fld>
            <a:endParaRPr lang="en-US"/>
          </a:p>
        </p:txBody>
      </p:sp>
      <p:pic>
        <p:nvPicPr>
          <p:cNvPr id="7" name="Picture 6" descr="4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05" y="3582553"/>
            <a:ext cx="2744371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Hexagon 10"/>
          <p:cNvSpPr/>
          <p:nvPr/>
        </p:nvSpPr>
        <p:spPr>
          <a:xfrm>
            <a:off x="3352800" y="1109861"/>
            <a:ext cx="4876800" cy="685800"/>
          </a:xfrm>
          <a:prstGeom prst="hexagon">
            <a:avLst>
              <a:gd name="adj" fmla="val 0"/>
              <a:gd name="vf" fmla="val 11547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বাঁশ ও বেত 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তৈরী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A593E7-38F4-48C5-8AB4-3A6F8099F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1" y="745603"/>
            <a:ext cx="2781300" cy="21001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E88BF1-D9AE-4D7E-8A93-0A2AF7D26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17" y="3744650"/>
            <a:ext cx="4369817" cy="2419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285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09753" y="5828857"/>
            <a:ext cx="2743200" cy="307147"/>
          </a:xfrm>
        </p:spPr>
        <p:txBody>
          <a:bodyPr/>
          <a:lstStyle/>
          <a:p>
            <a:fld id="{06ED3BDD-E10F-4BF1-ABBD-06B5DFF9A469}" type="datetime1">
              <a:rPr lang="en-US" smtClean="0"/>
              <a:pPr/>
              <a:t>7/9/2020</a:t>
            </a:fld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3249492" y="242455"/>
            <a:ext cx="6115050" cy="800100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সোলা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,ও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সিকা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 তৈরী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E3186-8D87-40D8-9628-E9053D8C1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92" y="3875773"/>
            <a:ext cx="3810000" cy="2982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4AC110-6BC4-4543-8BF2-61A0E1DAD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1982"/>
            <a:ext cx="2944692" cy="2879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53E3BA-827B-4713-856E-E30EB0F82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92" y="1329000"/>
            <a:ext cx="3446583" cy="2351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A5484E-FD25-49F9-8D02-63A1390BB9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6" b="13298"/>
          <a:stretch/>
        </p:blipFill>
        <p:spPr>
          <a:xfrm>
            <a:off x="709753" y="3756389"/>
            <a:ext cx="2363549" cy="26358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9A6393-3096-47F6-ABA6-D5098D65B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30" y="3765430"/>
            <a:ext cx="2886509" cy="2635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24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50D806-B389-45FD-B09B-AA3EC5734293}"/>
              </a:ext>
            </a:extLst>
          </p:cNvPr>
          <p:cNvSpPr txBox="1"/>
          <p:nvPr/>
        </p:nvSpPr>
        <p:spPr>
          <a:xfrm>
            <a:off x="274059" y="31207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“শোন মা! আমার লাটাই কিন্তু রাখিও যতন করে,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রাখিও ঢ্যাঁপের মোয়া বেঁধে তুমি সাত-নরি শিকা পরে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8C9C0-CA00-498A-B618-D064D78CBE2E}"/>
              </a:ext>
            </a:extLst>
          </p:cNvPr>
          <p:cNvSpPr txBox="1"/>
          <p:nvPr/>
        </p:nvSpPr>
        <p:spPr>
          <a:xfrm>
            <a:off x="5574290" y="306688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খেজুরে-গুড়ের নয়া পাটালিতে হুড়ুমের কোলা ভরে,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ফুলঝুরি সিকা সাজাইয়া রেখো আমার সমুখ পরে।”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2BB7D5-1B21-431B-96BD-1096C382943C}"/>
              </a:ext>
            </a:extLst>
          </p:cNvPr>
          <p:cNvGrpSpPr/>
          <p:nvPr/>
        </p:nvGrpSpPr>
        <p:grpSpPr>
          <a:xfrm>
            <a:off x="553712" y="4087586"/>
            <a:ext cx="10911321" cy="2166638"/>
            <a:chOff x="301769" y="4197925"/>
            <a:chExt cx="10911321" cy="23682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E54210-784B-4777-8797-5E6F431B7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94" b="7286"/>
            <a:stretch/>
          </p:blipFill>
          <p:spPr>
            <a:xfrm>
              <a:off x="301769" y="4197925"/>
              <a:ext cx="3563649" cy="23682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098" name="Picture 2" descr="Image result for খেজুর গুড়">
              <a:extLst>
                <a:ext uri="{FF2B5EF4-FFF2-40B4-BE49-F238E27FC236}">
                  <a16:creationId xmlns:a16="http://schemas.microsoft.com/office/drawing/2014/main" id="{29200CD7-C982-4B17-BC28-ACF831068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922" y="4197927"/>
              <a:ext cx="3670155" cy="235434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F2A751-0EAA-4941-A4CC-CAC314D20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581" y="4197926"/>
              <a:ext cx="2886509" cy="23543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D6419-EF38-4CA8-9BC3-B28CA64DEF9D}"/>
              </a:ext>
            </a:extLst>
          </p:cNvPr>
          <p:cNvGrpSpPr/>
          <p:nvPr/>
        </p:nvGrpSpPr>
        <p:grpSpPr>
          <a:xfrm>
            <a:off x="471054" y="1266186"/>
            <a:ext cx="10390482" cy="1800702"/>
            <a:chOff x="274059" y="1385039"/>
            <a:chExt cx="11108315" cy="17464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1D74C2-16F6-4748-AA10-743092A811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16" b="13298"/>
            <a:stretch/>
          </p:blipFill>
          <p:spPr>
            <a:xfrm>
              <a:off x="3434843" y="1416971"/>
              <a:ext cx="2327564" cy="1714500"/>
            </a:xfrm>
            <a:prstGeom prst="rect">
              <a:avLst/>
            </a:prstGeom>
          </p:spPr>
        </p:pic>
        <p:pic>
          <p:nvPicPr>
            <p:cNvPr id="4100" name="Picture 4" descr="See the source image">
              <a:extLst>
                <a:ext uri="{FF2B5EF4-FFF2-40B4-BE49-F238E27FC236}">
                  <a16:creationId xmlns:a16="http://schemas.microsoft.com/office/drawing/2014/main" id="{9A043A42-48CF-4C44-AFCB-DD2DA8CDD9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055" y="1449621"/>
              <a:ext cx="2771775" cy="1617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 result for লাটাই">
              <a:extLst>
                <a:ext uri="{FF2B5EF4-FFF2-40B4-BE49-F238E27FC236}">
                  <a16:creationId xmlns:a16="http://schemas.microsoft.com/office/drawing/2014/main" id="{CBA2B6AD-76E6-4186-A89E-1516FBB2E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59" y="1385039"/>
              <a:ext cx="2790392" cy="1746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0750AA-C601-47BD-9792-274037B77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477" y="1464148"/>
              <a:ext cx="2310897" cy="1602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5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F9E5-4AC0-4D94-A1AD-6FEDD07A0AD2}" type="datetime1">
              <a:rPr lang="en-US" smtClean="0"/>
              <a:pPr/>
              <a:t>7/9/2020</a:t>
            </a:fld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2846021" y="351630"/>
            <a:ext cx="6115050" cy="1028700"/>
          </a:xfrm>
          <a:prstGeom prst="hexagon">
            <a:avLst>
              <a:gd name="adj" fmla="val 0"/>
              <a:gd name="vf" fmla="val 11547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কাপ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ড় দিয়ে সুন্দর সুন্দর পুতুল ।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56387-1AD2-4DA8-ACBC-763E705F2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3276600" cy="4121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A30AD1-6474-428B-866F-124C01E62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01" y="1981200"/>
            <a:ext cx="2899208" cy="40635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191AE-B8DF-4698-9BA6-B69AC8DE9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5" y="1981200"/>
            <a:ext cx="3065096" cy="40108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07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752600" y="2514600"/>
            <a:ext cx="4057650" cy="3733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3200" dirty="0"/>
              <a:t>“ক” দলঃ </a:t>
            </a:r>
          </a:p>
          <a:p>
            <a:r>
              <a:rPr lang="bn-IN" sz="3200" dirty="0"/>
              <a:t>দৈনন্দিন জীবনে কাঠ শিল্পের যেসব জিনিষ ব্যবহার করা  হয় সেগুলো নিয়ে একটি অনুচ্ছেদ তৈরি কর।  </a:t>
            </a:r>
            <a:endParaRPr lang="bn-BD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381752" y="2667000"/>
            <a:ext cx="3295648" cy="35814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4000" dirty="0"/>
              <a:t>“খ”  দলঃ </a:t>
            </a:r>
          </a:p>
          <a:p>
            <a:r>
              <a:rPr lang="bn-IN" sz="4000" dirty="0"/>
              <a:t>লোকশিল্প সংরক্ষ</a:t>
            </a:r>
            <a:r>
              <a:rPr lang="en-US" sz="4000" dirty="0" err="1"/>
              <a:t>ণে</a:t>
            </a:r>
            <a:r>
              <a:rPr lang="bn-IN" sz="4000" dirty="0"/>
              <a:t>র উপায়সমুহ নিয়ে অনুচ্ছেদ তৈরি কর। </a:t>
            </a:r>
            <a:endParaRPr lang="bn-BD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6172200" cy="857250"/>
          </a:xfrm>
          <a:blipFill>
            <a:blip r:embed="rId2"/>
            <a:tile tx="0" ty="0" sx="100000" sy="100000" flip="none" algn="tl"/>
          </a:blipFill>
          <a:ln/>
          <a:scene3d>
            <a:camera prst="perspectiveContrastingRightFacing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5400" dirty="0">
                <a:solidFill>
                  <a:schemeClr val="tx1"/>
                </a:solidFill>
              </a:rPr>
              <a:t>দলগত কাজ </a:t>
            </a:r>
            <a:endParaRPr lang="bn-BD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CBD481-CF93-48A2-A22C-E9BB60601D55}"/>
              </a:ext>
            </a:extLst>
          </p:cNvPr>
          <p:cNvSpPr txBox="1"/>
          <p:nvPr/>
        </p:nvSpPr>
        <p:spPr>
          <a:xfrm>
            <a:off x="2438400" y="250632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পাঠ পরিচিতি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BD5E3-6517-45B8-BADE-39D052618553}"/>
              </a:ext>
            </a:extLst>
          </p:cNvPr>
          <p:cNvSpPr txBox="1"/>
          <p:nvPr/>
        </p:nvSpPr>
        <p:spPr>
          <a:xfrm>
            <a:off x="6400800" y="2438400"/>
            <a:ext cx="3886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অষ্টম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বাংলা প্রথম পত্র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2A2D1A-DA19-4EEE-8686-D061D311DE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r="15974"/>
          <a:stretch/>
        </p:blipFill>
        <p:spPr>
          <a:xfrm>
            <a:off x="2286000" y="1676400"/>
            <a:ext cx="2895600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77528"/>
            <a:ext cx="2876550" cy="879872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bn-IN" sz="8000" dirty="0">
                <a:solidFill>
                  <a:schemeClr val="tx1"/>
                </a:solidFill>
              </a:rPr>
              <a:t>মূল্যান</a:t>
            </a:r>
            <a:r>
              <a:rPr lang="bn-IN" sz="6700" dirty="0">
                <a:solidFill>
                  <a:schemeClr val="tx1"/>
                </a:solidFill>
              </a:rPr>
              <a:t>য়</a:t>
            </a:r>
            <a:r>
              <a:rPr lang="bn-IN" dirty="0">
                <a:solidFill>
                  <a:schemeClr val="tx1"/>
                </a:solidFill>
              </a:rPr>
              <a:t> </a:t>
            </a:r>
            <a:endParaRPr lang="bn-BD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10332671" cy="3651504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IN" sz="3225" dirty="0"/>
              <a:t>গ্রামীণ নারীদের আবেগের সাথে সর্বাধিক সম্পৃক্ত লোকশিল্প</a:t>
            </a:r>
            <a:r>
              <a:rPr lang="en-US" sz="3225" dirty="0" err="1"/>
              <a:t>টি</a:t>
            </a:r>
            <a:r>
              <a:rPr lang="en-US" sz="3225" dirty="0"/>
              <a:t> </a:t>
            </a:r>
            <a:r>
              <a:rPr lang="bn-IN" sz="3225" dirty="0"/>
              <a:t>হচ্ছে</a:t>
            </a:r>
            <a:r>
              <a:rPr lang="en-US" sz="3225" dirty="0"/>
              <a:t>ঃ</a:t>
            </a:r>
            <a:endParaRPr lang="bn-IN" sz="3225" dirty="0"/>
          </a:p>
          <a:p>
            <a:r>
              <a:rPr lang="bn-IN" sz="3225" dirty="0"/>
              <a:t>ক,নকশি কাঁথা          খ, শীতল পাটি </a:t>
            </a:r>
          </a:p>
          <a:p>
            <a:r>
              <a:rPr lang="bn-IN" sz="3225" dirty="0"/>
              <a:t>গ,কাপড়ের পুতুল      ঘ, জামদানি শাড়ি </a:t>
            </a:r>
          </a:p>
          <a:p>
            <a:endParaRPr lang="bn-BD" dirty="0"/>
          </a:p>
        </p:txBody>
      </p:sp>
      <p:sp>
        <p:nvSpPr>
          <p:cNvPr id="4" name="TextBox 3"/>
          <p:cNvSpPr txBox="1"/>
          <p:nvPr/>
        </p:nvSpPr>
        <p:spPr>
          <a:xfrm>
            <a:off x="-1371600" y="4114800"/>
            <a:ext cx="1258678" cy="30008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1350" dirty="0"/>
              <a:t>ক,নকশি কাঁথা </a:t>
            </a:r>
            <a:endParaRPr lang="bn-BD" sz="1350" dirty="0"/>
          </a:p>
        </p:txBody>
      </p:sp>
    </p:spTree>
    <p:extLst>
      <p:ext uri="{BB962C8B-B14F-4D97-AF65-F5344CB8AC3E}">
        <p14:creationId xmlns:p14="http://schemas.microsoft.com/office/powerpoint/2010/main" val="103397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7.40741E-7 L 0.66706 -0.38843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46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4800600"/>
            <a:ext cx="7867650" cy="120032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বেত শিল্প, ফুল পিঠা সম্পর্কে তিনটি করে বাক্য লিখে আনবে।</a:t>
            </a:r>
            <a:endParaRPr lang="bn-BD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503080">
            <a:off x="1013495" y="452470"/>
            <a:ext cx="2228850" cy="1962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7C455-A7C9-4576-8D32-CE064133F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61937"/>
            <a:ext cx="5895975" cy="3314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856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"/>
            <a:ext cx="11658600" cy="601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1769936"/>
            <a:ext cx="6191250" cy="30469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DotDot"/>
          </a:ln>
          <a:scene3d>
            <a:camera prst="perspectiveRight"/>
            <a:lightRig rig="threePt" dir="t"/>
          </a:scene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r"/>
            <a:r>
              <a:rPr lang="bn-IN" sz="9600" dirty="0">
                <a:solidFill>
                  <a:srgbClr val="FF0000"/>
                </a:solidFill>
              </a:rPr>
              <a:t>ধন্যবাদ বন্ধুরা </a:t>
            </a:r>
            <a:endParaRPr lang="bn-BD" sz="9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25585" y="3856719"/>
            <a:ext cx="1746134" cy="30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9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1121028">
            <a:off x="4296141" y="51555"/>
            <a:ext cx="4144109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এগুলো কোন ধরনের ছবি? </a:t>
            </a:r>
            <a:endParaRPr lang="bn-BD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668119" cy="28594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207225" y="2572701"/>
            <a:ext cx="3464858" cy="2991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C8FF1E-53DD-47DF-BB5B-BCFA72867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7" y="3401291"/>
            <a:ext cx="3789213" cy="2991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3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up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870" y="3641765"/>
            <a:ext cx="2970357" cy="2130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fb.jpg"/>
          <p:cNvPicPr>
            <a:picLocks noChangeAspect="1"/>
          </p:cNvPicPr>
          <p:nvPr/>
        </p:nvPicPr>
        <p:blipFill rotWithShape="1">
          <a:blip r:embed="rId4"/>
          <a:srcRect l="28853" r="9700"/>
          <a:stretch/>
        </p:blipFill>
        <p:spPr>
          <a:xfrm>
            <a:off x="8869703" y="1033821"/>
            <a:ext cx="2652530" cy="1986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2073-066F-4A73-BB9D-A5533C0966D7}" type="datetime1">
              <a:rPr lang="en-US" smtClean="0"/>
              <a:pPr/>
              <a:t>7/9/2020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565276" y="168647"/>
            <a:ext cx="5061447" cy="81363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কোন ধরনের শিল্প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31675" y="596105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মাটির তৈরি কাপ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143000" y="5791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বেতের তৈরি জিনিস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27638" y="303374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ফুল পিঠা</a:t>
            </a:r>
            <a:endParaRPr lang="en-US" sz="3200" dirty="0"/>
          </a:p>
        </p:txBody>
      </p:sp>
      <p:pic>
        <p:nvPicPr>
          <p:cNvPr id="1026" name="Picture 2" descr="Image result for ফুল পিঠা">
            <a:extLst>
              <a:ext uri="{FF2B5EF4-FFF2-40B4-BE49-F238E27FC236}">
                <a16:creationId xmlns:a16="http://schemas.microsoft.com/office/drawing/2014/main" id="{83ECC047-C497-4E6F-A77B-837EFA82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312334"/>
            <a:ext cx="3299111" cy="1714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বেতের তৈরি  ">
            <a:extLst>
              <a:ext uri="{FF2B5EF4-FFF2-40B4-BE49-F238E27FC236}">
                <a16:creationId xmlns:a16="http://schemas.microsoft.com/office/drawing/2014/main" id="{458F10CD-098F-4659-8F10-0420CF844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58" y="3686941"/>
            <a:ext cx="3299111" cy="1934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B455F4-36F9-4950-9963-2726CD17D046}"/>
              </a:ext>
            </a:extLst>
          </p:cNvPr>
          <p:cNvSpPr txBox="1"/>
          <p:nvPr/>
        </p:nvSpPr>
        <p:spPr>
          <a:xfrm>
            <a:off x="9549962" y="288368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হাত পাখা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84741"/>
            <a:ext cx="11887200" cy="64769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 rot="21449701">
            <a:off x="4333365" y="1484577"/>
            <a:ext cx="3179786" cy="3230712"/>
          </a:xfrm>
          <a:prstGeom prst="horizontalScroll">
            <a:avLst>
              <a:gd name="adj" fmla="val 25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1148" algn="r">
              <a:spcBef>
                <a:spcPct val="0"/>
              </a:spcBef>
              <a:defRPr/>
            </a:pP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লোকশিল্প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1148" algn="r">
              <a:spcBef>
                <a:spcPct val="0"/>
              </a:spcBef>
              <a:defRPr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কামরুল হাসান</a:t>
            </a:r>
          </a:p>
          <a:p>
            <a:pPr marL="41148" algn="r">
              <a:spcBef>
                <a:spcPct val="0"/>
              </a:spcBef>
              <a:defRPr/>
            </a:pPr>
            <a:br>
              <a:rPr lang="bn-BD" sz="33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330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4CC1A-8958-4B83-A418-D506058BF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9" y="800952"/>
            <a:ext cx="2998621" cy="49034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4DFDF2-7FA9-48DC-AF09-6C48F4B58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800952"/>
            <a:ext cx="3538731" cy="4597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85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45580511"/>
              </p:ext>
            </p:extLst>
          </p:nvPr>
        </p:nvGraphicFramePr>
        <p:xfrm>
          <a:off x="1752600" y="609600"/>
          <a:ext cx="8077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0"/>
            <a:ext cx="26670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02A7D8-011F-4962-95AA-86C50D716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18586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856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D3F3A2-F4EB-44CB-A124-8BDA30C23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0D3F3A2-F4EB-44CB-A124-8BDA30C23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0D3F3A2-F4EB-44CB-A124-8BDA30C23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72247F-D945-435F-BD48-DB2A40F23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2D72247F-D945-435F-BD48-DB2A40F23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2D72247F-D945-435F-BD48-DB2A40F23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ECEDC9-2625-4C7A-BB00-7FE6C93BB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56ECEDC9-2625-4C7A-BB00-7FE6C93BB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6ECEDC9-2625-4C7A-BB00-7FE6C93BB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31B49D-0379-48B4-8177-0BD1AFEF3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8831B49D-0379-48B4-8177-0BD1AFEF3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8831B49D-0379-48B4-8177-0BD1AFEF3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8EDDA7-D1C9-4A34-AFA0-F47630A56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98EDDA7-D1C9-4A34-AFA0-F47630A56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98EDDA7-D1C9-4A34-AFA0-F47630A56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729584-325B-4934-9283-8BA9EEFF7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EB729584-325B-4934-9283-8BA9EEFF7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EB729584-325B-4934-9283-8BA9EEFF7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26F253-7854-4DB4-B2C0-E5B2E61E0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726F253-7854-4DB4-B2C0-E5B2E61E0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726F253-7854-4DB4-B2C0-E5B2E61E0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54CC11-0DDA-4896-BAEA-AAEDC7DB0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854CC11-0DDA-4896-BAEA-AAEDC7DB0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854CC11-0DDA-4896-BAEA-AAEDC7DB0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5E64C-F03D-4761-BA67-338E58FD9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CE5E64C-F03D-4761-BA67-338E58FD9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CE5E64C-F03D-4761-BA67-338E58FD9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B6BFC3-1036-4D5B-B1E9-9D1D61331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84B6BFC3-1036-4D5B-B1E9-9D1D61331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84B6BFC3-1036-4D5B-B1E9-9D1D61331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2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400800" cy="1371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>
                <a:ln/>
                <a:solidFill>
                  <a:schemeClr val="tx1"/>
                </a:solidFill>
              </a:rPr>
              <a:t>শিখনফল</a:t>
            </a:r>
            <a:r>
              <a:rPr lang="bn-IN" b="1" dirty="0">
                <a:ln/>
                <a:solidFill>
                  <a:schemeClr val="accent4"/>
                </a:solidFill>
              </a:rPr>
              <a:t> </a:t>
            </a:r>
            <a:endParaRPr lang="bn-BD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0" y="2743200"/>
            <a:ext cx="8770571" cy="365150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lgDashDot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200" b="1" dirty="0">
                <a:ln/>
              </a:rPr>
              <a:t>নির্বাচিত অংশটুকু শুদ্ধভাবে পড়তে পারবে। </a:t>
            </a:r>
          </a:p>
          <a:p>
            <a:r>
              <a:rPr lang="bn-IN" sz="3200" b="1" dirty="0">
                <a:ln/>
              </a:rPr>
              <a:t>নতুন শব্দগুলি ব্যবহার করে অনুচ্ছেদ গঠন করতে পারবে। </a:t>
            </a:r>
          </a:p>
          <a:p>
            <a:r>
              <a:rPr lang="bn-IN" sz="3200" b="1" dirty="0">
                <a:ln/>
              </a:rPr>
              <a:t>বাংলাদেশের লোকশিল্পের, কাশা,পিতল, বেত, বাশ, পিঠা, শিকা, মাদুর ইত্যাদি সর্ম্পকে বর্ণনা দিতে পারবে।   </a:t>
            </a:r>
          </a:p>
          <a:p>
            <a:endParaRPr lang="bn-BD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0B4B2B-3FF0-44CD-88CF-CF8CA7C3F90B}"/>
              </a:ext>
            </a:extLst>
          </p:cNvPr>
          <p:cNvSpPr txBox="1"/>
          <p:nvPr/>
        </p:nvSpPr>
        <p:spPr>
          <a:xfrm>
            <a:off x="8839200" y="1801743"/>
            <a:ext cx="2743200" cy="70788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ঘনিষ্ঠ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40627-5AA4-4E9E-AC86-9431B24A158A}"/>
              </a:ext>
            </a:extLst>
          </p:cNvPr>
          <p:cNvSpPr txBox="1"/>
          <p:nvPr/>
        </p:nvSpPr>
        <p:spPr>
          <a:xfrm>
            <a:off x="1066800" y="1801743"/>
            <a:ext cx="31242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নিবিড়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49AA6C-06E2-449A-B634-5400F586EC9D}"/>
              </a:ext>
            </a:extLst>
          </p:cNvPr>
          <p:cNvSpPr txBox="1"/>
          <p:nvPr/>
        </p:nvSpPr>
        <p:spPr>
          <a:xfrm>
            <a:off x="4648200" y="457200"/>
            <a:ext cx="1828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1BC0C-C70E-4582-9CE1-8D771A27D16E}"/>
              </a:ext>
            </a:extLst>
          </p:cNvPr>
          <p:cNvSpPr txBox="1"/>
          <p:nvPr/>
        </p:nvSpPr>
        <p:spPr>
          <a:xfrm>
            <a:off x="940231" y="3227063"/>
            <a:ext cx="3124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    </a:t>
            </a:r>
            <a:r>
              <a:rPr lang="en-US" sz="3600" dirty="0" err="1"/>
              <a:t>উনুপ্রেরণা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CCD9F-B823-4562-8E2C-48ACFB04D821}"/>
              </a:ext>
            </a:extLst>
          </p:cNvPr>
          <p:cNvSpPr txBox="1"/>
          <p:nvPr/>
        </p:nvSpPr>
        <p:spPr>
          <a:xfrm>
            <a:off x="8839200" y="2873120"/>
            <a:ext cx="2743200" cy="70788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উদ্দীপনা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71BA5-DFE2-4FED-A696-8C31BEFD54E1}"/>
              </a:ext>
            </a:extLst>
          </p:cNvPr>
          <p:cNvSpPr txBox="1"/>
          <p:nvPr/>
        </p:nvSpPr>
        <p:spPr>
          <a:xfrm>
            <a:off x="600559" y="4736965"/>
            <a:ext cx="31242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    </a:t>
            </a:r>
            <a:r>
              <a:rPr lang="en-US" sz="4000" dirty="0" err="1"/>
              <a:t>রেওয়াজ</a:t>
            </a:r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55FAC9-3BBB-4CC6-A194-09CFF974DD41}"/>
              </a:ext>
            </a:extLst>
          </p:cNvPr>
          <p:cNvSpPr txBox="1"/>
          <p:nvPr/>
        </p:nvSpPr>
        <p:spPr>
          <a:xfrm>
            <a:off x="9220200" y="4441686"/>
            <a:ext cx="27432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Image result for মাটির  তৈরি  ">
            <a:extLst>
              <a:ext uri="{FF2B5EF4-FFF2-40B4-BE49-F238E27FC236}">
                <a16:creationId xmlns:a16="http://schemas.microsoft.com/office/drawing/2014/main" id="{3DB1A931-6205-48D4-8A8C-A091EE99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8954"/>
            <a:ext cx="2981325" cy="10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মাটির  তৈরি  ">
            <a:extLst>
              <a:ext uri="{FF2B5EF4-FFF2-40B4-BE49-F238E27FC236}">
                <a16:creationId xmlns:a16="http://schemas.microsoft.com/office/drawing/2014/main" id="{381EEF94-929C-4042-B1A9-F75CA489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36010"/>
            <a:ext cx="2981325" cy="12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রীতি">
            <a:extLst>
              <a:ext uri="{FF2B5EF4-FFF2-40B4-BE49-F238E27FC236}">
                <a16:creationId xmlns:a16="http://schemas.microsoft.com/office/drawing/2014/main" id="{B8AD170A-A8E2-4135-BCD8-6B0B275D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42" y="4482665"/>
            <a:ext cx="2847975" cy="10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2418</TotalTime>
  <Words>567</Words>
  <Application>Microsoft Office PowerPoint</Application>
  <PresentationFormat>Widescreen</PresentationFormat>
  <Paragraphs>139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Century Gothic</vt:lpstr>
      <vt:lpstr>Garamond</vt:lpstr>
      <vt:lpstr>NikoshBAN</vt:lpstr>
      <vt:lpstr>Savon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 </vt:lpstr>
      <vt:lpstr>মূল্যানয়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Rehana parvin</cp:lastModifiedBy>
  <cp:revision>186</cp:revision>
  <dcterms:created xsi:type="dcterms:W3CDTF">2006-08-16T00:00:00Z</dcterms:created>
  <dcterms:modified xsi:type="dcterms:W3CDTF">2020-07-09T15:23:42Z</dcterms:modified>
</cp:coreProperties>
</file>