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8" r:id="rId2"/>
    <p:sldId id="286" r:id="rId3"/>
    <p:sldId id="287" r:id="rId4"/>
    <p:sldId id="259" r:id="rId5"/>
    <p:sldId id="261" r:id="rId6"/>
    <p:sldId id="305" r:id="rId7"/>
    <p:sldId id="288" r:id="rId8"/>
    <p:sldId id="301" r:id="rId9"/>
    <p:sldId id="274" r:id="rId10"/>
    <p:sldId id="265" r:id="rId11"/>
    <p:sldId id="264" r:id="rId12"/>
    <p:sldId id="266" r:id="rId13"/>
    <p:sldId id="267" r:id="rId14"/>
    <p:sldId id="268" r:id="rId15"/>
    <p:sldId id="291" r:id="rId16"/>
    <p:sldId id="292" r:id="rId17"/>
    <p:sldId id="298" r:id="rId18"/>
    <p:sldId id="299" r:id="rId19"/>
    <p:sldId id="279" r:id="rId20"/>
    <p:sldId id="300" r:id="rId21"/>
    <p:sldId id="303" r:id="rId22"/>
    <p:sldId id="293" r:id="rId23"/>
    <p:sldId id="308" r:id="rId24"/>
    <p:sldId id="307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BD4C9-21B0-4C01-8C3A-F52EBBC65BFE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A46F88A-6AB9-40B2-8AC4-2262665F9F4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b="1" dirty="0">
              <a:latin typeface="NikoshBAN" pitchFamily="2" charset="0"/>
              <a:cs typeface="NikoshBAN" pitchFamily="2" charset="0"/>
            </a:rPr>
            <a:t>কামিনী রায়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7B7C96FB-B274-41AC-9CC0-61C135728284}" type="parTrans" cxnId="{E1D68798-CB85-4B55-9A2F-16951D10AD70}">
      <dgm:prSet/>
      <dgm:spPr/>
      <dgm:t>
        <a:bodyPr/>
        <a:lstStyle/>
        <a:p>
          <a:endParaRPr lang="en-US" sz="1400"/>
        </a:p>
      </dgm:t>
    </dgm:pt>
    <dgm:pt modelId="{09C29471-1DAA-4AFE-8282-0C3B2A081DEA}" type="sibTrans" cxnId="{E1D68798-CB85-4B55-9A2F-16951D10AD70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22F6B75-0F30-4627-8C9C-6B6D419D307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200" b="1" dirty="0">
              <a:latin typeface="NikoshBAN" pitchFamily="2" charset="0"/>
              <a:cs typeface="NikoshBAN" pitchFamily="2" charset="0"/>
            </a:rPr>
            <a:t>জন্ম</a:t>
          </a:r>
          <a:r>
            <a:rPr lang="en-US" sz="1200" b="1" dirty="0">
              <a:latin typeface="NikoshBAN" pitchFamily="2" charset="0"/>
              <a:cs typeface="NikoshBAN" pitchFamily="2" charset="0"/>
            </a:rPr>
            <a:t>:</a:t>
          </a:r>
          <a:r>
            <a:rPr lang="bn-BD" sz="1200" b="1" dirty="0">
              <a:latin typeface="NikoshBAN" pitchFamily="2" charset="0"/>
              <a:cs typeface="NikoshBAN" pitchFamily="2" charset="0"/>
            </a:rPr>
            <a:t> </a:t>
          </a:r>
          <a:r>
            <a:rPr lang="bn-IN" sz="1200" b="1" dirty="0">
              <a:latin typeface="NikoshBAN" pitchFamily="2" charset="0"/>
              <a:cs typeface="NikoshBAN" pitchFamily="2" charset="0"/>
            </a:rPr>
            <a:t>১৮৬৪ </a:t>
          </a:r>
          <a:r>
            <a:rPr lang="en-US" sz="1200" b="1" dirty="0" err="1">
              <a:latin typeface="NikoshBAN" pitchFamily="2" charset="0"/>
              <a:cs typeface="NikoshBAN" pitchFamily="2" charset="0"/>
            </a:rPr>
            <a:t>সালের</a:t>
          </a:r>
          <a:r>
            <a:rPr lang="en-US" sz="1200" b="1" dirty="0">
              <a:latin typeface="NikoshBAN" pitchFamily="2" charset="0"/>
              <a:cs typeface="NikoshBAN" pitchFamily="2" charset="0"/>
            </a:rPr>
            <a:t> </a:t>
          </a:r>
          <a:r>
            <a:rPr lang="bn-IN" sz="1200" b="1" dirty="0">
              <a:latin typeface="NikoshBAN" pitchFamily="2" charset="0"/>
              <a:cs typeface="NikoshBAN" pitchFamily="2" charset="0"/>
            </a:rPr>
            <a:t> অক্টোবর </a:t>
          </a:r>
          <a:r>
            <a:rPr lang="en-US" sz="1200" b="1" dirty="0" err="1">
              <a:latin typeface="NikoshBAN" pitchFamily="2" charset="0"/>
              <a:cs typeface="NikoshBAN" pitchFamily="2" charset="0"/>
            </a:rPr>
            <a:t>মাসে</a:t>
          </a:r>
          <a:r>
            <a:rPr lang="en-US" sz="1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200" b="1" dirty="0" err="1">
              <a:latin typeface="NikoshBAN" pitchFamily="2" charset="0"/>
              <a:cs typeface="NikoshBAN" pitchFamily="2" charset="0"/>
            </a:rPr>
            <a:t>বরিশালের</a:t>
          </a:r>
          <a:r>
            <a:rPr lang="en-US" sz="1200" b="1" dirty="0">
              <a:latin typeface="NikoshBAN" pitchFamily="2" charset="0"/>
              <a:cs typeface="NikoshBAN" pitchFamily="2" charset="0"/>
            </a:rPr>
            <a:t> </a:t>
          </a:r>
          <a:r>
            <a:rPr lang="bn-IN" sz="1200" b="1" dirty="0">
              <a:latin typeface="NikoshBAN" pitchFamily="2" charset="0"/>
              <a:cs typeface="NikoshBAN" pitchFamily="2" charset="0"/>
            </a:rPr>
            <a:t> বাসন্ডা গ্রা</a:t>
          </a:r>
          <a:r>
            <a:rPr lang="en-US" sz="1200" b="1" dirty="0" err="1">
              <a:latin typeface="NikoshBAN" pitchFamily="2" charset="0"/>
              <a:cs typeface="NikoshBAN" pitchFamily="2" charset="0"/>
            </a:rPr>
            <a:t>মে</a:t>
          </a:r>
          <a:r>
            <a:rPr lang="en-US" sz="1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200" b="1" dirty="0" err="1">
              <a:latin typeface="NikoshBAN" pitchFamily="2" charset="0"/>
              <a:cs typeface="NikoshBAN" pitchFamily="2" charset="0"/>
            </a:rPr>
            <a:t>জন্মগ্রহন</a:t>
          </a:r>
          <a:r>
            <a:rPr lang="en-US" sz="1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200" b="1" dirty="0" err="1">
              <a:latin typeface="NikoshBAN" pitchFamily="2" charset="0"/>
              <a:cs typeface="NikoshBAN" pitchFamily="2" charset="0"/>
            </a:rPr>
            <a:t>করেন</a:t>
          </a:r>
          <a:r>
            <a:rPr lang="en-US" sz="1200" b="1" dirty="0">
              <a:latin typeface="NikoshBAN" pitchFamily="2" charset="0"/>
              <a:cs typeface="NikoshBAN" pitchFamily="2" charset="0"/>
            </a:rPr>
            <a:t> ।  </a:t>
          </a:r>
          <a:r>
            <a:rPr lang="bn-IN" sz="1200" b="1" dirty="0">
              <a:latin typeface="NikoshBAN" pitchFamily="2" charset="0"/>
              <a:cs typeface="NikoshBAN" pitchFamily="2" charset="0"/>
            </a:rPr>
            <a:t> </a:t>
          </a:r>
          <a:endParaRPr lang="en-US" sz="1200" b="1" dirty="0">
            <a:latin typeface="NikoshBAN" pitchFamily="2" charset="0"/>
            <a:cs typeface="NikoshBAN" pitchFamily="2" charset="0"/>
          </a:endParaRPr>
        </a:p>
      </dgm:t>
    </dgm:pt>
    <dgm:pt modelId="{E5647505-1704-4508-8B3B-5375FA64AD34}" type="parTrans" cxnId="{94D881D0-0914-4631-9CC1-DE631DB395CC}">
      <dgm:prSet/>
      <dgm:spPr/>
      <dgm:t>
        <a:bodyPr/>
        <a:lstStyle/>
        <a:p>
          <a:endParaRPr lang="en-US" sz="1400"/>
        </a:p>
      </dgm:t>
    </dgm:pt>
    <dgm:pt modelId="{4128D9AB-A9B6-4AED-981A-538BF7616932}" type="sibTrans" cxnId="{94D881D0-0914-4631-9CC1-DE631DB395C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1FE1182-C577-4086-8E63-56BF6112512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100" b="1" dirty="0">
              <a:effectLst/>
              <a:latin typeface="NikoshBAN" pitchFamily="2" charset="0"/>
              <a:cs typeface="NikoshBAN" pitchFamily="2" charset="0"/>
            </a:rPr>
            <a:t>১৮৮৬ সালে কলকাতার বেথুন কলেজ থেকে সংস্কৃতে অনার্স সহ বি এ পাশ করেন </a:t>
          </a:r>
          <a:r>
            <a:rPr lang="bn-IN" sz="1800" b="1" dirty="0">
              <a:effectLst/>
              <a:latin typeface="NikoshBAN" pitchFamily="2" charset="0"/>
              <a:cs typeface="NikoshBAN" pitchFamily="2" charset="0"/>
            </a:rPr>
            <a:t>।</a:t>
          </a:r>
          <a:endParaRPr lang="en-US" sz="18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6F48797-67DE-422E-9487-88E714F1FCC1}" type="parTrans" cxnId="{173A32F6-8502-4092-A581-624AA31A6198}">
      <dgm:prSet/>
      <dgm:spPr/>
      <dgm:t>
        <a:bodyPr/>
        <a:lstStyle/>
        <a:p>
          <a:endParaRPr lang="en-US" sz="1400"/>
        </a:p>
      </dgm:t>
    </dgm:pt>
    <dgm:pt modelId="{AB67E9EF-8699-42DE-A1B7-77C9E999672B}" type="sibTrans" cxnId="{173A32F6-8502-4092-A581-624AA31A619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F15FC07-4B9F-4328-A08D-6F6286050B6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b="1" dirty="0" err="1">
              <a:latin typeface="NikoshBAN" pitchFamily="2" charset="0"/>
              <a:cs typeface="NikoshBAN" pitchFamily="2" charset="0"/>
            </a:rPr>
            <a:t>পেশাঃতিনি</a:t>
          </a:r>
          <a:r>
            <a:rPr lang="en-US" sz="16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600" b="1" dirty="0" err="1">
              <a:latin typeface="NikoshBAN" pitchFamily="2" charset="0"/>
              <a:cs typeface="NikoshBAN" pitchFamily="2" charset="0"/>
            </a:rPr>
            <a:t>ওই</a:t>
          </a:r>
          <a:r>
            <a:rPr lang="en-US" sz="16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600" b="1" dirty="0" err="1">
              <a:latin typeface="NikoshBAN" pitchFamily="2" charset="0"/>
              <a:cs typeface="NikoshBAN" pitchFamily="2" charset="0"/>
            </a:rPr>
            <a:t>কলেজেই</a:t>
          </a:r>
          <a:r>
            <a:rPr lang="en-US" sz="16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600" b="1" dirty="0" err="1">
              <a:latin typeface="NikoshBAN" pitchFamily="2" charset="0"/>
              <a:cs typeface="NikoshBAN" pitchFamily="2" charset="0"/>
            </a:rPr>
            <a:t>অধ্যাপনা</a:t>
          </a:r>
          <a:r>
            <a:rPr lang="en-US" sz="16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600" b="1" dirty="0" err="1">
              <a:latin typeface="NikoshBAN" pitchFamily="2" charset="0"/>
              <a:cs typeface="NikoshBAN" pitchFamily="2" charset="0"/>
            </a:rPr>
            <a:t>করতেন</a:t>
          </a:r>
          <a:r>
            <a:rPr lang="en-US" sz="1600" b="1" dirty="0">
              <a:latin typeface="NikoshBAN" pitchFamily="2" charset="0"/>
              <a:cs typeface="NikoshBAN" pitchFamily="2" charset="0"/>
            </a:rPr>
            <a:t>।   </a:t>
          </a:r>
        </a:p>
      </dgm:t>
    </dgm:pt>
    <dgm:pt modelId="{FDC9CEFA-4169-4078-AF52-1383A13C22C9}" type="parTrans" cxnId="{DB1B16DA-4659-4A52-AEA5-710CCBAB8269}">
      <dgm:prSet/>
      <dgm:spPr/>
      <dgm:t>
        <a:bodyPr/>
        <a:lstStyle/>
        <a:p>
          <a:endParaRPr lang="en-US" sz="1400"/>
        </a:p>
      </dgm:t>
    </dgm:pt>
    <dgm:pt modelId="{4323951B-B845-4FB3-B9AB-438BA4F7BE14}" type="sibTrans" cxnId="{DB1B16DA-4659-4A52-AEA5-710CCBAB8269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1A11595-F6D5-4625-90E5-A5516F11328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400" b="1" dirty="0">
              <a:latin typeface="NikoshBAN" pitchFamily="2" charset="0"/>
              <a:cs typeface="NikoshBAN" pitchFamily="2" charset="0"/>
            </a:rPr>
            <a:t>পুরস্কার-  </a:t>
          </a:r>
        </a:p>
        <a:p>
          <a:r>
            <a:rPr lang="bn-IN" sz="1400" b="1" dirty="0">
              <a:latin typeface="NikoshBAN" pitchFamily="2" charset="0"/>
              <a:cs typeface="NikoshBAN" pitchFamily="2" charset="0"/>
            </a:rPr>
            <a:t>কলকাতা বিশ্ববিদ্যালয় তাঁকে জগত্তারিণী স্বর্ণপদকে ভূষিত করে। </a:t>
          </a:r>
          <a:endParaRPr lang="en-US" sz="1400" b="1" dirty="0">
            <a:latin typeface="NikoshBAN" pitchFamily="2" charset="0"/>
            <a:cs typeface="NikoshBAN" pitchFamily="2" charset="0"/>
          </a:endParaRPr>
        </a:p>
      </dgm:t>
    </dgm:pt>
    <dgm:pt modelId="{60A75A56-2891-430C-9FBA-6703189F9004}" type="parTrans" cxnId="{01CE8D18-7090-4EB0-A86A-DA7ADD4EECEA}">
      <dgm:prSet/>
      <dgm:spPr/>
      <dgm:t>
        <a:bodyPr/>
        <a:lstStyle/>
        <a:p>
          <a:endParaRPr lang="en-US" sz="1400"/>
        </a:p>
      </dgm:t>
    </dgm:pt>
    <dgm:pt modelId="{5C4A65B5-F063-4177-BE8C-BA5E275DF746}" type="sibTrans" cxnId="{01CE8D18-7090-4EB0-A86A-DA7ADD4EECEA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A6E93B6-869F-4668-A5FA-ED4CD1B99D0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>
              <a:latin typeface="NikoshBAN" pitchFamily="2" charset="0"/>
              <a:cs typeface="NikoshBAN" pitchFamily="2" charset="0"/>
            </a:rPr>
            <a:t>মৃত্যু: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bn-BD" sz="1800" b="1" dirty="0">
              <a:latin typeface="NikoshBAN" pitchFamily="2" charset="0"/>
              <a:cs typeface="NikoshBAN" pitchFamily="2" charset="0"/>
            </a:rPr>
            <a:t>১৯</a:t>
          </a:r>
          <a:r>
            <a:rPr lang="bn-IN" sz="1800" b="1" dirty="0">
              <a:latin typeface="NikoshBAN" pitchFamily="2" charset="0"/>
              <a:cs typeface="NikoshBAN" pitchFamily="2" charset="0"/>
            </a:rPr>
            <a:t>৩৩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সালের</a:t>
          </a:r>
          <a:r>
            <a:rPr lang="bn-IN" sz="1800" b="1" dirty="0">
              <a:latin typeface="NikoshBAN" pitchFamily="2" charset="0"/>
              <a:cs typeface="NikoshBAN" pitchFamily="2" charset="0"/>
            </a:rPr>
            <a:t> ২৭ সেপ্টেম্বর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।</a:t>
          </a:r>
          <a:r>
            <a:rPr lang="bn-IN" sz="3600" b="1" dirty="0">
              <a:latin typeface="NikoshBAN" pitchFamily="2" charset="0"/>
              <a:cs typeface="NikoshBAN" pitchFamily="2" charset="0"/>
            </a:rPr>
            <a:t>   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F111FC45-DFBB-4269-8E99-352A48A26676}" type="parTrans" cxnId="{310AA388-501C-4898-8A83-62FD6BDDB0D0}">
      <dgm:prSet/>
      <dgm:spPr/>
      <dgm:t>
        <a:bodyPr/>
        <a:lstStyle/>
        <a:p>
          <a:endParaRPr lang="en-US" sz="1400"/>
        </a:p>
      </dgm:t>
    </dgm:pt>
    <dgm:pt modelId="{25712C45-48CD-4CD8-A460-AF71C8DE5577}" type="sibTrans" cxnId="{310AA388-501C-4898-8A83-62FD6BDDB0D0}">
      <dgm:prSet/>
      <dgm:spPr/>
      <dgm:t>
        <a:bodyPr/>
        <a:lstStyle/>
        <a:p>
          <a:endParaRPr lang="en-US" sz="2800"/>
        </a:p>
      </dgm:t>
    </dgm:pt>
    <dgm:pt modelId="{1473A59D-5750-4E5E-B054-52AC54F4C862}" type="pres">
      <dgm:prSet presAssocID="{3B5BD4C9-21B0-4C01-8C3A-F52EBBC65BFE}" presName="cycle" presStyleCnt="0">
        <dgm:presLayoutVars>
          <dgm:dir/>
          <dgm:resizeHandles val="exact"/>
        </dgm:presLayoutVars>
      </dgm:prSet>
      <dgm:spPr/>
    </dgm:pt>
    <dgm:pt modelId="{CDBA1800-925F-49E0-A034-7FBE02B7D3DF}" type="pres">
      <dgm:prSet presAssocID="{6A46F88A-6AB9-40B2-8AC4-2262665F9F42}" presName="node" presStyleLbl="node1" presStyleIdx="0" presStyleCnt="6" custScaleX="159299">
        <dgm:presLayoutVars>
          <dgm:bulletEnabled val="1"/>
        </dgm:presLayoutVars>
      </dgm:prSet>
      <dgm:spPr/>
    </dgm:pt>
    <dgm:pt modelId="{8790C8DE-281C-4F73-A68D-6A049F136C5A}" type="pres">
      <dgm:prSet presAssocID="{09C29471-1DAA-4AFE-8282-0C3B2A081DEA}" presName="sibTrans" presStyleLbl="sibTrans2D1" presStyleIdx="0" presStyleCnt="6"/>
      <dgm:spPr/>
    </dgm:pt>
    <dgm:pt modelId="{7BE2D028-DF04-4491-A9E0-AC53F9E3FF24}" type="pres">
      <dgm:prSet presAssocID="{09C29471-1DAA-4AFE-8282-0C3B2A081DEA}" presName="connectorText" presStyleLbl="sibTrans2D1" presStyleIdx="0" presStyleCnt="6"/>
      <dgm:spPr/>
    </dgm:pt>
    <dgm:pt modelId="{18DF7FEE-39C5-4E5D-B103-4D0DB16DBCBE}" type="pres">
      <dgm:prSet presAssocID="{D22F6B75-0F30-4627-8C9C-6B6D419D307C}" presName="node" presStyleLbl="node1" presStyleIdx="1" presStyleCnt="6" custScaleX="146962" custRadScaleRad="97822" custRadScaleInc="14832">
        <dgm:presLayoutVars>
          <dgm:bulletEnabled val="1"/>
        </dgm:presLayoutVars>
      </dgm:prSet>
      <dgm:spPr/>
    </dgm:pt>
    <dgm:pt modelId="{6A06C39B-B4ED-4E2C-8353-104269174AB3}" type="pres">
      <dgm:prSet presAssocID="{4128D9AB-A9B6-4AED-981A-538BF7616932}" presName="sibTrans" presStyleLbl="sibTrans2D1" presStyleIdx="1" presStyleCnt="6"/>
      <dgm:spPr/>
    </dgm:pt>
    <dgm:pt modelId="{E84CDDAD-46F6-4EB0-A12B-BE26F0ABF80F}" type="pres">
      <dgm:prSet presAssocID="{4128D9AB-A9B6-4AED-981A-538BF7616932}" presName="connectorText" presStyleLbl="sibTrans2D1" presStyleIdx="1" presStyleCnt="6"/>
      <dgm:spPr/>
    </dgm:pt>
    <dgm:pt modelId="{D022D2AB-9CCE-485F-86DB-FF35399776B5}" type="pres">
      <dgm:prSet presAssocID="{C1FE1182-C577-4086-8E63-56BF61125122}" presName="node" presStyleLbl="node1" presStyleIdx="2" presStyleCnt="6" custScaleX="146118" custRadScaleRad="102807" custRadScaleInc="-22367">
        <dgm:presLayoutVars>
          <dgm:bulletEnabled val="1"/>
        </dgm:presLayoutVars>
      </dgm:prSet>
      <dgm:spPr/>
    </dgm:pt>
    <dgm:pt modelId="{8997587E-7BE6-4C4C-B0A1-C8DFA4EF03BF}" type="pres">
      <dgm:prSet presAssocID="{AB67E9EF-8699-42DE-A1B7-77C9E999672B}" presName="sibTrans" presStyleLbl="sibTrans2D1" presStyleIdx="2" presStyleCnt="6"/>
      <dgm:spPr/>
    </dgm:pt>
    <dgm:pt modelId="{8041AF95-3E78-4893-B8FD-097658770B07}" type="pres">
      <dgm:prSet presAssocID="{AB67E9EF-8699-42DE-A1B7-77C9E999672B}" presName="connectorText" presStyleLbl="sibTrans2D1" presStyleIdx="2" presStyleCnt="6"/>
      <dgm:spPr/>
    </dgm:pt>
    <dgm:pt modelId="{5504A465-499D-4701-AC55-6DE87174DE3E}" type="pres">
      <dgm:prSet presAssocID="{DF15FC07-4B9F-4328-A08D-6F6286050B6E}" presName="node" presStyleLbl="node1" presStyleIdx="3" presStyleCnt="6" custScaleX="141978" custRadScaleRad="84957" custRadScaleInc="-6984">
        <dgm:presLayoutVars>
          <dgm:bulletEnabled val="1"/>
        </dgm:presLayoutVars>
      </dgm:prSet>
      <dgm:spPr/>
    </dgm:pt>
    <dgm:pt modelId="{4900A053-75CE-4F27-9412-251446428B39}" type="pres">
      <dgm:prSet presAssocID="{4323951B-B845-4FB3-B9AB-438BA4F7BE14}" presName="sibTrans" presStyleLbl="sibTrans2D1" presStyleIdx="3" presStyleCnt="6"/>
      <dgm:spPr/>
    </dgm:pt>
    <dgm:pt modelId="{B4C4BB7D-5120-4C1A-B881-F3A933B9BC8C}" type="pres">
      <dgm:prSet presAssocID="{4323951B-B845-4FB3-B9AB-438BA4F7BE14}" presName="connectorText" presStyleLbl="sibTrans2D1" presStyleIdx="3" presStyleCnt="6"/>
      <dgm:spPr/>
    </dgm:pt>
    <dgm:pt modelId="{818A9486-2AFD-4094-92C8-806EEDD37336}" type="pres">
      <dgm:prSet presAssocID="{D1A11595-F6D5-4625-90E5-A5516F11328F}" presName="node" presStyleLbl="node1" presStyleIdx="4" presStyleCnt="6" custScaleX="162261" custRadScaleRad="98257" custRadScaleInc="30266">
        <dgm:presLayoutVars>
          <dgm:bulletEnabled val="1"/>
        </dgm:presLayoutVars>
      </dgm:prSet>
      <dgm:spPr/>
    </dgm:pt>
    <dgm:pt modelId="{C17702E0-C5AA-41E0-BE2C-8D26442C340C}" type="pres">
      <dgm:prSet presAssocID="{5C4A65B5-F063-4177-BE8C-BA5E275DF746}" presName="sibTrans" presStyleLbl="sibTrans2D1" presStyleIdx="4" presStyleCnt="6"/>
      <dgm:spPr/>
    </dgm:pt>
    <dgm:pt modelId="{FA3B5F73-59AD-43EC-B1FF-90B4DDE7495E}" type="pres">
      <dgm:prSet presAssocID="{5C4A65B5-F063-4177-BE8C-BA5E275DF746}" presName="connectorText" presStyleLbl="sibTrans2D1" presStyleIdx="4" presStyleCnt="6"/>
      <dgm:spPr/>
    </dgm:pt>
    <dgm:pt modelId="{A0A396B6-5D71-404C-A3DA-5816DC068B80}" type="pres">
      <dgm:prSet presAssocID="{DA6E93B6-869F-4668-A5FA-ED4CD1B99D0E}" presName="node" presStyleLbl="node1" presStyleIdx="5" presStyleCnt="6" custScaleX="154964" custRadScaleRad="102003" custRadScaleInc="-13762">
        <dgm:presLayoutVars>
          <dgm:bulletEnabled val="1"/>
        </dgm:presLayoutVars>
      </dgm:prSet>
      <dgm:spPr/>
    </dgm:pt>
    <dgm:pt modelId="{0096C421-616A-4CA3-8687-D3D5BE863CD8}" type="pres">
      <dgm:prSet presAssocID="{25712C45-48CD-4CD8-A460-AF71C8DE5577}" presName="sibTrans" presStyleLbl="sibTrans2D1" presStyleIdx="5" presStyleCnt="6"/>
      <dgm:spPr/>
    </dgm:pt>
    <dgm:pt modelId="{67ABCFB4-8E74-4514-B3B8-5C05954CABF9}" type="pres">
      <dgm:prSet presAssocID="{25712C45-48CD-4CD8-A460-AF71C8DE5577}" presName="connectorText" presStyleLbl="sibTrans2D1" presStyleIdx="5" presStyleCnt="6"/>
      <dgm:spPr/>
    </dgm:pt>
  </dgm:ptLst>
  <dgm:cxnLst>
    <dgm:cxn modelId="{36082E0F-F292-49D5-9975-6F376FAEB36D}" type="presOf" srcId="{5C4A65B5-F063-4177-BE8C-BA5E275DF746}" destId="{FA3B5F73-59AD-43EC-B1FF-90B4DDE7495E}" srcOrd="1" destOrd="0" presId="urn:microsoft.com/office/officeart/2005/8/layout/cycle2"/>
    <dgm:cxn modelId="{E1CC0510-3EE1-411A-A704-6D8080C27C34}" type="presOf" srcId="{AB67E9EF-8699-42DE-A1B7-77C9E999672B}" destId="{8997587E-7BE6-4C4C-B0A1-C8DFA4EF03BF}" srcOrd="0" destOrd="0" presId="urn:microsoft.com/office/officeart/2005/8/layout/cycle2"/>
    <dgm:cxn modelId="{C5F46A11-CF10-409B-B77E-6B541C6E3E16}" type="presOf" srcId="{09C29471-1DAA-4AFE-8282-0C3B2A081DEA}" destId="{8790C8DE-281C-4F73-A68D-6A049F136C5A}" srcOrd="0" destOrd="0" presId="urn:microsoft.com/office/officeart/2005/8/layout/cycle2"/>
    <dgm:cxn modelId="{01CE8D18-7090-4EB0-A86A-DA7ADD4EECEA}" srcId="{3B5BD4C9-21B0-4C01-8C3A-F52EBBC65BFE}" destId="{D1A11595-F6D5-4625-90E5-A5516F11328F}" srcOrd="4" destOrd="0" parTransId="{60A75A56-2891-430C-9FBA-6703189F9004}" sibTransId="{5C4A65B5-F063-4177-BE8C-BA5E275DF746}"/>
    <dgm:cxn modelId="{E2DE8E1E-6C27-48B9-AF7C-C0EA6A49BF52}" type="presOf" srcId="{4128D9AB-A9B6-4AED-981A-538BF7616932}" destId="{E84CDDAD-46F6-4EB0-A12B-BE26F0ABF80F}" srcOrd="1" destOrd="0" presId="urn:microsoft.com/office/officeart/2005/8/layout/cycle2"/>
    <dgm:cxn modelId="{BC87982D-20E5-4861-9B2A-12B8DA2193A8}" type="presOf" srcId="{DA6E93B6-869F-4668-A5FA-ED4CD1B99D0E}" destId="{A0A396B6-5D71-404C-A3DA-5816DC068B80}" srcOrd="0" destOrd="0" presId="urn:microsoft.com/office/officeart/2005/8/layout/cycle2"/>
    <dgm:cxn modelId="{80848F3A-3133-4C45-BF81-82A1E93B5DDC}" type="presOf" srcId="{09C29471-1DAA-4AFE-8282-0C3B2A081DEA}" destId="{7BE2D028-DF04-4491-A9E0-AC53F9E3FF24}" srcOrd="1" destOrd="0" presId="urn:microsoft.com/office/officeart/2005/8/layout/cycle2"/>
    <dgm:cxn modelId="{26C7F84F-C421-4ECD-83BB-D02D82F0EB08}" type="presOf" srcId="{C1FE1182-C577-4086-8E63-56BF61125122}" destId="{D022D2AB-9CCE-485F-86DB-FF35399776B5}" srcOrd="0" destOrd="0" presId="urn:microsoft.com/office/officeart/2005/8/layout/cycle2"/>
    <dgm:cxn modelId="{FD1EBE77-CE4B-48A4-8D0D-ECC205639A78}" type="presOf" srcId="{DF15FC07-4B9F-4328-A08D-6F6286050B6E}" destId="{5504A465-499D-4701-AC55-6DE87174DE3E}" srcOrd="0" destOrd="0" presId="urn:microsoft.com/office/officeart/2005/8/layout/cycle2"/>
    <dgm:cxn modelId="{C13BE35A-3DA2-4BB4-8B1C-0D081B2781C1}" type="presOf" srcId="{D1A11595-F6D5-4625-90E5-A5516F11328F}" destId="{818A9486-2AFD-4094-92C8-806EEDD37336}" srcOrd="0" destOrd="0" presId="urn:microsoft.com/office/officeart/2005/8/layout/cycle2"/>
    <dgm:cxn modelId="{9883547E-5691-4628-BC88-EF5F3DACF908}" type="presOf" srcId="{3B5BD4C9-21B0-4C01-8C3A-F52EBBC65BFE}" destId="{1473A59D-5750-4E5E-B054-52AC54F4C862}" srcOrd="0" destOrd="0" presId="urn:microsoft.com/office/officeart/2005/8/layout/cycle2"/>
    <dgm:cxn modelId="{649B1C84-728E-43AB-B9BF-9EB06A580D66}" type="presOf" srcId="{25712C45-48CD-4CD8-A460-AF71C8DE5577}" destId="{0096C421-616A-4CA3-8687-D3D5BE863CD8}" srcOrd="0" destOrd="0" presId="urn:microsoft.com/office/officeart/2005/8/layout/cycle2"/>
    <dgm:cxn modelId="{310AA388-501C-4898-8A83-62FD6BDDB0D0}" srcId="{3B5BD4C9-21B0-4C01-8C3A-F52EBBC65BFE}" destId="{DA6E93B6-869F-4668-A5FA-ED4CD1B99D0E}" srcOrd="5" destOrd="0" parTransId="{F111FC45-DFBB-4269-8E99-352A48A26676}" sibTransId="{25712C45-48CD-4CD8-A460-AF71C8DE5577}"/>
    <dgm:cxn modelId="{7BD05E8C-FCC2-4A7E-A914-9F4B78BA7F71}" type="presOf" srcId="{4323951B-B845-4FB3-B9AB-438BA4F7BE14}" destId="{B4C4BB7D-5120-4C1A-B881-F3A933B9BC8C}" srcOrd="1" destOrd="0" presId="urn:microsoft.com/office/officeart/2005/8/layout/cycle2"/>
    <dgm:cxn modelId="{E1D68798-CB85-4B55-9A2F-16951D10AD70}" srcId="{3B5BD4C9-21B0-4C01-8C3A-F52EBBC65BFE}" destId="{6A46F88A-6AB9-40B2-8AC4-2262665F9F42}" srcOrd="0" destOrd="0" parTransId="{7B7C96FB-B274-41AC-9CC0-61C135728284}" sibTransId="{09C29471-1DAA-4AFE-8282-0C3B2A081DEA}"/>
    <dgm:cxn modelId="{152C5D9B-E261-458B-A5B5-C914ECB82680}" type="presOf" srcId="{AB67E9EF-8699-42DE-A1B7-77C9E999672B}" destId="{8041AF95-3E78-4893-B8FD-097658770B07}" srcOrd="1" destOrd="0" presId="urn:microsoft.com/office/officeart/2005/8/layout/cycle2"/>
    <dgm:cxn modelId="{1FD33FA0-B5CB-4993-8646-9109CA392AC4}" type="presOf" srcId="{5C4A65B5-F063-4177-BE8C-BA5E275DF746}" destId="{C17702E0-C5AA-41E0-BE2C-8D26442C340C}" srcOrd="0" destOrd="0" presId="urn:microsoft.com/office/officeart/2005/8/layout/cycle2"/>
    <dgm:cxn modelId="{F7ACEDB2-3D7F-4FC5-8F46-60928369D4EB}" type="presOf" srcId="{6A46F88A-6AB9-40B2-8AC4-2262665F9F42}" destId="{CDBA1800-925F-49E0-A034-7FBE02B7D3DF}" srcOrd="0" destOrd="0" presId="urn:microsoft.com/office/officeart/2005/8/layout/cycle2"/>
    <dgm:cxn modelId="{94D881D0-0914-4631-9CC1-DE631DB395CC}" srcId="{3B5BD4C9-21B0-4C01-8C3A-F52EBBC65BFE}" destId="{D22F6B75-0F30-4627-8C9C-6B6D419D307C}" srcOrd="1" destOrd="0" parTransId="{E5647505-1704-4508-8B3B-5375FA64AD34}" sibTransId="{4128D9AB-A9B6-4AED-981A-538BF7616932}"/>
    <dgm:cxn modelId="{9D1F98D5-49FF-4565-B977-08B54FB3163E}" type="presOf" srcId="{4128D9AB-A9B6-4AED-981A-538BF7616932}" destId="{6A06C39B-B4ED-4E2C-8353-104269174AB3}" srcOrd="0" destOrd="0" presId="urn:microsoft.com/office/officeart/2005/8/layout/cycle2"/>
    <dgm:cxn modelId="{DB1B16DA-4659-4A52-AEA5-710CCBAB8269}" srcId="{3B5BD4C9-21B0-4C01-8C3A-F52EBBC65BFE}" destId="{DF15FC07-4B9F-4328-A08D-6F6286050B6E}" srcOrd="3" destOrd="0" parTransId="{FDC9CEFA-4169-4078-AF52-1383A13C22C9}" sibTransId="{4323951B-B845-4FB3-B9AB-438BA4F7BE14}"/>
    <dgm:cxn modelId="{9DB163DB-5344-49D9-B510-8716C141D9E3}" type="presOf" srcId="{D22F6B75-0F30-4627-8C9C-6B6D419D307C}" destId="{18DF7FEE-39C5-4E5D-B103-4D0DB16DBCBE}" srcOrd="0" destOrd="0" presId="urn:microsoft.com/office/officeart/2005/8/layout/cycle2"/>
    <dgm:cxn modelId="{E3191EEF-0397-489A-853C-B7D303BBE699}" type="presOf" srcId="{25712C45-48CD-4CD8-A460-AF71C8DE5577}" destId="{67ABCFB4-8E74-4514-B3B8-5C05954CABF9}" srcOrd="1" destOrd="0" presId="urn:microsoft.com/office/officeart/2005/8/layout/cycle2"/>
    <dgm:cxn modelId="{299762F5-1B7A-469E-AA83-15DCAB43C1B0}" type="presOf" srcId="{4323951B-B845-4FB3-B9AB-438BA4F7BE14}" destId="{4900A053-75CE-4F27-9412-251446428B39}" srcOrd="0" destOrd="0" presId="urn:microsoft.com/office/officeart/2005/8/layout/cycle2"/>
    <dgm:cxn modelId="{173A32F6-8502-4092-A581-624AA31A6198}" srcId="{3B5BD4C9-21B0-4C01-8C3A-F52EBBC65BFE}" destId="{C1FE1182-C577-4086-8E63-56BF61125122}" srcOrd="2" destOrd="0" parTransId="{76F48797-67DE-422E-9487-88E714F1FCC1}" sibTransId="{AB67E9EF-8699-42DE-A1B7-77C9E999672B}"/>
    <dgm:cxn modelId="{85E1BAC1-5DFD-4B0B-9453-63A1CF75B573}" type="presParOf" srcId="{1473A59D-5750-4E5E-B054-52AC54F4C862}" destId="{CDBA1800-925F-49E0-A034-7FBE02B7D3DF}" srcOrd="0" destOrd="0" presId="urn:microsoft.com/office/officeart/2005/8/layout/cycle2"/>
    <dgm:cxn modelId="{0FD01A1D-8515-45F0-9AC3-152187ED4583}" type="presParOf" srcId="{1473A59D-5750-4E5E-B054-52AC54F4C862}" destId="{8790C8DE-281C-4F73-A68D-6A049F136C5A}" srcOrd="1" destOrd="0" presId="urn:microsoft.com/office/officeart/2005/8/layout/cycle2"/>
    <dgm:cxn modelId="{B6A777D4-6917-422A-ACF3-2132416ADF4C}" type="presParOf" srcId="{8790C8DE-281C-4F73-A68D-6A049F136C5A}" destId="{7BE2D028-DF04-4491-A9E0-AC53F9E3FF24}" srcOrd="0" destOrd="0" presId="urn:microsoft.com/office/officeart/2005/8/layout/cycle2"/>
    <dgm:cxn modelId="{2385B9B0-AE82-4B0A-B6DB-C9C7892F84BE}" type="presParOf" srcId="{1473A59D-5750-4E5E-B054-52AC54F4C862}" destId="{18DF7FEE-39C5-4E5D-B103-4D0DB16DBCBE}" srcOrd="2" destOrd="0" presId="urn:microsoft.com/office/officeart/2005/8/layout/cycle2"/>
    <dgm:cxn modelId="{E7C0CE44-45FE-4AF0-977A-1EBD47004D54}" type="presParOf" srcId="{1473A59D-5750-4E5E-B054-52AC54F4C862}" destId="{6A06C39B-B4ED-4E2C-8353-104269174AB3}" srcOrd="3" destOrd="0" presId="urn:microsoft.com/office/officeart/2005/8/layout/cycle2"/>
    <dgm:cxn modelId="{DB9B846E-D0B3-4AF7-B1A8-7E9E1DF75F57}" type="presParOf" srcId="{6A06C39B-B4ED-4E2C-8353-104269174AB3}" destId="{E84CDDAD-46F6-4EB0-A12B-BE26F0ABF80F}" srcOrd="0" destOrd="0" presId="urn:microsoft.com/office/officeart/2005/8/layout/cycle2"/>
    <dgm:cxn modelId="{14B6BD94-95BB-4F5C-9ED5-B7CC556F74DB}" type="presParOf" srcId="{1473A59D-5750-4E5E-B054-52AC54F4C862}" destId="{D022D2AB-9CCE-485F-86DB-FF35399776B5}" srcOrd="4" destOrd="0" presId="urn:microsoft.com/office/officeart/2005/8/layout/cycle2"/>
    <dgm:cxn modelId="{8D44D3AA-F8FB-4418-B749-C55164CCB8DF}" type="presParOf" srcId="{1473A59D-5750-4E5E-B054-52AC54F4C862}" destId="{8997587E-7BE6-4C4C-B0A1-C8DFA4EF03BF}" srcOrd="5" destOrd="0" presId="urn:microsoft.com/office/officeart/2005/8/layout/cycle2"/>
    <dgm:cxn modelId="{12AFB616-86BA-4762-96B9-63F5A2960043}" type="presParOf" srcId="{8997587E-7BE6-4C4C-B0A1-C8DFA4EF03BF}" destId="{8041AF95-3E78-4893-B8FD-097658770B07}" srcOrd="0" destOrd="0" presId="urn:microsoft.com/office/officeart/2005/8/layout/cycle2"/>
    <dgm:cxn modelId="{EBB6A7AB-556C-4C22-8A2F-7D02502005B1}" type="presParOf" srcId="{1473A59D-5750-4E5E-B054-52AC54F4C862}" destId="{5504A465-499D-4701-AC55-6DE87174DE3E}" srcOrd="6" destOrd="0" presId="urn:microsoft.com/office/officeart/2005/8/layout/cycle2"/>
    <dgm:cxn modelId="{D3EA4B81-77DD-4370-95F6-E067609E149C}" type="presParOf" srcId="{1473A59D-5750-4E5E-B054-52AC54F4C862}" destId="{4900A053-75CE-4F27-9412-251446428B39}" srcOrd="7" destOrd="0" presId="urn:microsoft.com/office/officeart/2005/8/layout/cycle2"/>
    <dgm:cxn modelId="{7AD378CF-D7BE-4B28-884F-F17594E2C948}" type="presParOf" srcId="{4900A053-75CE-4F27-9412-251446428B39}" destId="{B4C4BB7D-5120-4C1A-B881-F3A933B9BC8C}" srcOrd="0" destOrd="0" presId="urn:microsoft.com/office/officeart/2005/8/layout/cycle2"/>
    <dgm:cxn modelId="{621C09FD-CEEC-40FB-8357-1CE2ECF10BED}" type="presParOf" srcId="{1473A59D-5750-4E5E-B054-52AC54F4C862}" destId="{818A9486-2AFD-4094-92C8-806EEDD37336}" srcOrd="8" destOrd="0" presId="urn:microsoft.com/office/officeart/2005/8/layout/cycle2"/>
    <dgm:cxn modelId="{9E14CD87-A87F-4738-BE46-0A759FE1D689}" type="presParOf" srcId="{1473A59D-5750-4E5E-B054-52AC54F4C862}" destId="{C17702E0-C5AA-41E0-BE2C-8D26442C340C}" srcOrd="9" destOrd="0" presId="urn:microsoft.com/office/officeart/2005/8/layout/cycle2"/>
    <dgm:cxn modelId="{A8AB92E9-49E8-40A7-A8DA-65B176F1C36B}" type="presParOf" srcId="{C17702E0-C5AA-41E0-BE2C-8D26442C340C}" destId="{FA3B5F73-59AD-43EC-B1FF-90B4DDE7495E}" srcOrd="0" destOrd="0" presId="urn:microsoft.com/office/officeart/2005/8/layout/cycle2"/>
    <dgm:cxn modelId="{A7C736E1-ABAA-470A-A7EB-8D9C484DBED4}" type="presParOf" srcId="{1473A59D-5750-4E5E-B054-52AC54F4C862}" destId="{A0A396B6-5D71-404C-A3DA-5816DC068B80}" srcOrd="10" destOrd="0" presId="urn:microsoft.com/office/officeart/2005/8/layout/cycle2"/>
    <dgm:cxn modelId="{B26AC4EA-0DAA-42D8-9490-528F1E847EC8}" type="presParOf" srcId="{1473A59D-5750-4E5E-B054-52AC54F4C862}" destId="{0096C421-616A-4CA3-8687-D3D5BE863CD8}" srcOrd="11" destOrd="0" presId="urn:microsoft.com/office/officeart/2005/8/layout/cycle2"/>
    <dgm:cxn modelId="{772579FD-7DF6-4FCA-8179-74AAD3F8F696}" type="presParOf" srcId="{0096C421-616A-4CA3-8687-D3D5BE863CD8}" destId="{67ABCFB4-8E74-4514-B3B8-5C05954CABF9}" srcOrd="0" destOrd="0" presId="urn:microsoft.com/office/officeart/2005/8/layout/cycle2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A1800-925F-49E0-A034-7FBE02B7D3DF}">
      <dsp:nvSpPr>
        <dsp:cNvPr id="0" name=""/>
        <dsp:cNvSpPr/>
      </dsp:nvSpPr>
      <dsp:spPr>
        <a:xfrm>
          <a:off x="2819401" y="967"/>
          <a:ext cx="2185601" cy="1372012"/>
        </a:xfrm>
        <a:prstGeom prst="ellipse">
          <a:avLst/>
        </a:prstGeom>
        <a:solidFill>
          <a:schemeClr val="accent6">
            <a:tint val="55000"/>
            <a:satMod val="13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itchFamily="2" charset="0"/>
              <a:cs typeface="NikoshBAN" pitchFamily="2" charset="0"/>
            </a:rPr>
            <a:t>কামিনী রায়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139475" y="201894"/>
        <a:ext cx="1545453" cy="970158"/>
      </dsp:txXfrm>
    </dsp:sp>
    <dsp:sp modelId="{8790C8DE-281C-4F73-A68D-6A049F136C5A}">
      <dsp:nvSpPr>
        <dsp:cNvPr id="0" name=""/>
        <dsp:cNvSpPr/>
      </dsp:nvSpPr>
      <dsp:spPr>
        <a:xfrm rot="1993528">
          <a:off x="4724499" y="1056799"/>
          <a:ext cx="211551" cy="4630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4729687" y="1132023"/>
        <a:ext cx="148086" cy="277832"/>
      </dsp:txXfrm>
    </dsp:sp>
    <dsp:sp modelId="{18DF7FEE-39C5-4E5D-B103-4D0DB16DBCBE}">
      <dsp:nvSpPr>
        <dsp:cNvPr id="0" name=""/>
        <dsp:cNvSpPr/>
      </dsp:nvSpPr>
      <dsp:spPr>
        <a:xfrm>
          <a:off x="4720391" y="1190711"/>
          <a:ext cx="2016336" cy="1372012"/>
        </a:xfrm>
        <a:prstGeom prst="ellipse">
          <a:avLst/>
        </a:prstGeom>
        <a:solidFill>
          <a:schemeClr val="accent5">
            <a:tint val="55000"/>
            <a:satMod val="130000"/>
          </a:schemeClr>
        </a:solidFill>
        <a:ln w="100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200" b="1" kern="1200" dirty="0">
              <a:latin typeface="NikoshBAN" pitchFamily="2" charset="0"/>
              <a:cs typeface="NikoshBAN" pitchFamily="2" charset="0"/>
            </a:rPr>
            <a:t>জন্ম</a:t>
          </a:r>
          <a:r>
            <a:rPr lang="en-US" sz="1200" b="1" kern="1200" dirty="0">
              <a:latin typeface="NikoshBAN" pitchFamily="2" charset="0"/>
              <a:cs typeface="NikoshBAN" pitchFamily="2" charset="0"/>
            </a:rPr>
            <a:t>:</a:t>
          </a:r>
          <a:r>
            <a:rPr lang="bn-BD" sz="1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1200" b="1" kern="1200" dirty="0">
              <a:latin typeface="NikoshBAN" pitchFamily="2" charset="0"/>
              <a:cs typeface="NikoshBAN" pitchFamily="2" charset="0"/>
            </a:rPr>
            <a:t>১৮৬৪ </a:t>
          </a:r>
          <a:r>
            <a:rPr lang="en-US" sz="1200" b="1" kern="1200" dirty="0" err="1">
              <a:latin typeface="NikoshBAN" pitchFamily="2" charset="0"/>
              <a:cs typeface="NikoshBAN" pitchFamily="2" charset="0"/>
            </a:rPr>
            <a:t>সালের</a:t>
          </a:r>
          <a:r>
            <a:rPr lang="en-US" sz="1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1200" b="1" kern="1200" dirty="0">
              <a:latin typeface="NikoshBAN" pitchFamily="2" charset="0"/>
              <a:cs typeface="NikoshBAN" pitchFamily="2" charset="0"/>
            </a:rPr>
            <a:t> অক্টোবর </a:t>
          </a:r>
          <a:r>
            <a:rPr lang="en-US" sz="1200" b="1" kern="1200" dirty="0" err="1">
              <a:latin typeface="NikoshBAN" pitchFamily="2" charset="0"/>
              <a:cs typeface="NikoshBAN" pitchFamily="2" charset="0"/>
            </a:rPr>
            <a:t>মাসে</a:t>
          </a:r>
          <a:r>
            <a:rPr lang="en-US" sz="1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200" b="1" kern="1200" dirty="0" err="1">
              <a:latin typeface="NikoshBAN" pitchFamily="2" charset="0"/>
              <a:cs typeface="NikoshBAN" pitchFamily="2" charset="0"/>
            </a:rPr>
            <a:t>বরিশালের</a:t>
          </a:r>
          <a:r>
            <a:rPr lang="en-US" sz="1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1200" b="1" kern="1200" dirty="0">
              <a:latin typeface="NikoshBAN" pitchFamily="2" charset="0"/>
              <a:cs typeface="NikoshBAN" pitchFamily="2" charset="0"/>
            </a:rPr>
            <a:t> বাসন্ডা গ্রা</a:t>
          </a:r>
          <a:r>
            <a:rPr lang="en-US" sz="1200" b="1" kern="1200" dirty="0" err="1">
              <a:latin typeface="NikoshBAN" pitchFamily="2" charset="0"/>
              <a:cs typeface="NikoshBAN" pitchFamily="2" charset="0"/>
            </a:rPr>
            <a:t>মে</a:t>
          </a:r>
          <a:r>
            <a:rPr lang="en-US" sz="1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200" b="1" kern="1200" dirty="0" err="1">
              <a:latin typeface="NikoshBAN" pitchFamily="2" charset="0"/>
              <a:cs typeface="NikoshBAN" pitchFamily="2" charset="0"/>
            </a:rPr>
            <a:t>জন্মগ্রহন</a:t>
          </a:r>
          <a:r>
            <a:rPr lang="en-US" sz="1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200" b="1" kern="1200" dirty="0" err="1">
              <a:latin typeface="NikoshBAN" pitchFamily="2" charset="0"/>
              <a:cs typeface="NikoshBAN" pitchFamily="2" charset="0"/>
            </a:rPr>
            <a:t>করেন</a:t>
          </a:r>
          <a:r>
            <a:rPr lang="en-US" sz="1200" b="1" kern="1200" dirty="0">
              <a:latin typeface="NikoshBAN" pitchFamily="2" charset="0"/>
              <a:cs typeface="NikoshBAN" pitchFamily="2" charset="0"/>
            </a:rPr>
            <a:t> ।  </a:t>
          </a:r>
          <a:r>
            <a:rPr lang="bn-IN" sz="1200" b="1" kern="1200" dirty="0">
              <a:latin typeface="NikoshBAN" pitchFamily="2" charset="0"/>
              <a:cs typeface="NikoshBAN" pitchFamily="2" charset="0"/>
            </a:rPr>
            <a:t> </a:t>
          </a:r>
          <a:endParaRPr lang="en-US" sz="1200" b="1" kern="1200" dirty="0">
            <a:latin typeface="NikoshBAN" pitchFamily="2" charset="0"/>
            <a:cs typeface="NikoshBAN" pitchFamily="2" charset="0"/>
          </a:endParaRPr>
        </a:p>
      </dsp:txBody>
      <dsp:txXfrm>
        <a:off x="5015677" y="1391638"/>
        <a:ext cx="1425764" cy="970158"/>
      </dsp:txXfrm>
    </dsp:sp>
    <dsp:sp modelId="{6A06C39B-B4ED-4E2C-8353-104269174AB3}">
      <dsp:nvSpPr>
        <dsp:cNvPr id="0" name=""/>
        <dsp:cNvSpPr/>
      </dsp:nvSpPr>
      <dsp:spPr>
        <a:xfrm rot="5144247">
          <a:off x="5702794" y="2492619"/>
          <a:ext cx="177854" cy="4630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5727489" y="2558626"/>
        <a:ext cx="124498" cy="277832"/>
      </dsp:txXfrm>
    </dsp:sp>
    <dsp:sp modelId="{D022D2AB-9CCE-485F-86DB-FF35399776B5}">
      <dsp:nvSpPr>
        <dsp:cNvPr id="0" name=""/>
        <dsp:cNvSpPr/>
      </dsp:nvSpPr>
      <dsp:spPr>
        <a:xfrm>
          <a:off x="4853252" y="2895598"/>
          <a:ext cx="2004756" cy="1372012"/>
        </a:xfrm>
        <a:prstGeom prst="ellipse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100" b="1" kern="1200" dirty="0">
              <a:effectLst/>
              <a:latin typeface="NikoshBAN" pitchFamily="2" charset="0"/>
              <a:cs typeface="NikoshBAN" pitchFamily="2" charset="0"/>
            </a:rPr>
            <a:t>১৮৮৬ সালে কলকাতার বেথুন কলেজ থেকে সংস্কৃতে অনার্স সহ বি এ পাশ করেন </a:t>
          </a:r>
          <a:r>
            <a:rPr lang="bn-IN" sz="1800" b="1" kern="1200" dirty="0">
              <a:effectLst/>
              <a:latin typeface="NikoshBAN" pitchFamily="2" charset="0"/>
              <a:cs typeface="NikoshBAN" pitchFamily="2" charset="0"/>
            </a:rPr>
            <a:t>।</a:t>
          </a:r>
          <a:endParaRPr lang="en-US" sz="1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146842" y="3096525"/>
        <a:ext cx="1417576" cy="970158"/>
      </dsp:txXfrm>
    </dsp:sp>
    <dsp:sp modelId="{8997587E-7BE6-4C4C-B0A1-C8DFA4EF03BF}">
      <dsp:nvSpPr>
        <dsp:cNvPr id="0" name=""/>
        <dsp:cNvSpPr/>
      </dsp:nvSpPr>
      <dsp:spPr>
        <a:xfrm rot="9248818">
          <a:off x="4835665" y="3807356"/>
          <a:ext cx="152536" cy="4630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 rot="10800000">
        <a:off x="4879136" y="3889990"/>
        <a:ext cx="106775" cy="277832"/>
      </dsp:txXfrm>
    </dsp:sp>
    <dsp:sp modelId="{5504A465-499D-4701-AC55-6DE87174DE3E}">
      <dsp:nvSpPr>
        <dsp:cNvPr id="0" name=""/>
        <dsp:cNvSpPr/>
      </dsp:nvSpPr>
      <dsp:spPr>
        <a:xfrm>
          <a:off x="3002148" y="3806332"/>
          <a:ext cx="1947955" cy="1372012"/>
        </a:xfrm>
        <a:prstGeom prst="ellipse">
          <a:avLst/>
        </a:prstGeom>
        <a:solidFill>
          <a:schemeClr val="accent6">
            <a:tint val="55000"/>
            <a:satMod val="13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NikoshBAN" pitchFamily="2" charset="0"/>
              <a:cs typeface="NikoshBAN" pitchFamily="2" charset="0"/>
            </a:rPr>
            <a:t>পেশাঃতিনি</a:t>
          </a:r>
          <a:r>
            <a:rPr lang="en-US" sz="1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>
              <a:latin typeface="NikoshBAN" pitchFamily="2" charset="0"/>
              <a:cs typeface="NikoshBAN" pitchFamily="2" charset="0"/>
            </a:rPr>
            <a:t>ওই</a:t>
          </a:r>
          <a:r>
            <a:rPr lang="en-US" sz="1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>
              <a:latin typeface="NikoshBAN" pitchFamily="2" charset="0"/>
              <a:cs typeface="NikoshBAN" pitchFamily="2" charset="0"/>
            </a:rPr>
            <a:t>কলেজেই</a:t>
          </a:r>
          <a:r>
            <a:rPr lang="en-US" sz="1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>
              <a:latin typeface="NikoshBAN" pitchFamily="2" charset="0"/>
              <a:cs typeface="NikoshBAN" pitchFamily="2" charset="0"/>
            </a:rPr>
            <a:t>অধ্যাপনা</a:t>
          </a:r>
          <a:r>
            <a:rPr lang="en-US" sz="1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>
              <a:latin typeface="NikoshBAN" pitchFamily="2" charset="0"/>
              <a:cs typeface="NikoshBAN" pitchFamily="2" charset="0"/>
            </a:rPr>
            <a:t>করতেন</a:t>
          </a:r>
          <a:r>
            <a:rPr lang="en-US" sz="1600" b="1" kern="1200" dirty="0">
              <a:latin typeface="NikoshBAN" pitchFamily="2" charset="0"/>
              <a:cs typeface="NikoshBAN" pitchFamily="2" charset="0"/>
            </a:rPr>
            <a:t>।   </a:t>
          </a:r>
        </a:p>
      </dsp:txBody>
      <dsp:txXfrm>
        <a:off x="3287419" y="4007259"/>
        <a:ext cx="1377413" cy="970158"/>
      </dsp:txXfrm>
    </dsp:sp>
    <dsp:sp modelId="{4900A053-75CE-4F27-9412-251446428B39}">
      <dsp:nvSpPr>
        <dsp:cNvPr id="0" name=""/>
        <dsp:cNvSpPr/>
      </dsp:nvSpPr>
      <dsp:spPr>
        <a:xfrm rot="12461991">
          <a:off x="2940665" y="3768187"/>
          <a:ext cx="194285" cy="4630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 rot="10800000">
        <a:off x="2995610" y="3874345"/>
        <a:ext cx="136000" cy="277832"/>
      </dsp:txXfrm>
    </dsp:sp>
    <dsp:sp modelId="{818A9486-2AFD-4094-92C8-806EEDD37336}">
      <dsp:nvSpPr>
        <dsp:cNvPr id="0" name=""/>
        <dsp:cNvSpPr/>
      </dsp:nvSpPr>
      <dsp:spPr>
        <a:xfrm>
          <a:off x="910195" y="2781090"/>
          <a:ext cx="2226240" cy="1372012"/>
        </a:xfrm>
        <a:prstGeom prst="ellipse">
          <a:avLst/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itchFamily="2" charset="0"/>
              <a:cs typeface="NikoshBAN" pitchFamily="2" charset="0"/>
            </a:rPr>
            <a:t>পুরস্কার-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itchFamily="2" charset="0"/>
              <a:cs typeface="NikoshBAN" pitchFamily="2" charset="0"/>
            </a:rPr>
            <a:t>কলকাতা বিশ্ববিদ্যালয় তাঁকে জগত্তারিণী স্বর্ণপদকে ভূষিত করে। </a:t>
          </a:r>
          <a:endParaRPr lang="en-US" sz="1400" b="1" kern="1200" dirty="0">
            <a:latin typeface="NikoshBAN" pitchFamily="2" charset="0"/>
            <a:cs typeface="NikoshBAN" pitchFamily="2" charset="0"/>
          </a:endParaRPr>
        </a:p>
      </dsp:txBody>
      <dsp:txXfrm>
        <a:off x="1236220" y="2982017"/>
        <a:ext cx="1574190" cy="970158"/>
      </dsp:txXfrm>
    </dsp:sp>
    <dsp:sp modelId="{C17702E0-C5AA-41E0-BE2C-8D26442C340C}">
      <dsp:nvSpPr>
        <dsp:cNvPr id="0" name=""/>
        <dsp:cNvSpPr/>
      </dsp:nvSpPr>
      <dsp:spPr>
        <a:xfrm rot="16199998">
          <a:off x="1952804" y="2420516"/>
          <a:ext cx="141020" cy="4630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 rot="10800000">
        <a:off x="1973957" y="2534280"/>
        <a:ext cx="98714" cy="277832"/>
      </dsp:txXfrm>
    </dsp:sp>
    <dsp:sp modelId="{A0A396B6-5D71-404C-A3DA-5816DC068B80}">
      <dsp:nvSpPr>
        <dsp:cNvPr id="0" name=""/>
        <dsp:cNvSpPr/>
      </dsp:nvSpPr>
      <dsp:spPr>
        <a:xfrm>
          <a:off x="960252" y="1143002"/>
          <a:ext cx="2126124" cy="1372012"/>
        </a:xfrm>
        <a:prstGeom prst="ellipse">
          <a:avLst/>
        </a:prstGeom>
        <a:solidFill>
          <a:schemeClr val="accent1">
            <a:tint val="55000"/>
            <a:satMod val="130000"/>
          </a:schemeClr>
        </a:solidFill>
        <a:ln w="100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latin typeface="NikoshBAN" pitchFamily="2" charset="0"/>
              <a:cs typeface="NikoshBAN" pitchFamily="2" charset="0"/>
            </a:rPr>
            <a:t>মৃত্যু:</a:t>
          </a:r>
          <a:r>
            <a:rPr lang="en-US" sz="1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1800" b="1" kern="1200" dirty="0">
              <a:latin typeface="NikoshBAN" pitchFamily="2" charset="0"/>
              <a:cs typeface="NikoshBAN" pitchFamily="2" charset="0"/>
            </a:rPr>
            <a:t>১৯</a:t>
          </a:r>
          <a:r>
            <a:rPr lang="bn-IN" sz="1800" b="1" kern="1200" dirty="0">
              <a:latin typeface="NikoshBAN" pitchFamily="2" charset="0"/>
              <a:cs typeface="NikoshBAN" pitchFamily="2" charset="0"/>
            </a:rPr>
            <a:t>৩৩ </a:t>
          </a:r>
          <a:r>
            <a:rPr lang="en-US" sz="1800" b="1" kern="1200" dirty="0" err="1">
              <a:latin typeface="NikoshBAN" pitchFamily="2" charset="0"/>
              <a:cs typeface="NikoshBAN" pitchFamily="2" charset="0"/>
            </a:rPr>
            <a:t>সালের</a:t>
          </a:r>
          <a:r>
            <a:rPr lang="bn-IN" sz="1800" b="1" kern="1200" dirty="0">
              <a:latin typeface="NikoshBAN" pitchFamily="2" charset="0"/>
              <a:cs typeface="NikoshBAN" pitchFamily="2" charset="0"/>
            </a:rPr>
            <a:t> ২৭ সেপ্টেম্বর</a:t>
          </a:r>
          <a:r>
            <a:rPr lang="en-US" sz="1800" b="1" kern="1200" dirty="0">
              <a:latin typeface="NikoshBAN" pitchFamily="2" charset="0"/>
              <a:cs typeface="NikoshBAN" pitchFamily="2" charset="0"/>
            </a:rPr>
            <a:t>।</a:t>
          </a:r>
          <a:r>
            <a:rPr lang="bn-IN" sz="3600" b="1" kern="1200" dirty="0">
              <a:latin typeface="NikoshBAN" pitchFamily="2" charset="0"/>
              <a:cs typeface="NikoshBAN" pitchFamily="2" charset="0"/>
            </a:rPr>
            <a:t>   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1271616" y="1343929"/>
        <a:ext cx="1503396" cy="970158"/>
      </dsp:txXfrm>
    </dsp:sp>
    <dsp:sp modelId="{0096C421-616A-4CA3-8687-D3D5BE863CD8}">
      <dsp:nvSpPr>
        <dsp:cNvPr id="0" name=""/>
        <dsp:cNvSpPr/>
      </dsp:nvSpPr>
      <dsp:spPr>
        <a:xfrm rot="19730553">
          <a:off x="2856242" y="1032846"/>
          <a:ext cx="201918" cy="4630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860611" y="1141127"/>
        <a:ext cx="141343" cy="277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6FD0D-A56B-40B4-8B8E-1E8106AFAF2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76A01-222B-44FB-9B82-1A9C8F527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26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5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57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20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4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0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77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92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4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03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9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17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2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3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7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9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3408A-645A-4197-BD08-3A224807C0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4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4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3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5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3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051AA7A-AFD5-4885-8F03-E8763768CB1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65DBFC3-46BF-42D0-9D11-85BF5CB2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media2.m4a"/><Relationship Id="rId7" Type="http://schemas.openxmlformats.org/officeDocument/2006/relationships/image" Target="../media/image14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9.jp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976" y="505361"/>
            <a:ext cx="8609008" cy="132343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C00000"/>
                </a:solidFill>
              </a:rPr>
              <a:t>কেমন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 err="1">
                <a:solidFill>
                  <a:srgbClr val="C00000"/>
                </a:solidFill>
              </a:rPr>
              <a:t>আছো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 err="1">
                <a:solidFill>
                  <a:srgbClr val="C00000"/>
                </a:solidFill>
              </a:rPr>
              <a:t>বন্ধুরা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endParaRPr lang="bn-BD" sz="8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2148840"/>
            <a:ext cx="6553200" cy="3886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0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4648200"/>
            <a:ext cx="6442880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সংশয়ে সংকল্প সদা টলে,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66CB3C-02F2-48A5-80BC-1E375C05F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71" y="1132582"/>
            <a:ext cx="4343400" cy="2772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8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688">
        <p14:gallery dir="l"/>
      </p:transition>
    </mc:Choice>
    <mc:Fallback xmlns="">
      <p:transition spd="slow" advTm="9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1" y="4435720"/>
            <a:ext cx="6817056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আড়ালে আড়ালে থাকি,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নিরবে আপনা ঢাকি,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BFBFB85-5359-4F81-B1A0-5F4AFB46C5E8}"/>
              </a:ext>
            </a:extLst>
          </p:cNvPr>
          <p:cNvGrpSpPr/>
          <p:nvPr/>
        </p:nvGrpSpPr>
        <p:grpSpPr>
          <a:xfrm>
            <a:off x="1942840" y="1670925"/>
            <a:ext cx="8024883" cy="2203652"/>
            <a:chOff x="2286001" y="1050992"/>
            <a:chExt cx="5788925" cy="2714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D03F34-473F-48E2-B9D8-E0A015FB7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4" r="28125"/>
            <a:stretch/>
          </p:blipFill>
          <p:spPr>
            <a:xfrm>
              <a:off x="3725839" y="1050992"/>
              <a:ext cx="2101755" cy="26860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4BCDC0-3387-4B2A-BCFB-DE76B8DCF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171" y="1079255"/>
              <a:ext cx="2101755" cy="268604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C9E5A9-A3A2-446A-9C98-2B9782C47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9"/>
            <a:stretch/>
          </p:blipFill>
          <p:spPr>
            <a:xfrm>
              <a:off x="2286001" y="1079255"/>
              <a:ext cx="1439838" cy="26860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630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8"/>
    </mc:Choice>
    <mc:Fallback xmlns="">
      <p:transition spd="slow" advTm="8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5744" y="4666824"/>
            <a:ext cx="6236245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সম্মুখে চরণ নাহি চলে,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flipH="1">
            <a:off x="-1524000" y="1143000"/>
            <a:ext cx="152400" cy="4043048"/>
            <a:chOff x="373036" y="251480"/>
            <a:chExt cx="9539078" cy="40430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36" y="251480"/>
              <a:ext cx="4649340" cy="40430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376" y="251480"/>
              <a:ext cx="4889738" cy="404304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665FA7-DE8B-4467-9A0B-586AE7577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80" y="1890145"/>
            <a:ext cx="5837572" cy="2201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48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7"/>
    </mc:Choice>
    <mc:Fallback xmlns="">
      <p:transition spd="slow" advTm="11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5970" y="3762761"/>
            <a:ext cx="7137779" cy="19389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হৃদয়ে বুদবুদ মতো,</a:t>
            </a:r>
          </a:p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উঠে শুভ্র চিন্তা কত,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111BA2-0557-41A4-8539-99CAA35B653D}"/>
              </a:ext>
            </a:extLst>
          </p:cNvPr>
          <p:cNvGrpSpPr/>
          <p:nvPr/>
        </p:nvGrpSpPr>
        <p:grpSpPr>
          <a:xfrm>
            <a:off x="1514901" y="1380740"/>
            <a:ext cx="9048466" cy="1830223"/>
            <a:chOff x="696036" y="1380740"/>
            <a:chExt cx="10379226" cy="18302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308E54-8C1F-4B63-88C3-C1EDDB6A5BA7}"/>
                </a:ext>
              </a:extLst>
            </p:cNvPr>
            <p:cNvGrpSpPr/>
            <p:nvPr/>
          </p:nvGrpSpPr>
          <p:grpSpPr>
            <a:xfrm>
              <a:off x="696036" y="1380740"/>
              <a:ext cx="7666733" cy="1830223"/>
              <a:chOff x="1555845" y="1468028"/>
              <a:chExt cx="7666733" cy="183022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4C2BF49-0D26-4A91-9BC5-1707370B65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r="22591"/>
              <a:stretch/>
            </p:blipFill>
            <p:spPr>
              <a:xfrm>
                <a:off x="1555845" y="1468028"/>
                <a:ext cx="1859436" cy="17145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824ED6-9D4E-4CC7-AA7E-853EF717A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8945" y="1517076"/>
                <a:ext cx="2219325" cy="178117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1677174-0E2F-4446-A6E0-0338F75CD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2753" y="1468028"/>
                <a:ext cx="2409825" cy="1714500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FA8E50-829A-4588-886C-C3EF85D7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3062" y="1429788"/>
              <a:ext cx="2362200" cy="17526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255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2"/>
    </mc:Choice>
    <mc:Fallback xmlns="">
      <p:transition spd="slow" advTm="11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0218" y="4775579"/>
            <a:ext cx="6238164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মিশে যায়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হৃদয়ের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তলে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A2134-7B18-429C-9198-0A355F4182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83" y="2082421"/>
            <a:ext cx="5000786" cy="2104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3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4"/>
    </mc:Choice>
    <mc:Fallback xmlns="">
      <p:transition spd="slow" advTm="12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9176" y="4467354"/>
            <a:ext cx="7042245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কাঁদে প্রাণ যবে,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আঁখি 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সযতনে শুষ্ক রাখি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B172E3-05B9-4357-ACB4-B7AB475AFC3F}"/>
              </a:ext>
            </a:extLst>
          </p:cNvPr>
          <p:cNvGrpSpPr/>
          <p:nvPr/>
        </p:nvGrpSpPr>
        <p:grpSpPr>
          <a:xfrm>
            <a:off x="1078173" y="1342328"/>
            <a:ext cx="9818425" cy="1714500"/>
            <a:chOff x="814386" y="1166031"/>
            <a:chExt cx="10458666" cy="1714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D4FA44-DCE8-4425-821C-298FAF31E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" y="1166031"/>
              <a:ext cx="2600325" cy="17145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0A1EF1-02D1-47AC-BC51-B2E40F86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436" y="1166031"/>
              <a:ext cx="2152650" cy="1714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1C0C78-C1FA-451A-BC4A-4626473E3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414" y="1213656"/>
              <a:ext cx="2533638" cy="16668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479E218-9561-42FD-90A5-9A4B65A07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711" y="1166031"/>
              <a:ext cx="3133725" cy="171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6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/>
              <a:t>রেহানা পারভীন,সহকারি শিক্ষক,জামতলা দাখিল মাদ্রাসা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65277" y="4332787"/>
            <a:ext cx="7533564" cy="144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নিরমল নয়নের জলে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556ABB-765D-4D1F-BE2D-5F1AA32442A6}"/>
              </a:ext>
            </a:extLst>
          </p:cNvPr>
          <p:cNvGrpSpPr/>
          <p:nvPr/>
        </p:nvGrpSpPr>
        <p:grpSpPr>
          <a:xfrm>
            <a:off x="1601036" y="1237939"/>
            <a:ext cx="8989927" cy="2191061"/>
            <a:chOff x="1110411" y="1237939"/>
            <a:chExt cx="8989927" cy="21910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725" y="1237939"/>
              <a:ext cx="3242274" cy="207787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F9C960-875A-47FA-B9DB-EFB83A94F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411" y="1237939"/>
              <a:ext cx="2492597" cy="219106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4BA652-6BAC-40B4-A01C-55E3FE828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288" y="1237939"/>
              <a:ext cx="2686050" cy="219106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628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/>
              <a:t>রেহানা পারভীন,সহকারি শিক্ষক,জামতলা দাখিল মাদ্রাসা, গোয়ালন্দ,রাজবাড়ী।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72855" y="4052582"/>
            <a:ext cx="6663318" cy="150810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স্নেহের কথা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প্রশমিতে পারে ব্যথা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DF7CD1-B79A-4089-B620-03AB1F874D76}"/>
              </a:ext>
            </a:extLst>
          </p:cNvPr>
          <p:cNvGrpSpPr/>
          <p:nvPr/>
        </p:nvGrpSpPr>
        <p:grpSpPr>
          <a:xfrm>
            <a:off x="1373306" y="1489224"/>
            <a:ext cx="9445387" cy="1672655"/>
            <a:chOff x="1295401" y="1132763"/>
            <a:chExt cx="9445387" cy="25115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1" y="1132763"/>
              <a:ext cx="3999930" cy="25115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B135731-2058-446E-8B22-7D949CE1D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514" y="1132763"/>
              <a:ext cx="2429302" cy="25115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0CD500-C49C-4FE0-859E-9381CC9E4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816" y="1132763"/>
              <a:ext cx="2906972" cy="2511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6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143000" y="5407183"/>
            <a:ext cx="152400" cy="231618"/>
          </a:xfrm>
        </p:spPr>
        <p:txBody>
          <a:bodyPr/>
          <a:lstStyle/>
          <a:p>
            <a:fld id="{46A4ACF1-5EFF-4A6C-8CF0-F0A1173CCEC8}" type="datetime1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3175" y="4334603"/>
            <a:ext cx="6877332" cy="14465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চলে যাই উপেক্ষার ছলে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169DE7-7CF2-4793-B527-ABD806A2D18D}"/>
              </a:ext>
            </a:extLst>
          </p:cNvPr>
          <p:cNvGrpSpPr/>
          <p:nvPr/>
        </p:nvGrpSpPr>
        <p:grpSpPr>
          <a:xfrm>
            <a:off x="1570419" y="1382836"/>
            <a:ext cx="7759111" cy="1905000"/>
            <a:chOff x="1570419" y="1382836"/>
            <a:chExt cx="7759111" cy="1905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419" y="1382836"/>
              <a:ext cx="3979872" cy="1905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6C6AA2-467B-4998-BB57-510461DCC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255" y="1382836"/>
              <a:ext cx="2962275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9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/>
              <a:t>রেহানা পারভীন,সহকারী শিক্ষক।জামতলা দাখিল মাদ্রাসা।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55845" y="4202894"/>
            <a:ext cx="6441743" cy="166199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মহৎ উদ্দেশ্যে যবে 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সাথে মিলে সবে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3D69E-96B1-4395-B4FE-3BC0FD930991}"/>
              </a:ext>
            </a:extLst>
          </p:cNvPr>
          <p:cNvGrpSpPr/>
          <p:nvPr/>
        </p:nvGrpSpPr>
        <p:grpSpPr>
          <a:xfrm>
            <a:off x="1295401" y="1187355"/>
            <a:ext cx="8685383" cy="1661993"/>
            <a:chOff x="1295401" y="1187355"/>
            <a:chExt cx="8685383" cy="2241644"/>
          </a:xfrm>
        </p:grpSpPr>
        <p:grpSp>
          <p:nvGrpSpPr>
            <p:cNvPr id="8" name="Group 7"/>
            <p:cNvGrpSpPr/>
            <p:nvPr/>
          </p:nvGrpSpPr>
          <p:grpSpPr>
            <a:xfrm>
              <a:off x="1295401" y="1187355"/>
              <a:ext cx="8685383" cy="2241644"/>
              <a:chOff x="286352" y="1335211"/>
              <a:chExt cx="8685383" cy="270628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2126" y="1335211"/>
                <a:ext cx="3129609" cy="270628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885"/>
              <a:stretch/>
            </p:blipFill>
            <p:spPr>
              <a:xfrm>
                <a:off x="286352" y="1335211"/>
                <a:ext cx="2666114" cy="2706282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04C397-9E93-4E95-A3F7-C961A9717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775" y="1187355"/>
              <a:ext cx="2819400" cy="2241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37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615" y="1014484"/>
            <a:ext cx="6114174" cy="11079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/>
              <a:t>শিক্ষক</a:t>
            </a:r>
            <a:r>
              <a:rPr lang="en-US" sz="6600" dirty="0"/>
              <a:t> </a:t>
            </a:r>
            <a:r>
              <a:rPr lang="en-US" sz="6600" dirty="0" err="1"/>
              <a:t>পরিচিতি</a:t>
            </a:r>
            <a:r>
              <a:rPr lang="en-US" sz="6600" dirty="0"/>
              <a:t> </a:t>
            </a:r>
            <a:endParaRPr lang="bn-BD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93" y="2500951"/>
            <a:ext cx="3344238" cy="3342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85934" y="2743200"/>
            <a:ext cx="4419600" cy="1938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রেহানা পারভীন।</a:t>
            </a:r>
          </a:p>
          <a:p>
            <a:r>
              <a:rPr lang="bn-IN" sz="4000" dirty="0"/>
              <a:t>সহঃশিক্ষক</a:t>
            </a:r>
          </a:p>
          <a:p>
            <a:r>
              <a:rPr lang="bn-IN" sz="4000" dirty="0"/>
              <a:t>গোয়ালন্দ,রাজবাড়ী। </a:t>
            </a:r>
            <a:endParaRPr lang="bn-BD" sz="4000" dirty="0"/>
          </a:p>
        </p:txBody>
      </p:sp>
    </p:spTree>
    <p:extLst>
      <p:ext uri="{BB962C8B-B14F-4D97-AF65-F5344CB8AC3E}">
        <p14:creationId xmlns:p14="http://schemas.microsoft.com/office/powerpoint/2010/main" val="69667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/>
              <a:t>রেহানা পারভীন ।জামতলা দাখিল মাদ্রাসা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6789" y="4130829"/>
            <a:ext cx="786111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পারি না মিলিতে সেই দলে 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50043" y="1021140"/>
            <a:ext cx="8726890" cy="1569660"/>
            <a:chOff x="185098" y="627797"/>
            <a:chExt cx="8904927" cy="30298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5"/>
            <a:stretch/>
          </p:blipFill>
          <p:spPr>
            <a:xfrm>
              <a:off x="185098" y="627797"/>
              <a:ext cx="3674823" cy="30298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921" y="627797"/>
              <a:ext cx="5230104" cy="3029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28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/>
              <a:t>রেহানা পারভীন।জামতলা দাখিল মাদ্রাসা ,গোয়ালন্দ ,রাজবাড়ী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13563599" y="6096001"/>
            <a:ext cx="609600" cy="728911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86908" y="4144089"/>
            <a:ext cx="3818674" cy="156966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বিধাতা দিছেন প্রাণ 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থাকি সদা ম্রিয়মাণ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79902" y="1144251"/>
            <a:ext cx="8686801" cy="1885627"/>
            <a:chOff x="216349" y="189146"/>
            <a:chExt cx="8686801" cy="33135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1" r="12816"/>
            <a:stretch/>
          </p:blipFill>
          <p:spPr>
            <a:xfrm>
              <a:off x="4331149" y="189146"/>
              <a:ext cx="4572001" cy="33135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9" y="189146"/>
              <a:ext cx="4114800" cy="3313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5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28615" y="6459786"/>
            <a:ext cx="7442200" cy="365125"/>
          </a:xfrm>
        </p:spPr>
        <p:txBody>
          <a:bodyPr/>
          <a:lstStyle/>
          <a:p>
            <a:r>
              <a:rPr lang="bn-IN" dirty="0"/>
              <a:t>রেহানা পারভীন,জামতলা দাখিল মাদ্রাসা।গোয়ালন্দ,রাজবাড়ী।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06221" y="4469950"/>
            <a:ext cx="6837527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মরে ভীতির কবলে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600A2-4DFA-4102-BB40-C25938E76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75" y="493544"/>
            <a:ext cx="3306858" cy="37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60AA95-43C7-41FE-948D-49568600178D}"/>
              </a:ext>
            </a:extLst>
          </p:cNvPr>
          <p:cNvSpPr txBox="1"/>
          <p:nvPr/>
        </p:nvSpPr>
        <p:spPr>
          <a:xfrm>
            <a:off x="3926007" y="914401"/>
            <a:ext cx="3971498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DF094-A396-4C02-B083-6194892DBC35}"/>
              </a:ext>
            </a:extLst>
          </p:cNvPr>
          <p:cNvSpPr txBox="1"/>
          <p:nvPr/>
        </p:nvSpPr>
        <p:spPr>
          <a:xfrm>
            <a:off x="3049292" y="2740377"/>
            <a:ext cx="73965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</a:t>
            </a:r>
            <a:r>
              <a:rPr kumimoji="0" lang="bn-BD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কবি 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কামিনী রায়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জন্মগ্রহন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শুভ্র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 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সমালোচনা মানুষকে কিভাবে ক্ষতিগ্রস্থ করে তা ব্যাখ্যা কর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62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6118" y="1803345"/>
            <a:ext cx="471956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রায়ের জন্ম কত সালে 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1" y="2691643"/>
            <a:ext cx="6293855" cy="35394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বাক্যটির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1" y="612585"/>
            <a:ext cx="3322229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7F3BB9-9FEA-480C-9432-EBA9BE30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84" y="2115293"/>
            <a:ext cx="5279977" cy="222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0520" y="4742707"/>
            <a:ext cx="7269457" cy="9541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সমালোচনার ভয় তোমাকে কোন কোন ক্ষেত্রে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গ্রস্থ করে তা ৫টি বাক্যে লিখে আনবে।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7664" y="1512330"/>
            <a:ext cx="8215703" cy="6029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ArchUp">
              <a:avLst>
                <a:gd name="adj" fmla="val 1094846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8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0480" y="1453411"/>
            <a:ext cx="7239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0E6624-D504-43B9-A741-F44F0A51D9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1"/>
            <a:ext cx="2667000" cy="32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51242" y="6356352"/>
            <a:ext cx="388109" cy="365125"/>
          </a:xfrm>
        </p:spPr>
        <p:txBody>
          <a:bodyPr/>
          <a:lstStyle/>
          <a:p>
            <a:fld id="{6E4B296D-B6D0-4D63-ABDA-FC1B03B5FFC2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0275" y="4718880"/>
            <a:ext cx="4108467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তোমরা কী দেখতে পাচ্ছ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6412" y="4853723"/>
            <a:ext cx="4577773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সমালোচনায় কান দিলে কী হয় ?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3"/>
          <a:stretch/>
        </p:blipFill>
        <p:spPr>
          <a:xfrm>
            <a:off x="1290275" y="1061902"/>
            <a:ext cx="7324344" cy="3354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78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43" y="1473959"/>
            <a:ext cx="2949624" cy="47744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7774" y="379747"/>
            <a:ext cx="7461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8037" y="3571459"/>
            <a:ext cx="4849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6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7" name="Rounded Rectangle 6"/>
          <p:cNvSpPr/>
          <p:nvPr/>
        </p:nvSpPr>
        <p:spPr>
          <a:xfrm>
            <a:off x="1981200" y="838201"/>
            <a:ext cx="2057400" cy="816372"/>
          </a:xfrm>
          <a:prstGeom prst="roundRect">
            <a:avLst>
              <a:gd name="adj" fmla="val 13324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743201" y="838201"/>
          <a:ext cx="7719453" cy="549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68" y="2706939"/>
            <a:ext cx="12573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03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A1800-925F-49E0-A034-7FBE02B7D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CDBA1800-925F-49E0-A034-7FBE02B7D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90C8DE-281C-4F73-A68D-6A049F136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8790C8DE-281C-4F73-A68D-6A049F136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DF7FEE-39C5-4E5D-B103-4D0DB16DB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18DF7FEE-39C5-4E5D-B103-4D0DB16DB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06C39B-B4ED-4E2C-8353-104269174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>
                                            <p:graphicEl>
                                              <a:dgm id="{6A06C39B-B4ED-4E2C-8353-104269174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22D2AB-9CCE-485F-86DB-FF353997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8">
                                            <p:graphicEl>
                                              <a:dgm id="{D022D2AB-9CCE-485F-86DB-FF3539977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7587E-7BE6-4C4C-B0A1-C8DFA4EF0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8">
                                            <p:graphicEl>
                                              <a:dgm id="{8997587E-7BE6-4C4C-B0A1-C8DFA4EF0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04A465-499D-4701-AC55-6DE87174D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5504A465-499D-4701-AC55-6DE87174D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00A053-75CE-4F27-9412-251446428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8">
                                            <p:graphicEl>
                                              <a:dgm id="{4900A053-75CE-4F27-9412-251446428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8A9486-2AFD-4094-92C8-806EEDD37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8">
                                            <p:graphicEl>
                                              <a:dgm id="{818A9486-2AFD-4094-92C8-806EEDD37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7702E0-C5AA-41E0-BE2C-8D26442C3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8">
                                            <p:graphicEl>
                                              <a:dgm id="{C17702E0-C5AA-41E0-BE2C-8D26442C3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396B6-5D71-404C-A3DA-5816DC06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8">
                                            <p:graphicEl>
                                              <a:dgm id="{A0A396B6-5D71-404C-A3DA-5816DC068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96C421-616A-4CA3-8687-D3D5BE863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8">
                                            <p:graphicEl>
                                              <a:dgm id="{0096C421-616A-4CA3-8687-D3D5BE863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0687" y="484829"/>
            <a:ext cx="8239098" cy="5003178"/>
            <a:chOff x="-253920" y="392599"/>
            <a:chExt cx="10985464" cy="4762318"/>
          </a:xfrm>
        </p:grpSpPr>
        <p:sp>
          <p:nvSpPr>
            <p:cNvPr id="2" name="Rounded Rectangle 1"/>
            <p:cNvSpPr/>
            <p:nvPr/>
          </p:nvSpPr>
          <p:spPr>
            <a:xfrm>
              <a:off x="2794080" y="392599"/>
              <a:ext cx="6026029" cy="949909"/>
            </a:xfrm>
            <a:prstGeom prst="round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0604" y="2986847"/>
              <a:ext cx="9556048" cy="4980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bn-BD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 </a:t>
              </a:r>
              <a:r>
                <a:rPr lang="bn-IN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কামিনী রায় এর </a:t>
              </a:r>
              <a:r>
                <a:rPr lang="bn-BD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সংক্ষিপ্ত পরিচয় বলতে পারবে।</a:t>
              </a:r>
              <a:endPara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0604" y="4715477"/>
              <a:ext cx="10470940" cy="43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</a:t>
              </a:r>
              <a:r>
                <a:rPr lang="as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53920" y="3879752"/>
              <a:ext cx="9561396" cy="43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bn-BD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শুদ্ধ উচ্চারণে আবৃত্তি করতে পরবে। 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50720" y="1228383"/>
              <a:ext cx="8648664" cy="615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as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0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রেহানা</a:t>
            </a:r>
            <a:r>
              <a:rPr lang="en-US" dirty="0"/>
              <a:t> </a:t>
            </a:r>
            <a:r>
              <a:rPr lang="en-US" dirty="0" err="1"/>
              <a:t>পারভীন</a:t>
            </a:r>
            <a:r>
              <a:rPr lang="en-US" dirty="0"/>
              <a:t>। </a:t>
            </a:r>
            <a:r>
              <a:rPr lang="bn-IN" dirty="0"/>
              <a:t>,সহকারি শিক্ষক,জামতলা দাখিল মাদ্রাসা।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219200"/>
            <a:ext cx="2813182" cy="923330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 w="571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5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52708" y="3090108"/>
            <a:ext cx="1267570" cy="787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F296D-B9AB-4D05-A2BE-5A63EE482B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06" y="2282633"/>
            <a:ext cx="2684386" cy="2640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9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09E-7E35-43F0-AEBB-CFDD66A07BD6}" type="slidenum">
              <a:rPr lang="en-US" smtClean="0"/>
              <a:t>8</a:t>
            </a:fld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1765743" y="572351"/>
            <a:ext cx="2262117" cy="1241947"/>
          </a:xfrm>
          <a:prstGeom prst="homePlate">
            <a:avLst>
              <a:gd name="adj" fmla="val 37912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753711" y="2795671"/>
            <a:ext cx="2262117" cy="1241947"/>
          </a:xfrm>
          <a:prstGeom prst="homePlate">
            <a:avLst>
              <a:gd name="adj" fmla="val 38673"/>
            </a:avLst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780680" y="4851726"/>
            <a:ext cx="1876920" cy="1241947"/>
          </a:xfrm>
          <a:prstGeom prst="homePlate">
            <a:avLst>
              <a:gd name="adj" fmla="val 3754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শুভ্র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40302" y="1113438"/>
            <a:ext cx="2784996" cy="1597162"/>
            <a:chOff x="8195963" y="1045548"/>
            <a:chExt cx="3657600" cy="1597162"/>
          </a:xfrm>
          <a:noFill/>
        </p:grpSpPr>
        <p:sp>
          <p:nvSpPr>
            <p:cNvPr id="14" name="Pentagon 13"/>
            <p:cNvSpPr/>
            <p:nvPr/>
          </p:nvSpPr>
          <p:spPr>
            <a:xfrm rot="10800000">
              <a:off x="8195963" y="1045548"/>
              <a:ext cx="3657600" cy="1597162"/>
            </a:xfrm>
            <a:prstGeom prst="homePlate">
              <a:avLst>
                <a:gd name="adj" fmla="val 37912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74607" y="1162271"/>
              <a:ext cx="271316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সবসময়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52333" y="2795670"/>
            <a:ext cx="2784996" cy="1476770"/>
            <a:chOff x="7765577" y="3041945"/>
            <a:chExt cx="3713328" cy="1476770"/>
          </a:xfrm>
          <a:noFill/>
        </p:grpSpPr>
        <p:sp>
          <p:nvSpPr>
            <p:cNvPr id="18" name="Pentagon 17"/>
            <p:cNvSpPr/>
            <p:nvPr/>
          </p:nvSpPr>
          <p:spPr>
            <a:xfrm rot="10800000">
              <a:off x="7765577" y="3041945"/>
              <a:ext cx="3713328" cy="1476770"/>
            </a:xfrm>
            <a:prstGeom prst="homePlate">
              <a:avLst>
                <a:gd name="adj" fmla="val 37912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8533" y="3241594"/>
              <a:ext cx="344037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মনের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ঢইচ্ছা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865517" y="4950556"/>
            <a:ext cx="22945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09" y="691630"/>
            <a:ext cx="3140545" cy="1597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68" y="2484781"/>
            <a:ext cx="3140546" cy="1971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5" t="11416" b="11416"/>
          <a:stretch/>
        </p:blipFill>
        <p:spPr>
          <a:xfrm>
            <a:off x="4567614" y="4610636"/>
            <a:ext cx="2686740" cy="1693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79D8A-179B-456A-84F0-FA7117E333E4}"/>
              </a:ext>
            </a:extLst>
          </p:cNvPr>
          <p:cNvSpPr txBox="1"/>
          <p:nvPr/>
        </p:nvSpPr>
        <p:spPr>
          <a:xfrm>
            <a:off x="948161" y="503408"/>
            <a:ext cx="286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শব্দার্থ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3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7982" y="4832855"/>
            <a:ext cx="5983407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করিতে পারি না কাজ,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সদা ভয়, সদা লাজ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89" y="1640146"/>
            <a:ext cx="6096000" cy="2936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CFF876-398E-4AEE-9832-15F609C9AF21}"/>
              </a:ext>
            </a:extLst>
          </p:cNvPr>
          <p:cNvSpPr txBox="1"/>
          <p:nvPr/>
        </p:nvSpPr>
        <p:spPr>
          <a:xfrm>
            <a:off x="1446663" y="614149"/>
            <a:ext cx="620973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</p:spTree>
    <p:extLst>
      <p:ext uri="{BB962C8B-B14F-4D97-AF65-F5344CB8AC3E}">
        <p14:creationId xmlns:p14="http://schemas.microsoft.com/office/powerpoint/2010/main" val="6296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"/>
</p:tagLst>
</file>

<file path=ppt/theme/theme1.xml><?xml version="1.0" encoding="utf-8"?>
<a:theme xmlns:a="http://schemas.openxmlformats.org/drawingml/2006/main" name="Basi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</TotalTime>
  <Words>452</Words>
  <Application>Microsoft Office PowerPoint</Application>
  <PresentationFormat>Widescreen</PresentationFormat>
  <Paragraphs>113</Paragraphs>
  <Slides>26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</cp:revision>
  <dcterms:created xsi:type="dcterms:W3CDTF">2020-07-09T15:57:54Z</dcterms:created>
  <dcterms:modified xsi:type="dcterms:W3CDTF">2020-07-09T16:04:54Z</dcterms:modified>
</cp:coreProperties>
</file>