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8F6317-113D-4025-9515-B477847D9B20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4"/>
            <p14:sldId id="265"/>
            <p14:sldId id="266"/>
          </p14:sldIdLst>
        </p14:section>
        <p14:section name="Untitled Section" id="{7171E245-63E3-48F2-8E28-F93F0550A90F}">
          <p14:sldIdLst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D39A31-5D82-44AD-A26E-8948AFB3C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37" y="1956516"/>
            <a:ext cx="9144000" cy="4151376"/>
          </a:xfrm>
          <a:prstGeom prst="rect">
            <a:avLst/>
          </a:prstGeom>
        </p:spPr>
      </p:pic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ED48C2FF-3EF4-40E9-A4C4-710727D4879F}"/>
              </a:ext>
            </a:extLst>
          </p:cNvPr>
          <p:cNvSpPr/>
          <p:nvPr/>
        </p:nvSpPr>
        <p:spPr>
          <a:xfrm>
            <a:off x="3445565" y="80525"/>
            <a:ext cx="3631096" cy="1655510"/>
          </a:xfrm>
          <a:prstGeom prst="downArrowCallout">
            <a:avLst>
              <a:gd name="adj1" fmla="val 15394"/>
              <a:gd name="adj2" fmla="val 19497"/>
              <a:gd name="adj3" fmla="val 21229"/>
              <a:gd name="adj4" fmla="val 723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SutonnyMJ" pitchFamily="2" charset="0"/>
              </a:rPr>
              <a:t>¯^</a:t>
            </a:r>
            <a:r>
              <a:rPr lang="en-US" sz="8800" dirty="0" err="1">
                <a:latin typeface="SutonnyMJ" pitchFamily="2" charset="0"/>
              </a:rPr>
              <a:t>vMZg</a:t>
            </a:r>
            <a:endParaRPr lang="en-US" sz="8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E747F1-6D55-48F6-BE67-61742481638F}"/>
              </a:ext>
            </a:extLst>
          </p:cNvPr>
          <p:cNvSpPr/>
          <p:nvPr/>
        </p:nvSpPr>
        <p:spPr>
          <a:xfrm>
            <a:off x="3154016" y="162671"/>
            <a:ext cx="4863549" cy="8275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SutonnyMJ" pitchFamily="2" charset="0"/>
              </a:rPr>
              <a:t>cÖ‡kœi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DËi</a:t>
            </a:r>
            <a:r>
              <a:rPr lang="en-US" sz="6000" dirty="0">
                <a:latin typeface="SutonnyMJ" pitchFamily="2" charset="0"/>
              </a:rPr>
              <a:t> `</a:t>
            </a:r>
            <a:r>
              <a:rPr lang="en-US" sz="6000" dirty="0" err="1">
                <a:latin typeface="SutonnyMJ" pitchFamily="2" charset="0"/>
              </a:rPr>
              <a:t>vË</a:t>
            </a:r>
            <a:endParaRPr lang="en-US" sz="6000" dirty="0">
              <a:latin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EC409A-5123-433C-ACA7-E6423ED40C52}"/>
              </a:ext>
            </a:extLst>
          </p:cNvPr>
          <p:cNvSpPr/>
          <p:nvPr/>
        </p:nvSpPr>
        <p:spPr>
          <a:xfrm>
            <a:off x="1325217" y="1775791"/>
            <a:ext cx="9594573" cy="49195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</a:rPr>
              <a:t>        K) </a:t>
            </a:r>
            <a:r>
              <a:rPr lang="en-US" sz="5400" dirty="0" err="1">
                <a:latin typeface="SutonnyMJ" pitchFamily="2" charset="0"/>
              </a:rPr>
              <a:t>gygy</a:t>
            </a:r>
            <a:r>
              <a:rPr lang="en-US" sz="5400" dirty="0">
                <a:latin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</a:rPr>
              <a:t>mvgev‡i</a:t>
            </a:r>
            <a:r>
              <a:rPr lang="en-US" sz="5400" dirty="0">
                <a:latin typeface="SutonnyMJ" pitchFamily="2" charset="0"/>
              </a:rPr>
              <a:t> Kx </a:t>
            </a:r>
            <a:r>
              <a:rPr lang="en-US" sz="5400" dirty="0" err="1">
                <a:latin typeface="SutonnyMJ" pitchFamily="2" charset="0"/>
              </a:rPr>
              <a:t>K‡i</a:t>
            </a:r>
            <a:r>
              <a:rPr lang="en-US" sz="5400" dirty="0">
                <a:latin typeface="SutonnyMJ" pitchFamily="2" charset="0"/>
              </a:rPr>
              <a:t>? </a:t>
            </a:r>
          </a:p>
          <a:p>
            <a:pPr algn="ctr"/>
            <a:r>
              <a:rPr lang="en-US" sz="5400" dirty="0">
                <a:latin typeface="SutonnyMJ" pitchFamily="2" charset="0"/>
              </a:rPr>
              <a:t>        L) g½jev‡i </a:t>
            </a:r>
            <a:r>
              <a:rPr lang="en-US" sz="5400" dirty="0" err="1">
                <a:latin typeface="SutonnyMJ" pitchFamily="2" charset="0"/>
              </a:rPr>
              <a:t>gygy</a:t>
            </a:r>
            <a:r>
              <a:rPr lang="en-US" sz="5400" dirty="0">
                <a:latin typeface="SutonnyMJ" pitchFamily="2" charset="0"/>
              </a:rPr>
              <a:t> Kx </a:t>
            </a:r>
            <a:r>
              <a:rPr lang="en-US" sz="5400" dirty="0" err="1">
                <a:latin typeface="SutonnyMJ" pitchFamily="2" charset="0"/>
              </a:rPr>
              <a:t>K‡i</a:t>
            </a:r>
            <a:r>
              <a:rPr lang="en-US" sz="5400" dirty="0">
                <a:latin typeface="SutonnyMJ" pitchFamily="2" charset="0"/>
              </a:rPr>
              <a:t>?  </a:t>
            </a:r>
          </a:p>
          <a:p>
            <a:pPr algn="ctr"/>
            <a:r>
              <a:rPr lang="en-US" sz="5400" dirty="0">
                <a:latin typeface="SutonnyMJ" pitchFamily="2" charset="0"/>
              </a:rPr>
              <a:t>M)</a:t>
            </a:r>
            <a:r>
              <a:rPr lang="en-US" sz="5400" dirty="0" err="1">
                <a:latin typeface="SutonnyMJ" pitchFamily="2" charset="0"/>
              </a:rPr>
              <a:t>kyµevi</a:t>
            </a:r>
            <a:r>
              <a:rPr lang="en-US" sz="5400" dirty="0">
                <a:latin typeface="SutonnyMJ" pitchFamily="2" charset="0"/>
              </a:rPr>
              <a:t> Kx </a:t>
            </a:r>
            <a:r>
              <a:rPr lang="en-US" sz="5400" dirty="0" err="1">
                <a:latin typeface="SutonnyMJ" pitchFamily="2" charset="0"/>
              </a:rPr>
              <a:t>w`b</a:t>
            </a:r>
            <a:r>
              <a:rPr lang="en-US" sz="5400" dirty="0">
                <a:latin typeface="SutonnyMJ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4124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637C08-8295-431C-9D5D-0462C8A1BF1C}"/>
              </a:ext>
            </a:extLst>
          </p:cNvPr>
          <p:cNvSpPr/>
          <p:nvPr/>
        </p:nvSpPr>
        <p:spPr>
          <a:xfrm>
            <a:off x="4232413" y="357809"/>
            <a:ext cx="3727174" cy="7818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SutonnyMJ" pitchFamily="2" charset="0"/>
              </a:rPr>
              <a:t>evwoi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KvR</a:t>
            </a:r>
            <a:endParaRPr lang="en-US" sz="6600" dirty="0">
              <a:latin typeface="SutonnyMJ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7039B2-FA02-4C0A-A8B1-64F7A5E62055}"/>
              </a:ext>
            </a:extLst>
          </p:cNvPr>
          <p:cNvSpPr/>
          <p:nvPr/>
        </p:nvSpPr>
        <p:spPr>
          <a:xfrm>
            <a:off x="1278834" y="2086555"/>
            <a:ext cx="10038523" cy="23264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SutonnyMJ" pitchFamily="2" charset="0"/>
              </a:rPr>
              <a:t>‡</a:t>
            </a:r>
            <a:r>
              <a:rPr lang="en-US" sz="6000" dirty="0" err="1">
                <a:latin typeface="SutonnyMJ" pitchFamily="2" charset="0"/>
              </a:rPr>
              <a:t>Zvgvi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wb‡Ri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mvZ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w`‡bi</a:t>
            </a:r>
            <a:r>
              <a:rPr lang="en-US" sz="6000" dirty="0">
                <a:latin typeface="SutonnyMJ" pitchFamily="2" charset="0"/>
              </a:rPr>
              <a:t> Kg© </a:t>
            </a:r>
            <a:r>
              <a:rPr lang="en-US" sz="6000" dirty="0" err="1">
                <a:latin typeface="SutonnyMJ" pitchFamily="2" charset="0"/>
              </a:rPr>
              <a:t>ZvwjKv</a:t>
            </a:r>
            <a:r>
              <a:rPr lang="en-US" sz="6000" dirty="0">
                <a:latin typeface="SutonnyMJ" pitchFamily="2" charset="0"/>
              </a:rPr>
              <a:t> ˆ</a:t>
            </a:r>
            <a:r>
              <a:rPr lang="en-US" sz="6000" dirty="0" err="1">
                <a:latin typeface="SutonnyMJ" pitchFamily="2" charset="0"/>
              </a:rPr>
              <a:t>Zwi</a:t>
            </a:r>
            <a:r>
              <a:rPr lang="en-US" sz="6000" dirty="0">
                <a:latin typeface="SutonnyMJ" pitchFamily="2" charset="0"/>
              </a:rPr>
              <a:t>  </a:t>
            </a:r>
            <a:r>
              <a:rPr lang="en-US" sz="6000" dirty="0" err="1">
                <a:latin typeface="SutonnyMJ" pitchFamily="2" charset="0"/>
              </a:rPr>
              <a:t>K‡iv</a:t>
            </a:r>
            <a:r>
              <a:rPr lang="en-US" sz="60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16184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4BE214-D01E-4C46-967B-C3617FC70DCC}"/>
              </a:ext>
            </a:extLst>
          </p:cNvPr>
          <p:cNvSpPr/>
          <p:nvPr/>
        </p:nvSpPr>
        <p:spPr>
          <a:xfrm>
            <a:off x="4558749" y="212034"/>
            <a:ext cx="2703444" cy="8938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SutonnyMJ" pitchFamily="2" charset="0"/>
              </a:rPr>
              <a:t>ab¨ev</a:t>
            </a:r>
            <a:r>
              <a:rPr lang="en-US" sz="6600" dirty="0">
                <a:latin typeface="SutonnyMJ" pitchFamily="2" charset="0"/>
              </a:rPr>
              <a:t>`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4ED61-D5D6-4A85-8F3F-268E8C3D8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77" y="1590262"/>
            <a:ext cx="6970643" cy="41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E031B2-5D90-497F-8DB2-DD7824AF9F06}"/>
              </a:ext>
            </a:extLst>
          </p:cNvPr>
          <p:cNvSpPr/>
          <p:nvPr/>
        </p:nvSpPr>
        <p:spPr>
          <a:xfrm>
            <a:off x="4744278" y="167474"/>
            <a:ext cx="2703443" cy="1139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cwiwPZ</a:t>
            </a:r>
            <a:endParaRPr lang="en-US" sz="7200" dirty="0">
              <a:latin typeface="SutonnyMJ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684E0D-F99B-4350-8183-C5F5DF335C29}"/>
              </a:ext>
            </a:extLst>
          </p:cNvPr>
          <p:cNvSpPr/>
          <p:nvPr/>
        </p:nvSpPr>
        <p:spPr>
          <a:xfrm>
            <a:off x="636114" y="3341369"/>
            <a:ext cx="5459885" cy="27756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utonnyMJ" pitchFamily="2" charset="0"/>
              </a:rPr>
              <a:t>‡</a:t>
            </a:r>
            <a:r>
              <a:rPr lang="en-US" sz="3600" dirty="0" err="1">
                <a:latin typeface="SutonnyMJ" pitchFamily="2" charset="0"/>
              </a:rPr>
              <a:t>kdvjx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miKvi</a:t>
            </a:r>
            <a:endParaRPr lang="en-US" sz="3600" dirty="0">
              <a:latin typeface="SutonnyMJ" pitchFamily="2" charset="0"/>
            </a:endParaRPr>
          </a:p>
          <a:p>
            <a:pPr algn="ctr"/>
            <a:r>
              <a:rPr lang="en-US" sz="3600" dirty="0" err="1">
                <a:latin typeface="SutonnyMJ" pitchFamily="2" charset="0"/>
              </a:rPr>
              <a:t>mnKvix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wkÿK</a:t>
            </a:r>
            <a:endParaRPr lang="en-US" sz="3600" dirty="0">
              <a:latin typeface="SutonnyMJ" pitchFamily="2" charset="0"/>
            </a:endParaRPr>
          </a:p>
          <a:p>
            <a:pPr algn="ctr"/>
            <a:r>
              <a:rPr lang="en-US" sz="3600" dirty="0" err="1">
                <a:latin typeface="SutonnyMJ" pitchFamily="2" charset="0"/>
              </a:rPr>
              <a:t>RM`vk</a:t>
            </a:r>
            <a:r>
              <a:rPr lang="en-US" sz="3600" dirty="0">
                <a:latin typeface="SutonnyMJ" pitchFamily="2" charset="0"/>
              </a:rPr>
              <a:t> DPP we`¨</a:t>
            </a:r>
            <a:r>
              <a:rPr lang="en-US" sz="3600" dirty="0" err="1">
                <a:latin typeface="SutonnyMJ" pitchFamily="2" charset="0"/>
              </a:rPr>
              <a:t>vjq</a:t>
            </a:r>
            <a:endParaRPr lang="en-US" sz="3600" dirty="0">
              <a:latin typeface="SutonnyMJ" pitchFamily="2" charset="0"/>
            </a:endParaRPr>
          </a:p>
          <a:p>
            <a:pPr algn="ctr"/>
            <a:r>
              <a:rPr lang="en-US" sz="3600" dirty="0" err="1">
                <a:latin typeface="SutonnyMJ" pitchFamily="2" charset="0"/>
              </a:rPr>
              <a:t>AvÎvB,bIMuv</a:t>
            </a:r>
            <a:endParaRPr lang="en-US" sz="3600" dirty="0">
              <a:latin typeface="SutonnyMJ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90AA06-2CFC-4B49-BF3D-9C9B7C70D816}"/>
              </a:ext>
            </a:extLst>
          </p:cNvPr>
          <p:cNvCxnSpPr>
            <a:cxnSpLocks/>
          </p:cNvCxnSpPr>
          <p:nvPr/>
        </p:nvCxnSpPr>
        <p:spPr>
          <a:xfrm flipH="1" flipV="1">
            <a:off x="6506818" y="2262476"/>
            <a:ext cx="1" cy="400215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D92B5BE-02F8-4D00-9F94-1928B04E7D03}"/>
              </a:ext>
            </a:extLst>
          </p:cNvPr>
          <p:cNvSpPr/>
          <p:nvPr/>
        </p:nvSpPr>
        <p:spPr>
          <a:xfrm>
            <a:off x="6917638" y="2728124"/>
            <a:ext cx="4929797" cy="3388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utonnyMJ" pitchFamily="2" charset="0"/>
              </a:rPr>
              <a:t>‡</a:t>
            </a:r>
            <a:r>
              <a:rPr lang="en-US" sz="3600" dirty="0" err="1">
                <a:latin typeface="SutonnyMJ" pitchFamily="2" charset="0"/>
              </a:rPr>
              <a:t>kÖwY</a:t>
            </a:r>
            <a:r>
              <a:rPr lang="en-US" sz="3600" dirty="0">
                <a:latin typeface="SutonnyMJ" pitchFamily="2" charset="0"/>
              </a:rPr>
              <a:t>: </a:t>
            </a:r>
            <a:r>
              <a:rPr lang="en-US" sz="3600" dirty="0" err="1">
                <a:latin typeface="SutonnyMJ" pitchFamily="2" charset="0"/>
              </a:rPr>
              <a:t>cÖ_g</a:t>
            </a:r>
            <a:r>
              <a:rPr lang="en-US" sz="3600" dirty="0">
                <a:latin typeface="SutonnyMJ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SutonnyMJ" pitchFamily="2" charset="0"/>
              </a:rPr>
              <a:t>welq:evsjv</a:t>
            </a:r>
            <a:endParaRPr lang="en-US" sz="3600" dirty="0">
              <a:latin typeface="SutonnyMJ" pitchFamily="2" charset="0"/>
            </a:endParaRPr>
          </a:p>
          <a:p>
            <a:pPr algn="ctr"/>
            <a:r>
              <a:rPr lang="en-US" sz="3600" dirty="0" err="1">
                <a:latin typeface="SutonnyMJ" pitchFamily="2" charset="0"/>
              </a:rPr>
              <a:t>cvV</a:t>
            </a:r>
            <a:r>
              <a:rPr lang="en-US" sz="3600" dirty="0">
                <a:latin typeface="SutonnyMJ" pitchFamily="2" charset="0"/>
              </a:rPr>
              <a:t>: </a:t>
            </a:r>
            <a:r>
              <a:rPr lang="en-US" sz="3600" dirty="0" err="1">
                <a:latin typeface="SutonnyMJ" pitchFamily="2" charset="0"/>
              </a:rPr>
              <a:t>gygy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mvZ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w`b</a:t>
            </a:r>
            <a:endParaRPr lang="en-US" sz="3600" dirty="0">
              <a:latin typeface="SutonnyMJ" pitchFamily="2" charset="0"/>
            </a:endParaRPr>
          </a:p>
          <a:p>
            <a:pPr algn="ctr"/>
            <a:r>
              <a:rPr lang="en-US" sz="3600" dirty="0" err="1">
                <a:latin typeface="SutonnyMJ" pitchFamily="2" charset="0"/>
              </a:rPr>
              <a:t>cvV¨vsk</a:t>
            </a:r>
            <a:r>
              <a:rPr lang="en-US" sz="3600" dirty="0">
                <a:latin typeface="SutonnyMJ" pitchFamily="2" charset="0"/>
              </a:rPr>
              <a:t>: </a:t>
            </a:r>
            <a:r>
              <a:rPr lang="en-US" sz="3600" dirty="0" err="1">
                <a:latin typeface="SutonnyMJ" pitchFamily="2" charset="0"/>
              </a:rPr>
              <a:t>gygy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mvZ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w`b</a:t>
            </a:r>
            <a:endParaRPr lang="en-US" sz="3600" dirty="0">
              <a:latin typeface="SutonnyMJ" pitchFamily="2" charset="0"/>
            </a:endParaRPr>
          </a:p>
          <a:p>
            <a:pPr algn="ctr"/>
            <a:r>
              <a:rPr lang="en-US" sz="3600" dirty="0" err="1">
                <a:latin typeface="SutonnyMJ" pitchFamily="2" charset="0"/>
              </a:rPr>
              <a:t>mgq</a:t>
            </a:r>
            <a:r>
              <a:rPr lang="en-US" sz="3600" dirty="0">
                <a:latin typeface="SutonnyMJ" pitchFamily="2" charset="0"/>
              </a:rPr>
              <a:t>: 40 </a:t>
            </a:r>
            <a:r>
              <a:rPr lang="en-US" sz="3600" dirty="0" err="1">
                <a:latin typeface="SutonnyMJ" pitchFamily="2" charset="0"/>
              </a:rPr>
              <a:t>wgwbU</a:t>
            </a:r>
            <a:endParaRPr lang="en-US" sz="3600" dirty="0">
              <a:latin typeface="SutonnyMJ" pitchFamily="2" charset="0"/>
            </a:endParaRPr>
          </a:p>
          <a:p>
            <a:pPr algn="ctr"/>
            <a:r>
              <a:rPr lang="en-US" sz="3600" dirty="0" err="1">
                <a:latin typeface="SutonnyMJ" pitchFamily="2" charset="0"/>
              </a:rPr>
              <a:t>ZvwiL</a:t>
            </a:r>
            <a:r>
              <a:rPr lang="en-US" sz="3600" dirty="0">
                <a:latin typeface="SutonnyMJ" pitchFamily="2" charset="0"/>
              </a:rPr>
              <a:t>: 04/07/20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4CCE2-3885-4627-B5C0-F3A85372C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22" y="167474"/>
            <a:ext cx="2387159" cy="2941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76499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49F4A1-D943-4B20-8A7E-9C0C4EC6D73E}"/>
              </a:ext>
            </a:extLst>
          </p:cNvPr>
          <p:cNvSpPr/>
          <p:nvPr/>
        </p:nvSpPr>
        <p:spPr>
          <a:xfrm flipH="1">
            <a:off x="4373216" y="185531"/>
            <a:ext cx="2862468" cy="7553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SutonnyMJ" pitchFamily="2" charset="0"/>
              </a:rPr>
              <a:t>ï‡f”Qv</a:t>
            </a:r>
            <a:endParaRPr lang="en-US" sz="8000" dirty="0">
              <a:latin typeface="SutonnyMJ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8C47C-63C1-4191-8367-D12806D8B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1" y="1046922"/>
            <a:ext cx="11754677" cy="562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4A59B8-4982-4D46-8912-39FCA2D9FC23}"/>
              </a:ext>
            </a:extLst>
          </p:cNvPr>
          <p:cNvSpPr/>
          <p:nvPr/>
        </p:nvSpPr>
        <p:spPr>
          <a:xfrm flipH="1">
            <a:off x="0" y="662610"/>
            <a:ext cx="12192000" cy="619539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SutonnyMJ" pitchFamily="2" charset="0"/>
              </a:rPr>
              <a:t>                                                                                             GB </a:t>
            </a:r>
            <a:r>
              <a:rPr lang="en-US" sz="4400" dirty="0" err="1">
                <a:latin typeface="SutonnyMJ" pitchFamily="2" charset="0"/>
              </a:rPr>
              <a:t>cvV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k‡l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wkÿv_x©iv</a:t>
            </a:r>
            <a:r>
              <a:rPr lang="en-US" sz="4400" dirty="0">
                <a:latin typeface="SutonnyMJ" pitchFamily="2" charset="0"/>
              </a:rPr>
              <a:t>........</a:t>
            </a:r>
          </a:p>
          <a:p>
            <a:pPr algn="ctr"/>
            <a:r>
              <a:rPr lang="en-US" sz="4400" dirty="0">
                <a:latin typeface="SutonnyMJ" pitchFamily="2" charset="0"/>
              </a:rPr>
              <a:t>        1| </a:t>
            </a:r>
            <a:r>
              <a:rPr lang="en-US" sz="4400" dirty="0" err="1">
                <a:latin typeface="SutonnyMJ" pitchFamily="2" charset="0"/>
              </a:rPr>
              <a:t>MíwU</a:t>
            </a:r>
            <a:r>
              <a:rPr lang="en-US" sz="4400" dirty="0">
                <a:latin typeface="SutonnyMJ" pitchFamily="2" charset="0"/>
              </a:rPr>
              <a:t> ï× </a:t>
            </a:r>
            <a:r>
              <a:rPr lang="en-US" sz="4400" dirty="0" err="1">
                <a:latin typeface="SutonnyMJ" pitchFamily="2" charset="0"/>
              </a:rPr>
              <a:t>D”Pvi‡Y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co‡Z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pPr algn="ctr"/>
            <a:r>
              <a:rPr lang="en-US" sz="4400" dirty="0">
                <a:latin typeface="SutonnyMJ" pitchFamily="2" charset="0"/>
              </a:rPr>
              <a:t>                   2| </a:t>
            </a:r>
            <a:r>
              <a:rPr lang="en-US" sz="4400" dirty="0" err="1">
                <a:latin typeface="SutonnyMJ" pitchFamily="2" charset="0"/>
              </a:rPr>
              <a:t>bZzb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¸‡</a:t>
            </a:r>
            <a:r>
              <a:rPr lang="en-US" sz="4400" dirty="0" err="1">
                <a:latin typeface="SutonnyMJ" pitchFamily="2" charset="0"/>
              </a:rPr>
              <a:t>jvi</a:t>
            </a:r>
            <a:r>
              <a:rPr lang="en-US" sz="4400" dirty="0">
                <a:latin typeface="SutonnyMJ" pitchFamily="2" charset="0"/>
              </a:rPr>
              <a:t> A_©</a:t>
            </a:r>
            <a:r>
              <a:rPr lang="en-US" sz="4400" dirty="0" err="1">
                <a:latin typeface="SutonnyMJ" pitchFamily="2" charset="0"/>
              </a:rPr>
              <a:t>mn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evK</a:t>
            </a:r>
            <a:r>
              <a:rPr lang="en-US" sz="4400" dirty="0">
                <a:latin typeface="SutonnyMJ" pitchFamily="2" charset="0"/>
              </a:rPr>
              <a:t>¨ I </a:t>
            </a:r>
            <a:r>
              <a:rPr lang="en-US" sz="4400" dirty="0" err="1">
                <a:latin typeface="SutonnyMJ" pitchFamily="2" charset="0"/>
              </a:rPr>
              <a:t>Aby‡”Q</a:t>
            </a:r>
            <a:r>
              <a:rPr lang="en-US" sz="4400" dirty="0">
                <a:latin typeface="SutonnyMJ" pitchFamily="2" charset="0"/>
              </a:rPr>
              <a:t>` </a:t>
            </a:r>
            <a:r>
              <a:rPr lang="en-US" sz="4400" dirty="0" err="1">
                <a:latin typeface="SutonnyMJ" pitchFamily="2" charset="0"/>
              </a:rPr>
              <a:t>MVb</a:t>
            </a:r>
            <a:endParaRPr lang="en-US" sz="4400" dirty="0">
              <a:latin typeface="SutonnyMJ" pitchFamily="2" charset="0"/>
            </a:endParaRPr>
          </a:p>
          <a:p>
            <a:pPr algn="ctr"/>
            <a:r>
              <a:rPr lang="en-US" sz="4400" dirty="0" err="1">
                <a:latin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pPr algn="ctr"/>
            <a:r>
              <a:rPr lang="en-US" sz="4400" dirty="0">
                <a:latin typeface="SutonnyMJ" pitchFamily="2" charset="0"/>
              </a:rPr>
              <a:t>             3| ‰`</a:t>
            </a:r>
            <a:r>
              <a:rPr lang="en-US" sz="4400" dirty="0" err="1">
                <a:latin typeface="SutonnyMJ" pitchFamily="2" charset="0"/>
              </a:rPr>
              <a:t>wbK</a:t>
            </a:r>
            <a:r>
              <a:rPr lang="en-US" sz="4400" dirty="0">
                <a:latin typeface="SutonnyMJ" pitchFamily="2" charset="0"/>
              </a:rPr>
              <a:t> Kg© </a:t>
            </a:r>
            <a:r>
              <a:rPr lang="en-US" sz="4400" dirty="0" err="1">
                <a:latin typeface="SutonnyMJ" pitchFamily="2" charset="0"/>
              </a:rPr>
              <a:t>ZvwjKv</a:t>
            </a:r>
            <a:r>
              <a:rPr lang="en-US" sz="4400" dirty="0">
                <a:latin typeface="SutonnyMJ" pitchFamily="2" charset="0"/>
              </a:rPr>
              <a:t> ˆ</a:t>
            </a:r>
            <a:r>
              <a:rPr lang="en-US" sz="4400" dirty="0" err="1">
                <a:latin typeface="SutonnyMJ" pitchFamily="2" charset="0"/>
              </a:rPr>
              <a:t>Zwi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pPr algn="ctr"/>
            <a:r>
              <a:rPr lang="en-US" sz="4400" dirty="0">
                <a:latin typeface="SutonnyMJ" pitchFamily="2" charset="0"/>
              </a:rPr>
              <a:t> 4| </a:t>
            </a:r>
            <a:r>
              <a:rPr lang="en-US" sz="4400" dirty="0" err="1">
                <a:latin typeface="SutonnyMJ" pitchFamily="2" charset="0"/>
              </a:rPr>
              <a:t>kyb</a:t>
            </a:r>
            <a:r>
              <a:rPr lang="en-US" sz="4400" dirty="0">
                <a:latin typeface="SutonnyMJ" pitchFamily="2" charset="0"/>
              </a:rPr>
              <a:t>¨¯’</a:t>
            </a:r>
            <a:r>
              <a:rPr lang="en-US" sz="4400" dirty="0" err="1">
                <a:latin typeface="SutonnyMJ" pitchFamily="2" charset="0"/>
              </a:rPr>
              <a:t>vb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c~iY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</a:rPr>
              <a:t>| </a:t>
            </a:r>
          </a:p>
          <a:p>
            <a:pPr algn="ctr"/>
            <a:endParaRPr lang="en-US" sz="4400" dirty="0">
              <a:latin typeface="SutonnyMJ" pitchFamily="2" charset="0"/>
            </a:endParaRPr>
          </a:p>
          <a:p>
            <a:pPr algn="ctr"/>
            <a:r>
              <a:rPr lang="en-US" sz="4400" dirty="0">
                <a:latin typeface="SutonnyMJ" pitchFamily="2" charset="0"/>
              </a:rPr>
              <a:t> </a:t>
            </a: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41D59A19-AFC3-453F-B31F-FDE7955BF21F}"/>
              </a:ext>
            </a:extLst>
          </p:cNvPr>
          <p:cNvSpPr/>
          <p:nvPr/>
        </p:nvSpPr>
        <p:spPr>
          <a:xfrm>
            <a:off x="4697104" y="-112570"/>
            <a:ext cx="3423313" cy="843419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SutonnyMJ" pitchFamily="2" charset="0"/>
              </a:rPr>
              <a:t>wkLb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dj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72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909F76-C522-4F14-A958-F38F22921E55}"/>
              </a:ext>
            </a:extLst>
          </p:cNvPr>
          <p:cNvSpPr/>
          <p:nvPr/>
        </p:nvSpPr>
        <p:spPr>
          <a:xfrm>
            <a:off x="3140767" y="371060"/>
            <a:ext cx="5009321" cy="986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SutonnyMJ" pitchFamily="2" charset="0"/>
              </a:rPr>
              <a:t>Avgiv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AvR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coe</a:t>
            </a:r>
            <a:r>
              <a:rPr lang="en-US" sz="5400" dirty="0">
                <a:latin typeface="SutonnyMJ" pitchFamily="2" charset="0"/>
              </a:rPr>
              <a:t>.......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4F8B9D-D58E-47DC-AFE8-C791CBC291DB}"/>
              </a:ext>
            </a:extLst>
          </p:cNvPr>
          <p:cNvSpPr/>
          <p:nvPr/>
        </p:nvSpPr>
        <p:spPr>
          <a:xfrm>
            <a:off x="3432314" y="5009986"/>
            <a:ext cx="4426226" cy="986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SutonnyMJ" pitchFamily="2" charset="0"/>
              </a:rPr>
              <a:t>Mí</a:t>
            </a:r>
            <a:endParaRPr lang="en-US" sz="5400" dirty="0">
              <a:latin typeface="SutonnyMJ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2CE99-5FEC-415E-AFEC-45D799ABE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994" y="1924878"/>
            <a:ext cx="5155094" cy="261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9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876D0-C29D-43F8-A4D2-E1EB8C39C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827" y="-26505"/>
            <a:ext cx="3469416" cy="21733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E8C4E3-81BE-4D9D-9F94-41D60F49889B}"/>
              </a:ext>
            </a:extLst>
          </p:cNvPr>
          <p:cNvSpPr/>
          <p:nvPr/>
        </p:nvSpPr>
        <p:spPr>
          <a:xfrm>
            <a:off x="443948" y="2146853"/>
            <a:ext cx="11304104" cy="45388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utonnyMJ" pitchFamily="2" charset="0"/>
              </a:rPr>
              <a:t>gygy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ivR</a:t>
            </a:r>
            <a:r>
              <a:rPr lang="en-US" sz="3200" dirty="0">
                <a:latin typeface="SutonnyMJ" pitchFamily="2" charset="0"/>
              </a:rPr>
              <a:t> ¯‹</a:t>
            </a:r>
            <a:r>
              <a:rPr lang="en-US" sz="3200" dirty="0" err="1">
                <a:latin typeface="SutonnyMJ" pitchFamily="2" charset="0"/>
              </a:rPr>
              <a:t>z‡j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</a:rPr>
              <a:t>| ‡</a:t>
            </a:r>
            <a:r>
              <a:rPr lang="en-US" sz="3200" dirty="0" err="1">
                <a:latin typeface="SutonnyMJ" pitchFamily="2" charset="0"/>
              </a:rPr>
              <a:t>jLvcov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</a:rPr>
              <a:t>|</a:t>
            </a:r>
          </a:p>
          <a:p>
            <a:pPr algn="ctr"/>
            <a:r>
              <a:rPr lang="en-US" sz="3200" dirty="0" err="1">
                <a:latin typeface="SutonnyMJ" pitchFamily="2" charset="0"/>
              </a:rPr>
              <a:t>kwbevi</a:t>
            </a:r>
            <a:r>
              <a:rPr lang="en-US" sz="3200" dirty="0">
                <a:latin typeface="SutonnyMJ" pitchFamily="2" charset="0"/>
              </a:rPr>
              <a:t> †m </a:t>
            </a:r>
            <a:r>
              <a:rPr lang="en-US" sz="3200" dirty="0" err="1">
                <a:latin typeface="SutonnyMJ" pitchFamily="2" charset="0"/>
              </a:rPr>
              <a:t>covi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Uwej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mvRvq</a:t>
            </a:r>
            <a:r>
              <a:rPr lang="en-US" sz="3200" dirty="0">
                <a:latin typeface="SutonnyMJ" pitchFamily="2" charset="0"/>
              </a:rPr>
              <a:t>|</a:t>
            </a:r>
          </a:p>
          <a:p>
            <a:pPr algn="ctr"/>
            <a:r>
              <a:rPr lang="en-US" sz="3200" dirty="0" err="1">
                <a:latin typeface="SutonnyMJ" pitchFamily="2" charset="0"/>
              </a:rPr>
              <a:t>iweevi</a:t>
            </a:r>
            <a:r>
              <a:rPr lang="en-US" sz="3200" dirty="0">
                <a:latin typeface="SutonnyMJ" pitchFamily="2" charset="0"/>
              </a:rPr>
              <a:t> †m </a:t>
            </a:r>
            <a:r>
              <a:rPr lang="en-US" sz="3200" dirty="0" err="1">
                <a:latin typeface="SutonnyMJ" pitchFamily="2" charset="0"/>
              </a:rPr>
              <a:t>evMvb</a:t>
            </a:r>
            <a:r>
              <a:rPr lang="en-US" sz="3200" dirty="0">
                <a:latin typeface="SutonnyMJ" pitchFamily="2" charset="0"/>
              </a:rPr>
              <a:t> †`</a:t>
            </a:r>
            <a:r>
              <a:rPr lang="en-US" sz="3200" dirty="0" err="1">
                <a:latin typeface="SutonnyMJ" pitchFamily="2" charset="0"/>
              </a:rPr>
              <a:t>Lv‡kvbv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</a:rPr>
              <a:t>|</a:t>
            </a:r>
          </a:p>
          <a:p>
            <a:pPr algn="ctr"/>
            <a:r>
              <a:rPr lang="en-US" sz="3200" dirty="0">
                <a:latin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</a:rPr>
              <a:t>mvgevi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Mvb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k‡L</a:t>
            </a:r>
            <a:r>
              <a:rPr lang="en-US" sz="3200" dirty="0">
                <a:latin typeface="SutonnyMJ" pitchFamily="2" charset="0"/>
              </a:rPr>
              <a:t>|</a:t>
            </a:r>
          </a:p>
          <a:p>
            <a:pPr algn="ctr"/>
            <a:r>
              <a:rPr lang="en-US" sz="3200" dirty="0">
                <a:latin typeface="SutonnyMJ" pitchFamily="2" charset="0"/>
              </a:rPr>
              <a:t>g½jevi </a:t>
            </a:r>
            <a:r>
              <a:rPr lang="en-US" sz="3200" dirty="0" err="1">
                <a:latin typeface="SutonnyMJ" pitchFamily="2" charset="0"/>
              </a:rPr>
              <a:t>muvZvi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Kv‡U</a:t>
            </a:r>
            <a:r>
              <a:rPr lang="en-US" sz="3200" dirty="0">
                <a:latin typeface="SutonnyMJ" pitchFamily="2" charset="0"/>
              </a:rPr>
              <a:t>|</a:t>
            </a:r>
          </a:p>
          <a:p>
            <a:pPr algn="ctr"/>
            <a:r>
              <a:rPr lang="en-US" sz="3200" dirty="0" err="1">
                <a:latin typeface="SutonnyMJ" pitchFamily="2" charset="0"/>
              </a:rPr>
              <a:t>eyaevi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wb‡Ri</a:t>
            </a:r>
            <a:r>
              <a:rPr lang="en-US" sz="3200" dirty="0">
                <a:latin typeface="SutonnyMJ" pitchFamily="2" charset="0"/>
              </a:rPr>
              <a:t> Ni </a:t>
            </a:r>
            <a:r>
              <a:rPr lang="en-US" sz="3200" dirty="0" err="1">
                <a:latin typeface="SutonnyMJ" pitchFamily="2" charset="0"/>
              </a:rPr>
              <a:t>mvd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</a:rPr>
              <a:t>|</a:t>
            </a:r>
          </a:p>
          <a:p>
            <a:pPr algn="ctr"/>
            <a:r>
              <a:rPr lang="en-US" sz="3200" dirty="0" err="1">
                <a:latin typeface="SutonnyMJ" pitchFamily="2" charset="0"/>
              </a:rPr>
              <a:t>e„n¯úwZevi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Qwe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Avu‡K</a:t>
            </a:r>
            <a:r>
              <a:rPr lang="en-US" sz="3200" dirty="0">
                <a:latin typeface="SutonnyMJ" pitchFamily="2" charset="0"/>
              </a:rPr>
              <a:t>|</a:t>
            </a:r>
          </a:p>
          <a:p>
            <a:pPr algn="ctr"/>
            <a:r>
              <a:rPr lang="en-US" sz="3200" dirty="0" err="1">
                <a:latin typeface="SutonnyMJ" pitchFamily="2" charset="0"/>
              </a:rPr>
              <a:t>kµevi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QzwUi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w`b</a:t>
            </a:r>
            <a:r>
              <a:rPr lang="en-US" sz="3200" dirty="0">
                <a:latin typeface="SutonnyMJ" pitchFamily="2" charset="0"/>
              </a:rPr>
              <a:t>|</a:t>
            </a:r>
          </a:p>
          <a:p>
            <a:pPr algn="ctr"/>
            <a:r>
              <a:rPr lang="en-US" sz="3200" dirty="0" err="1">
                <a:latin typeface="SutonnyMJ" pitchFamily="2" charset="0"/>
              </a:rPr>
              <a:t>IBw`b</a:t>
            </a:r>
            <a:r>
              <a:rPr lang="en-US" sz="3200" dirty="0">
                <a:latin typeface="SutonnyMJ" pitchFamily="2" charset="0"/>
              </a:rPr>
              <a:t> †m †</a:t>
            </a:r>
            <a:r>
              <a:rPr lang="en-US" sz="3200" dirty="0" err="1">
                <a:latin typeface="SutonnyMJ" pitchFamily="2" charset="0"/>
              </a:rPr>
              <a:t>Ljvayjv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780415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84B1D3-C882-4A3E-A89F-34C22CCA78E3}"/>
              </a:ext>
            </a:extLst>
          </p:cNvPr>
          <p:cNvSpPr/>
          <p:nvPr/>
        </p:nvSpPr>
        <p:spPr>
          <a:xfrm>
            <a:off x="1331844" y="2633870"/>
            <a:ext cx="9256644" cy="6626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SutonnyMJ" pitchFamily="2" charset="0"/>
              </a:rPr>
              <a:t>wkÿ_x©iv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Gevi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Avgvi</a:t>
            </a:r>
            <a:r>
              <a:rPr lang="en-US" sz="6600" dirty="0">
                <a:latin typeface="SutonnyMJ" pitchFamily="2" charset="0"/>
              </a:rPr>
              <a:t> mv‡_ </a:t>
            </a:r>
            <a:r>
              <a:rPr lang="en-US" sz="6600" dirty="0" err="1">
                <a:latin typeface="SutonnyMJ" pitchFamily="2" charset="0"/>
              </a:rPr>
              <a:t>e‡jv</a:t>
            </a:r>
            <a:r>
              <a:rPr lang="en-US" sz="66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4829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4077CC-248F-4D64-AF30-123DA128F63B}"/>
              </a:ext>
            </a:extLst>
          </p:cNvPr>
          <p:cNvSpPr/>
          <p:nvPr/>
        </p:nvSpPr>
        <p:spPr>
          <a:xfrm>
            <a:off x="3975977" y="4298383"/>
            <a:ext cx="2908853" cy="8010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</a:rPr>
              <a:t>½=O+M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AA245C-7271-4843-BF77-5BAB90F15E7A}"/>
              </a:ext>
            </a:extLst>
          </p:cNvPr>
          <p:cNvSpPr/>
          <p:nvPr/>
        </p:nvSpPr>
        <p:spPr>
          <a:xfrm>
            <a:off x="3438932" y="5501018"/>
            <a:ext cx="4459361" cy="8010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</a:rPr>
              <a:t>µ=K+  ª(</a:t>
            </a:r>
            <a:r>
              <a:rPr lang="en-US" sz="5400" dirty="0" err="1">
                <a:latin typeface="SutonnyMJ" pitchFamily="2" charset="0"/>
              </a:rPr>
              <a:t>i-djv</a:t>
            </a:r>
            <a:r>
              <a:rPr lang="en-US" sz="5400" dirty="0">
                <a:latin typeface="SutonnyMJ" pitchFamily="2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B1443-BF61-47BB-B543-011ECA1D7EEC}"/>
              </a:ext>
            </a:extLst>
          </p:cNvPr>
          <p:cNvSpPr/>
          <p:nvPr/>
        </p:nvSpPr>
        <p:spPr>
          <a:xfrm>
            <a:off x="4181053" y="2005177"/>
            <a:ext cx="2451652" cy="8010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</a:rPr>
              <a:t>¯ú=</a:t>
            </a:r>
            <a:r>
              <a:rPr lang="en-US" sz="5400" dirty="0" err="1">
                <a:latin typeface="SutonnyMJ" pitchFamily="2" charset="0"/>
              </a:rPr>
              <a:t>m+c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CAA39-70F5-4B6C-899C-5142559E5D3D}"/>
              </a:ext>
            </a:extLst>
          </p:cNvPr>
          <p:cNvSpPr/>
          <p:nvPr/>
        </p:nvSpPr>
        <p:spPr>
          <a:xfrm>
            <a:off x="4181053" y="1090571"/>
            <a:ext cx="2411231" cy="708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</a:rPr>
              <a:t>ß=</a:t>
            </a:r>
            <a:r>
              <a:rPr lang="en-US" sz="5400" dirty="0" err="1">
                <a:latin typeface="SutonnyMJ" pitchFamily="2" charset="0"/>
              </a:rPr>
              <a:t>c+Z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F78081-4288-4C5D-958C-56DDF008ECD5}"/>
              </a:ext>
            </a:extLst>
          </p:cNvPr>
          <p:cNvSpPr/>
          <p:nvPr/>
        </p:nvSpPr>
        <p:spPr>
          <a:xfrm>
            <a:off x="4111811" y="3095748"/>
            <a:ext cx="2637183" cy="8010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</a:rPr>
              <a:t>¯‹=</a:t>
            </a:r>
            <a:r>
              <a:rPr lang="en-US" sz="5400" dirty="0" err="1">
                <a:latin typeface="SutonnyMJ" pitchFamily="2" charset="0"/>
              </a:rPr>
              <a:t>m+K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4E0ACF-6BA0-4334-B434-47C507F0082F}"/>
              </a:ext>
            </a:extLst>
          </p:cNvPr>
          <p:cNvSpPr/>
          <p:nvPr/>
        </p:nvSpPr>
        <p:spPr>
          <a:xfrm>
            <a:off x="4000159" y="181473"/>
            <a:ext cx="2773017" cy="708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</a:rPr>
              <a:t>hy³eY© </a:t>
            </a:r>
            <a:r>
              <a:rPr lang="en-US" sz="5400" dirty="0" err="1">
                <a:latin typeface="SutonnyMJ" pitchFamily="2" charset="0"/>
              </a:rPr>
              <a:t>wkwL</a:t>
            </a:r>
            <a:endParaRPr lang="en-US" sz="5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5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B5DDAF-92A1-4E61-A3B2-054406B646D0}"/>
              </a:ext>
            </a:extLst>
          </p:cNvPr>
          <p:cNvSpPr/>
          <p:nvPr/>
        </p:nvSpPr>
        <p:spPr>
          <a:xfrm>
            <a:off x="2107097" y="4916557"/>
            <a:ext cx="8746434" cy="8746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SutonnyMJ" pitchFamily="2" charset="0"/>
              </a:rPr>
              <a:t>`</a:t>
            </a:r>
            <a:r>
              <a:rPr lang="en-US" sz="4000" dirty="0" err="1">
                <a:latin typeface="SutonnyMJ" pitchFamily="2" charset="0"/>
              </a:rPr>
              <a:t>jxq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KvR</a:t>
            </a:r>
            <a:r>
              <a:rPr lang="en-US" sz="4000" dirty="0">
                <a:latin typeface="SutonnyMJ" pitchFamily="2" charset="0"/>
              </a:rPr>
              <a:t>: 5 </a:t>
            </a:r>
            <a:r>
              <a:rPr lang="en-US" sz="4000" dirty="0" err="1">
                <a:latin typeface="SutonnyMJ" pitchFamily="2" charset="0"/>
              </a:rPr>
              <a:t>Rb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K‡i</a:t>
            </a:r>
            <a:r>
              <a:rPr lang="en-US" sz="4000" dirty="0">
                <a:latin typeface="SutonnyMJ" pitchFamily="2" charset="0"/>
              </a:rPr>
              <a:t> `j </a:t>
            </a:r>
            <a:r>
              <a:rPr lang="en-US" sz="4000" dirty="0" err="1">
                <a:latin typeface="SutonnyMJ" pitchFamily="2" charset="0"/>
              </a:rPr>
              <a:t>MVb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K‡i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MíwU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co‡e</a:t>
            </a:r>
            <a:r>
              <a:rPr lang="en-US" sz="4000" dirty="0">
                <a:latin typeface="SutonnyMJ" pitchFamily="2" charset="0"/>
              </a:rPr>
              <a:t>|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B41A4A-FAA6-44F9-AC74-D09018C98BBC}"/>
              </a:ext>
            </a:extLst>
          </p:cNvPr>
          <p:cNvSpPr/>
          <p:nvPr/>
        </p:nvSpPr>
        <p:spPr>
          <a:xfrm>
            <a:off x="2107097" y="2756453"/>
            <a:ext cx="8746434" cy="7686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SutonnyMJ" pitchFamily="2" charset="0"/>
              </a:rPr>
              <a:t>‡</a:t>
            </a:r>
            <a:r>
              <a:rPr lang="en-US" sz="4000" dirty="0" err="1">
                <a:latin typeface="SutonnyMJ" pitchFamily="2" charset="0"/>
              </a:rPr>
              <a:t>Rvovq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KvR</a:t>
            </a:r>
            <a:r>
              <a:rPr lang="en-US" sz="4000" dirty="0">
                <a:latin typeface="SutonnyMJ" pitchFamily="2" charset="0"/>
              </a:rPr>
              <a:t>: </a:t>
            </a:r>
            <a:r>
              <a:rPr lang="en-US" sz="4000" dirty="0" err="1">
                <a:latin typeface="SutonnyMJ" pitchFamily="2" charset="0"/>
              </a:rPr>
              <a:t>GKRb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wkÿ_x</a:t>
            </a:r>
            <a:r>
              <a:rPr lang="en-US" sz="4000" dirty="0">
                <a:latin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</a:rPr>
              <a:t>Ab¨Rb‡K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ej‡Z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ej‡e</a:t>
            </a:r>
            <a:r>
              <a:rPr lang="en-US" sz="4000" dirty="0">
                <a:latin typeface="SutonnyMJ" pitchFamily="2" charset="0"/>
              </a:rPr>
              <a:t>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4F206E-8A42-441C-933F-37A39356C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0" y="53008"/>
            <a:ext cx="1881806" cy="22263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2C90C6-2492-48A5-8989-1C8D7A15059A}"/>
              </a:ext>
            </a:extLst>
          </p:cNvPr>
          <p:cNvSpPr/>
          <p:nvPr/>
        </p:nvSpPr>
        <p:spPr>
          <a:xfrm>
            <a:off x="2107097" y="596349"/>
            <a:ext cx="8097077" cy="7686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SutonnyMJ" pitchFamily="2" charset="0"/>
              </a:rPr>
              <a:t>GKK </a:t>
            </a:r>
            <a:r>
              <a:rPr lang="en-US" sz="4000" dirty="0" err="1">
                <a:latin typeface="SutonnyMJ" pitchFamily="2" charset="0"/>
              </a:rPr>
              <a:t>KvR</a:t>
            </a:r>
            <a:r>
              <a:rPr lang="en-US" sz="4000" dirty="0">
                <a:latin typeface="SutonnyMJ" pitchFamily="2" charset="0"/>
              </a:rPr>
              <a:t>: </a:t>
            </a:r>
            <a:r>
              <a:rPr lang="en-US" sz="4000" dirty="0" err="1">
                <a:latin typeface="SutonnyMJ" pitchFamily="2" charset="0"/>
              </a:rPr>
              <a:t>mvg‡b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G‡m</a:t>
            </a:r>
            <a:r>
              <a:rPr lang="en-US" sz="4000" dirty="0">
                <a:latin typeface="SutonnyMJ" pitchFamily="2" charset="0"/>
              </a:rPr>
              <a:t> G‡K </a:t>
            </a:r>
            <a:r>
              <a:rPr lang="en-US" sz="4000" dirty="0" err="1">
                <a:latin typeface="SutonnyMJ" pitchFamily="2" charset="0"/>
              </a:rPr>
              <a:t>G‡K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Ave„wË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Ki‡e</a:t>
            </a:r>
            <a:r>
              <a:rPr lang="en-US" sz="4000" dirty="0">
                <a:latin typeface="SutonnyMJ" pitchFamily="2" charset="0"/>
              </a:rPr>
              <a:t>|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19F9C-732C-44A8-8634-C98FB9973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0" y="2610679"/>
            <a:ext cx="1881806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1837E-0346-43FE-BF42-2C144CFFE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0" y="4578628"/>
            <a:ext cx="1881807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449</TotalTime>
  <Words>412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SutonnyMJ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62</cp:revision>
  <dcterms:created xsi:type="dcterms:W3CDTF">2020-07-04T05:55:41Z</dcterms:created>
  <dcterms:modified xsi:type="dcterms:W3CDTF">2020-07-09T04:38:58Z</dcterms:modified>
</cp:coreProperties>
</file>