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265" r:id="rId3"/>
    <p:sldId id="257" r:id="rId4"/>
    <p:sldId id="258" r:id="rId5"/>
    <p:sldId id="259" r:id="rId6"/>
    <p:sldId id="260" r:id="rId7"/>
    <p:sldId id="266" r:id="rId8"/>
    <p:sldId id="263" r:id="rId9"/>
    <p:sldId id="261" r:id="rId10"/>
    <p:sldId id="262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AF753-7224-4112-86F7-58C0F698ADE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E1474-EFD7-4EDC-819E-68769334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E1474-EFD7-4EDC-819E-68769334C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fif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722880">
            <a:off x="2049276" y="2658166"/>
            <a:ext cx="5603405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19400" cy="268605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 descr="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4419601"/>
            <a:ext cx="3076575" cy="2133600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1" y="457200"/>
            <a:ext cx="3962400" cy="3235961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</p:pic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556" y="457200"/>
            <a:ext cx="3962401" cy="3235961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30201" y="4648200"/>
            <a:ext cx="8424756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কম্পিউটার ও টেলিফোনের মাধ্যমে আমরা তথ্য আদান প্রদান করতে পারি।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228600"/>
            <a:ext cx="533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42600"/>
              </p:ext>
            </p:extLst>
          </p:nvPr>
        </p:nvGraphicFramePr>
        <p:xfrm>
          <a:off x="571499" y="1515792"/>
          <a:ext cx="7696200" cy="3015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8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723">
                <a:tc>
                  <a:txBody>
                    <a:bodyPr/>
                    <a:lstStyle/>
                    <a:p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r>
                        <a:rPr lang="bn-BD" sz="3600" baseline="0" dirty="0">
                          <a:latin typeface="NikoshBAN" pitchFamily="2" charset="0"/>
                          <a:cs typeface="NikoshBAN" pitchFamily="2" charset="0"/>
                        </a:rPr>
                        <a:t> দল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২য় দল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6154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আগের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দিনের কয়েকটি তথ্য আদান-প্রদান </a:t>
                      </a:r>
                      <a:r>
                        <a:rPr lang="bn-IN" sz="2800" baseline="0" dirty="0"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যুক্তির নাম লিখ ।</a:t>
                      </a:r>
                      <a:r>
                        <a:rPr lang="bn-IN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বর্তমান দিনের কয়েকটি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তথ্য আদান-প্রদান প্রযুক্তির নাম লিখ ।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23"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52528"/>
              </p:ext>
            </p:extLst>
          </p:nvPr>
        </p:nvGraphicFramePr>
        <p:xfrm>
          <a:off x="685801" y="4724400"/>
          <a:ext cx="7239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71550"/>
            <a:ext cx="73152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এবার পাঠ্য বইয়ের ৭</a:t>
            </a: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ও৭</a:t>
            </a: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নং </a:t>
            </a: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বের করে মিলিয়ে নাও।</a:t>
            </a: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99" y="3167742"/>
            <a:ext cx="4457121" cy="308065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0" y="381000"/>
            <a:ext cx="3429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003166"/>
            <a:ext cx="45720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শূন্যাস্থান পুরন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276600"/>
            <a:ext cx="7467600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১।একে অন্যের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সংগে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তথ্যের আদান-প্রদানকে -------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বলে।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২।টেলিভিশনের মতো তথ্য সরবরাহের যন্ত্রকে-------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বলা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695239-7074-41C7-92E6-F52A9682E15F}"/>
              </a:ext>
            </a:extLst>
          </p:cNvPr>
          <p:cNvSpPr txBox="1"/>
          <p:nvPr/>
        </p:nvSpPr>
        <p:spPr>
          <a:xfrm>
            <a:off x="2857500" y="3733800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/>
              </a:rPr>
              <a:t>যোগাযোগ</a:t>
            </a:r>
            <a:r>
              <a:rPr lang="bn-IN" sz="2000" dirty="0"/>
              <a:t>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5FB61-6CE9-4AB7-8A42-40325E1CBD49}"/>
              </a:ext>
            </a:extLst>
          </p:cNvPr>
          <p:cNvSpPr txBox="1"/>
          <p:nvPr/>
        </p:nvSpPr>
        <p:spPr>
          <a:xfrm>
            <a:off x="2438400" y="4953000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/>
              </a:rPr>
              <a:t>কম্পিউটার</a:t>
            </a:r>
            <a:r>
              <a:rPr lang="bn-IN" sz="3200" dirty="0">
                <a:latin typeface="NikoshBAN"/>
              </a:rPr>
              <a:t> </a:t>
            </a:r>
            <a:r>
              <a:rPr lang="bn-IN" dirty="0">
                <a:latin typeface="NikoshBAN"/>
              </a:rPr>
              <a:t> 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79319"/>
            <a:ext cx="76962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সঠিক উত্তরের পাশে গোল চিহ্ন দাও।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কোন মাধ্যমের সাহায্যে আমরা তথ্যের আদান- প্রদান করতে পারি?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ক।রেডিও খ।টেলিভিশন গ।মোবাইল ফোন ঘ।খবরের কাগজ।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কোনটি তথ্য পাঠাবার সবচেয়ে প্রাচিন মাধ্যম?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ক।ই-মেইল খ।কবুতর গ।টেলিফোন ঘ।রেডিও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457200" cy="381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 flipV="1">
            <a:off x="5105400" y="3238500"/>
            <a:ext cx="4572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D978F-4539-4D6B-B752-00A63404B6D3}"/>
              </a:ext>
            </a:extLst>
          </p:cNvPr>
          <p:cNvSpPr txBox="1"/>
          <p:nvPr/>
        </p:nvSpPr>
        <p:spPr>
          <a:xfrm>
            <a:off x="2476500" y="457200"/>
            <a:ext cx="4343400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/>
              </a:rPr>
              <a:t>বাড়ির</a:t>
            </a:r>
            <a:r>
              <a:rPr lang="en-US" sz="6000" dirty="0">
                <a:latin typeface="NikoshBAN"/>
              </a:rPr>
              <a:t> </a:t>
            </a:r>
            <a:r>
              <a:rPr lang="en-US" sz="6000" dirty="0" err="1">
                <a:latin typeface="NikoshBAN"/>
              </a:rPr>
              <a:t>কাজ</a:t>
            </a:r>
            <a:r>
              <a:rPr lang="en-US" sz="6000" dirty="0">
                <a:latin typeface="NikoshBAN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F30154-E9BD-4921-AEEE-C11AA66995EC}"/>
              </a:ext>
            </a:extLst>
          </p:cNvPr>
          <p:cNvSpPr txBox="1"/>
          <p:nvPr/>
        </p:nvSpPr>
        <p:spPr>
          <a:xfrm>
            <a:off x="533400" y="2971800"/>
            <a:ext cx="8229600" cy="769441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FF00"/>
                </a:solidFill>
                <a:latin typeface="NikoshBAN"/>
              </a:rPr>
              <a:t>১।তথ্যের পাঁচটি উৎসের নাম লিখ। </a:t>
            </a:r>
            <a:endParaRPr lang="en-US" sz="4400" dirty="0">
              <a:solidFill>
                <a:srgbClr val="FFFF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790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90550"/>
            <a:ext cx="54102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33" y="2890748"/>
            <a:ext cx="6773333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9900" y="609600"/>
            <a:ext cx="53340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590800"/>
            <a:ext cx="6019800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জয়শ্রী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মিয়াপাড়া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 </a:t>
            </a:r>
          </a:p>
          <a:p>
            <a:pPr algn="ctr"/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লালমনিরহাট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438400"/>
            <a:ext cx="195262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3048000"/>
            <a:ext cx="75438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 বিজ্ঞান </a:t>
            </a:r>
          </a:p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তৃতীয় </a:t>
            </a:r>
          </a:p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পাঠঃতথ্য ও যোগাযোগ </a:t>
            </a:r>
          </a:p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পাঠ্যাংশঃমানুষ খবরের কাগজ ....যোগাযোগ করা যায়।</a:t>
            </a:r>
          </a:p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৪৫ মিনিট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741241"/>
            <a:ext cx="67056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2886" y="304800"/>
            <a:ext cx="5196114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76600"/>
            <a:ext cx="8686800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১.৩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তথ্য বিনিময়ের বিভিন্ন উপায়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বলতে পারবে।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১১.১.৪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তথ্য প্রযুক্তি ব্যবহারের বিভিন্ন  মাধ্যম বর্ণনা করতে পারবে।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102568"/>
            <a:ext cx="3657600" cy="24153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Picture 6" descr="2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810000"/>
            <a:ext cx="2971800" cy="2529191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8" name="Picture 7" descr="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086" y="3714694"/>
            <a:ext cx="3124200" cy="27708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057400" y="246352"/>
            <a:ext cx="5029200" cy="646331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ছবিগুলো দেখি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2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102568"/>
            <a:ext cx="3352800" cy="232643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5715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096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7406" y="3810000"/>
            <a:ext cx="7174593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আদান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প্রদান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81000"/>
            <a:ext cx="2931343" cy="20414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67" y="381000"/>
            <a:ext cx="2900597" cy="2363449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2C4BBB-EC18-460E-A50D-24B23149E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930" y="269198"/>
            <a:ext cx="1905000" cy="24003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6DDA22-9458-41F1-A0D8-7EF61D6C92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22951"/>
            <a:ext cx="3647294" cy="18236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48BF6E-016B-47AA-BA0D-BF2C7DA3E6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283" y="2849757"/>
            <a:ext cx="3647294" cy="20581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204041-FC94-4F1C-BAA9-35F116930E5F}"/>
              </a:ext>
            </a:extLst>
          </p:cNvPr>
          <p:cNvSpPr txBox="1"/>
          <p:nvPr/>
        </p:nvSpPr>
        <p:spPr>
          <a:xfrm>
            <a:off x="762000" y="5486400"/>
            <a:ext cx="6400800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/>
              </a:rPr>
              <a:t>তথ্য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আদান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প্রদানে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প্রাচীন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পদ্ধতি</a:t>
            </a:r>
            <a:r>
              <a:rPr lang="en-US" sz="3600" dirty="0">
                <a:latin typeface="NikoshB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72" y="304800"/>
            <a:ext cx="3416397" cy="21880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9" name="Picture 8" descr="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592" y="304801"/>
            <a:ext cx="3002176" cy="218802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1946C2-5D23-4C41-9C22-25E88A8F89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2" y="2743200"/>
            <a:ext cx="3120452" cy="208134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B4ECA5-D4B8-4AA2-B1FD-D62CC3F54C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094" y="2847090"/>
            <a:ext cx="3284389" cy="197745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7938CA-B93C-42BE-A1A1-E15F40E8AA7B}"/>
              </a:ext>
            </a:extLst>
          </p:cNvPr>
          <p:cNvSpPr txBox="1"/>
          <p:nvPr/>
        </p:nvSpPr>
        <p:spPr>
          <a:xfrm>
            <a:off x="1371600" y="5715000"/>
            <a:ext cx="6553200" cy="646331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/>
              </a:rPr>
              <a:t>তথ্য আদান প্রদানে বর্তমান পদ্ধতি </a:t>
            </a:r>
            <a:endParaRPr lang="en-US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56" y="895529"/>
            <a:ext cx="4176345" cy="381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129" y="895529"/>
            <a:ext cx="4249615" cy="38100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69729" y="5181600"/>
            <a:ext cx="71628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 এবং টেলিভি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নের মাধ্যমে তথ্য আদান- প্রদান করা হয়।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498</TotalTime>
  <Words>235</Words>
  <Application>Microsoft Office PowerPoint</Application>
  <PresentationFormat>On-screen Show (4:3)</PresentationFormat>
  <Paragraphs>43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Franklin Gothic Book</vt:lpstr>
      <vt:lpstr>NikoshBAN</vt:lpstr>
      <vt:lpstr>Perpetua</vt:lpstr>
      <vt:lpstr>Times New Roman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Paikartari</dc:creator>
  <cp:lastModifiedBy>DPE</cp:lastModifiedBy>
  <cp:revision>86</cp:revision>
  <dcterms:created xsi:type="dcterms:W3CDTF">2006-08-16T00:00:00Z</dcterms:created>
  <dcterms:modified xsi:type="dcterms:W3CDTF">2020-07-09T14:58:43Z</dcterms:modified>
</cp:coreProperties>
</file>