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5" r:id="rId7"/>
    <p:sldId id="262" r:id="rId8"/>
    <p:sldId id="269" r:id="rId9"/>
    <p:sldId id="276" r:id="rId10"/>
    <p:sldId id="270" r:id="rId11"/>
    <p:sldId id="271" r:id="rId12"/>
    <p:sldId id="272" r:id="rId13"/>
    <p:sldId id="274" r:id="rId14"/>
    <p:sldId id="266" r:id="rId15"/>
    <p:sldId id="267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DBD96-EC71-48DA-9CED-A59175CAE59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F91E26-FF58-4CC4-889F-84DC56105F33}">
      <dgm:prSet phldrT="[Text]"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গরুর জাত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4F6CF6E6-4759-4EAB-9E1D-DCD030210969}" type="parTrans" cxnId="{47A59152-95ED-47C7-87E9-884E710E2BBC}">
      <dgm:prSet/>
      <dgm:spPr/>
      <dgm:t>
        <a:bodyPr/>
        <a:lstStyle/>
        <a:p>
          <a:endParaRPr lang="en-US"/>
        </a:p>
      </dgm:t>
    </dgm:pt>
    <dgm:pt modelId="{42ECB851-1D66-445D-B40E-EF634538736B}" type="sibTrans" cxnId="{47A59152-95ED-47C7-87E9-884E710E2BBC}">
      <dgm:prSet/>
      <dgm:spPr/>
      <dgm:t>
        <a:bodyPr/>
        <a:lstStyle/>
        <a:p>
          <a:endParaRPr lang="en-US"/>
        </a:p>
      </dgm:t>
    </dgm:pt>
    <dgm:pt modelId="{077B6623-454E-4611-A6A1-6D10B668365C}">
      <dgm:prSet phldrT="[Text]"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উৎপাদন ও কর্ম শক্তির ভিত্তিতে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CD95020E-0CD9-4FAC-8CCD-6A640FEBFBB0}" type="parTrans" cxnId="{940438BF-2943-4371-BC01-7AB7EFF7929D}">
      <dgm:prSet/>
      <dgm:spPr/>
      <dgm:t>
        <a:bodyPr/>
        <a:lstStyle/>
        <a:p>
          <a:endParaRPr lang="en-US"/>
        </a:p>
      </dgm:t>
    </dgm:pt>
    <dgm:pt modelId="{1E33AC4A-83A5-4944-A6E8-C7BAC6A954F8}" type="sibTrans" cxnId="{940438BF-2943-4371-BC01-7AB7EFF7929D}">
      <dgm:prSet/>
      <dgm:spPr/>
      <dgm:t>
        <a:bodyPr/>
        <a:lstStyle/>
        <a:p>
          <a:endParaRPr lang="en-US"/>
        </a:p>
      </dgm:t>
    </dgm:pt>
    <dgm:pt modelId="{47F0039B-168B-4497-846E-2C6B1D5020D0}">
      <dgm:prSet phldrT="[Text]"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দুধাল জাত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9C463AE5-F93B-4CD4-9373-83A82AFADE0E}" type="parTrans" cxnId="{ED1F407B-343B-4E9C-BD14-5857CB9D71F1}">
      <dgm:prSet/>
      <dgm:spPr/>
      <dgm:t>
        <a:bodyPr/>
        <a:lstStyle/>
        <a:p>
          <a:endParaRPr lang="en-US"/>
        </a:p>
      </dgm:t>
    </dgm:pt>
    <dgm:pt modelId="{0CD4FAC0-0C86-454E-9F6C-BB3225EEB2C0}" type="sibTrans" cxnId="{ED1F407B-343B-4E9C-BD14-5857CB9D71F1}">
      <dgm:prSet/>
      <dgm:spPr/>
      <dgm:t>
        <a:bodyPr/>
        <a:lstStyle/>
        <a:p>
          <a:endParaRPr lang="en-US"/>
        </a:p>
      </dgm:t>
    </dgm:pt>
    <dgm:pt modelId="{A81266BF-2449-46FA-9266-98217F1400E9}">
      <dgm:prSet phldrT="[Text]"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মাং সল জাত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486A9BD2-8B21-4A44-9796-F213AC008508}" type="parTrans" cxnId="{0372E5B3-C2AD-44FC-BD6A-2B97763312C2}">
      <dgm:prSet/>
      <dgm:spPr/>
      <dgm:t>
        <a:bodyPr/>
        <a:lstStyle/>
        <a:p>
          <a:endParaRPr lang="en-US"/>
        </a:p>
      </dgm:t>
    </dgm:pt>
    <dgm:pt modelId="{596E30AA-BB35-4530-BDBE-DCEEA75822EB}" type="sibTrans" cxnId="{0372E5B3-C2AD-44FC-BD6A-2B97763312C2}">
      <dgm:prSet/>
      <dgm:spPr/>
      <dgm:t>
        <a:bodyPr/>
        <a:lstStyle/>
        <a:p>
          <a:endParaRPr lang="en-US"/>
        </a:p>
      </dgm:t>
    </dgm:pt>
    <dgm:pt modelId="{8E65FFC2-B137-4143-A2E5-634B592BAFA6}">
      <dgm:prSet phldrT="[Text]"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জাত বা উৎপত্তির ভিত্তিতে 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D6BF79EC-8FC3-4FA0-9A47-A8A2F0B9B06A}" type="parTrans" cxnId="{4D74AA0F-21B0-44B1-8EEA-D5015475D309}">
      <dgm:prSet/>
      <dgm:spPr/>
      <dgm:t>
        <a:bodyPr/>
        <a:lstStyle/>
        <a:p>
          <a:endParaRPr lang="en-US"/>
        </a:p>
      </dgm:t>
    </dgm:pt>
    <dgm:pt modelId="{8FEDF472-C2D0-4334-967F-AF426ED72B43}" type="sibTrans" cxnId="{4D74AA0F-21B0-44B1-8EEA-D5015475D309}">
      <dgm:prSet/>
      <dgm:spPr/>
      <dgm:t>
        <a:bodyPr/>
        <a:lstStyle/>
        <a:p>
          <a:endParaRPr lang="en-US"/>
        </a:p>
      </dgm:t>
    </dgm:pt>
    <dgm:pt modelId="{E7CC651C-A52E-46E3-8027-6007A56BCEEC}">
      <dgm:prSet phldrT="[Text]"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দেশি জাত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77AE4C82-314F-4D72-9318-1D197EBDB0B7}" type="parTrans" cxnId="{164B6E75-CA01-4ACB-8234-E23F74E3BB4E}">
      <dgm:prSet/>
      <dgm:spPr/>
      <dgm:t>
        <a:bodyPr/>
        <a:lstStyle/>
        <a:p>
          <a:endParaRPr lang="en-US"/>
        </a:p>
      </dgm:t>
    </dgm:pt>
    <dgm:pt modelId="{3639E4EC-B0EA-41B8-8BE0-1CBFCEA86F65}" type="sibTrans" cxnId="{164B6E75-CA01-4ACB-8234-E23F74E3BB4E}">
      <dgm:prSet/>
      <dgm:spPr/>
      <dgm:t>
        <a:bodyPr/>
        <a:lstStyle/>
        <a:p>
          <a:endParaRPr lang="en-US"/>
        </a:p>
      </dgm:t>
    </dgm:pt>
    <dgm:pt modelId="{9BA54F70-1079-46AE-8870-EA9218D83433}">
      <dgm:prSet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দ্বৈত উদ্দেশে ব্যবহৃত জাত 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73E745C3-E1EA-496C-A0FB-DC0EC2F6F3E5}" type="parTrans" cxnId="{BFF2945A-A716-4B7E-9D7E-B978B2F4CB13}">
      <dgm:prSet/>
      <dgm:spPr/>
      <dgm:t>
        <a:bodyPr/>
        <a:lstStyle/>
        <a:p>
          <a:endParaRPr lang="en-US"/>
        </a:p>
      </dgm:t>
    </dgm:pt>
    <dgm:pt modelId="{16838846-582B-4627-9018-58C7A8C1F2C6}" type="sibTrans" cxnId="{BFF2945A-A716-4B7E-9D7E-B978B2F4CB13}">
      <dgm:prSet/>
      <dgm:spPr/>
      <dgm:t>
        <a:bodyPr/>
        <a:lstStyle/>
        <a:p>
          <a:endParaRPr lang="en-US"/>
        </a:p>
      </dgm:t>
    </dgm:pt>
    <dgm:pt modelId="{2902DFF4-23DB-4C8C-AAC2-CC3A7CCB1B45}">
      <dgm:prSet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শ্রম বা ভারবাহী বা শক্তিদায়ী জাত 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480F04C4-6F6C-4F28-B407-CBFDCE3D0D8A}" type="parTrans" cxnId="{FBFB3878-238E-42AC-B0CA-237E33E74566}">
      <dgm:prSet/>
      <dgm:spPr/>
      <dgm:t>
        <a:bodyPr/>
        <a:lstStyle/>
        <a:p>
          <a:endParaRPr lang="en-US"/>
        </a:p>
      </dgm:t>
    </dgm:pt>
    <dgm:pt modelId="{6FC6E912-C3FF-41EC-9D9B-BFBFB79D5057}" type="sibTrans" cxnId="{FBFB3878-238E-42AC-B0CA-237E33E74566}">
      <dgm:prSet/>
      <dgm:spPr/>
      <dgm:t>
        <a:bodyPr/>
        <a:lstStyle/>
        <a:p>
          <a:endParaRPr lang="en-US"/>
        </a:p>
      </dgm:t>
    </dgm:pt>
    <dgm:pt modelId="{11A78B89-7455-4159-9DC7-252240877F75}">
      <dgm:prSet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বিদেশি উন্নত জাত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E3C0665B-A341-4A0F-9C18-B8A53357D6B6}" type="parTrans" cxnId="{C5D00907-88DD-4BF3-A720-3FFDD5DE5965}">
      <dgm:prSet/>
      <dgm:spPr/>
      <dgm:t>
        <a:bodyPr/>
        <a:lstStyle/>
        <a:p>
          <a:endParaRPr lang="en-US"/>
        </a:p>
      </dgm:t>
    </dgm:pt>
    <dgm:pt modelId="{C2C1F436-73A4-4CA1-B761-1B4E4A5AEEB2}" type="sibTrans" cxnId="{C5D00907-88DD-4BF3-A720-3FFDD5DE5965}">
      <dgm:prSet/>
      <dgm:spPr/>
      <dgm:t>
        <a:bodyPr/>
        <a:lstStyle/>
        <a:p>
          <a:endParaRPr lang="en-US"/>
        </a:p>
      </dgm:t>
    </dgm:pt>
    <dgm:pt modelId="{814F68BC-4D82-4B47-AB4A-852B49E67990}">
      <dgm:prSet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উন্নত সঙ্কর জাত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57E60FBB-565F-43A5-BB0A-25CEB58BC7A5}" type="parTrans" cxnId="{CD2652EC-73FF-48D9-A005-FFA6CB475ADE}">
      <dgm:prSet/>
      <dgm:spPr/>
      <dgm:t>
        <a:bodyPr/>
        <a:lstStyle/>
        <a:p>
          <a:endParaRPr lang="en-US"/>
        </a:p>
      </dgm:t>
    </dgm:pt>
    <dgm:pt modelId="{2F8225B5-1D26-429E-89A2-CECA44A44528}" type="sibTrans" cxnId="{CD2652EC-73FF-48D9-A005-FFA6CB475ADE}">
      <dgm:prSet/>
      <dgm:spPr/>
      <dgm:t>
        <a:bodyPr/>
        <a:lstStyle/>
        <a:p>
          <a:endParaRPr lang="en-US"/>
        </a:p>
      </dgm:t>
    </dgm:pt>
    <dgm:pt modelId="{5390777A-8393-4A37-A2F7-61BFADC3A340}" type="pres">
      <dgm:prSet presAssocID="{271DBD96-EC71-48DA-9CED-A59175CAE5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B1C54C-0E4D-464F-8A40-B28042A109BA}" type="pres">
      <dgm:prSet presAssocID="{D9F91E26-FF58-4CC4-889F-84DC56105F33}" presName="root1" presStyleCnt="0"/>
      <dgm:spPr/>
    </dgm:pt>
    <dgm:pt modelId="{B1DA3B1B-0AAC-4F18-B7E4-096395FD5233}" type="pres">
      <dgm:prSet presAssocID="{D9F91E26-FF58-4CC4-889F-84DC56105F3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AE132F-5DD9-43E1-B97D-29E95E36929F}" type="pres">
      <dgm:prSet presAssocID="{D9F91E26-FF58-4CC4-889F-84DC56105F33}" presName="level2hierChild" presStyleCnt="0"/>
      <dgm:spPr/>
    </dgm:pt>
    <dgm:pt modelId="{C3B04EFB-3536-4836-9C73-75C05C581D23}" type="pres">
      <dgm:prSet presAssocID="{CD95020E-0CD9-4FAC-8CCD-6A640FEBFBB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0D60B53-3764-4FDC-8C02-4B6E35FC697B}" type="pres">
      <dgm:prSet presAssocID="{CD95020E-0CD9-4FAC-8CCD-6A640FEBFBB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87716B4-5B76-4F79-918C-3D20CB6E3B26}" type="pres">
      <dgm:prSet presAssocID="{077B6623-454E-4611-A6A1-6D10B668365C}" presName="root2" presStyleCnt="0"/>
      <dgm:spPr/>
    </dgm:pt>
    <dgm:pt modelId="{EE48DB3F-F42A-4DD0-950A-78D9F7E2024A}" type="pres">
      <dgm:prSet presAssocID="{077B6623-454E-4611-A6A1-6D10B668365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B0542B-DE22-482D-AA68-5356824F6BB1}" type="pres">
      <dgm:prSet presAssocID="{077B6623-454E-4611-A6A1-6D10B668365C}" presName="level3hierChild" presStyleCnt="0"/>
      <dgm:spPr/>
    </dgm:pt>
    <dgm:pt modelId="{DC01B05A-235F-4287-A5D3-A1F8866236FA}" type="pres">
      <dgm:prSet presAssocID="{9C463AE5-F93B-4CD4-9373-83A82AFADE0E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1F22C13E-89C0-4ECD-9E37-C9335AF60611}" type="pres">
      <dgm:prSet presAssocID="{9C463AE5-F93B-4CD4-9373-83A82AFADE0E}" presName="connTx" presStyleLbl="parChTrans1D3" presStyleIdx="0" presStyleCnt="7"/>
      <dgm:spPr/>
      <dgm:t>
        <a:bodyPr/>
        <a:lstStyle/>
        <a:p>
          <a:endParaRPr lang="en-US"/>
        </a:p>
      </dgm:t>
    </dgm:pt>
    <dgm:pt modelId="{1F975BF7-B48D-4174-9D4F-D490352FB38F}" type="pres">
      <dgm:prSet presAssocID="{47F0039B-168B-4497-846E-2C6B1D5020D0}" presName="root2" presStyleCnt="0"/>
      <dgm:spPr/>
    </dgm:pt>
    <dgm:pt modelId="{9C5D8F4B-9858-43C0-A4D8-C52CC8F00C72}" type="pres">
      <dgm:prSet presAssocID="{47F0039B-168B-4497-846E-2C6B1D5020D0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229677-E4DC-478C-ABEB-AF59961BA130}" type="pres">
      <dgm:prSet presAssocID="{47F0039B-168B-4497-846E-2C6B1D5020D0}" presName="level3hierChild" presStyleCnt="0"/>
      <dgm:spPr/>
    </dgm:pt>
    <dgm:pt modelId="{E52ED50E-AA9B-4D20-8838-6F04809AE3FD}" type="pres">
      <dgm:prSet presAssocID="{486A9BD2-8B21-4A44-9796-F213AC008508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B16162DE-2F2A-41E9-9B28-B95B5CA866B9}" type="pres">
      <dgm:prSet presAssocID="{486A9BD2-8B21-4A44-9796-F213AC008508}" presName="connTx" presStyleLbl="parChTrans1D3" presStyleIdx="1" presStyleCnt="7"/>
      <dgm:spPr/>
      <dgm:t>
        <a:bodyPr/>
        <a:lstStyle/>
        <a:p>
          <a:endParaRPr lang="en-US"/>
        </a:p>
      </dgm:t>
    </dgm:pt>
    <dgm:pt modelId="{42789341-5D6C-4831-AD4D-8E747DFCB2C5}" type="pres">
      <dgm:prSet presAssocID="{A81266BF-2449-46FA-9266-98217F1400E9}" presName="root2" presStyleCnt="0"/>
      <dgm:spPr/>
    </dgm:pt>
    <dgm:pt modelId="{2DD3238C-D2B2-407C-AA2F-7AF27FA45A72}" type="pres">
      <dgm:prSet presAssocID="{A81266BF-2449-46FA-9266-98217F1400E9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F8683E-2074-4D6E-92EA-CEF2CD51EFC0}" type="pres">
      <dgm:prSet presAssocID="{A81266BF-2449-46FA-9266-98217F1400E9}" presName="level3hierChild" presStyleCnt="0"/>
      <dgm:spPr/>
    </dgm:pt>
    <dgm:pt modelId="{CA5C8311-B1F9-4E8A-987D-092A19F24FDE}" type="pres">
      <dgm:prSet presAssocID="{73E745C3-E1EA-496C-A0FB-DC0EC2F6F3E5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18ECD202-7D53-44DA-9428-D2BEC76483C0}" type="pres">
      <dgm:prSet presAssocID="{73E745C3-E1EA-496C-A0FB-DC0EC2F6F3E5}" presName="connTx" presStyleLbl="parChTrans1D3" presStyleIdx="2" presStyleCnt="7"/>
      <dgm:spPr/>
      <dgm:t>
        <a:bodyPr/>
        <a:lstStyle/>
        <a:p>
          <a:endParaRPr lang="en-US"/>
        </a:p>
      </dgm:t>
    </dgm:pt>
    <dgm:pt modelId="{D33B5D13-A186-442F-9F8D-1CE7596149AD}" type="pres">
      <dgm:prSet presAssocID="{9BA54F70-1079-46AE-8870-EA9218D83433}" presName="root2" presStyleCnt="0"/>
      <dgm:spPr/>
    </dgm:pt>
    <dgm:pt modelId="{0F4F0436-9AAA-4DDA-A868-50A7D6B607F4}" type="pres">
      <dgm:prSet presAssocID="{9BA54F70-1079-46AE-8870-EA9218D83433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037B5-F92E-4879-BC8E-6D263679099D}" type="pres">
      <dgm:prSet presAssocID="{9BA54F70-1079-46AE-8870-EA9218D83433}" presName="level3hierChild" presStyleCnt="0"/>
      <dgm:spPr/>
    </dgm:pt>
    <dgm:pt modelId="{34A524A6-546E-41A4-9718-5A8E80BB9763}" type="pres">
      <dgm:prSet presAssocID="{480F04C4-6F6C-4F28-B407-CBFDCE3D0D8A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0A760D9B-66E1-4F09-A47E-3C0E668C92DB}" type="pres">
      <dgm:prSet presAssocID="{480F04C4-6F6C-4F28-B407-CBFDCE3D0D8A}" presName="connTx" presStyleLbl="parChTrans1D3" presStyleIdx="3" presStyleCnt="7"/>
      <dgm:spPr/>
      <dgm:t>
        <a:bodyPr/>
        <a:lstStyle/>
        <a:p>
          <a:endParaRPr lang="en-US"/>
        </a:p>
      </dgm:t>
    </dgm:pt>
    <dgm:pt modelId="{962B33FF-F4AB-4E3A-ACAD-4678D9F583B7}" type="pres">
      <dgm:prSet presAssocID="{2902DFF4-23DB-4C8C-AAC2-CC3A7CCB1B45}" presName="root2" presStyleCnt="0"/>
      <dgm:spPr/>
    </dgm:pt>
    <dgm:pt modelId="{D78E48A7-0389-4BD1-9B92-62B844FEAD09}" type="pres">
      <dgm:prSet presAssocID="{2902DFF4-23DB-4C8C-AAC2-CC3A7CCB1B45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1B5E43-5B11-48E0-A2BD-7842BCE2795E}" type="pres">
      <dgm:prSet presAssocID="{2902DFF4-23DB-4C8C-AAC2-CC3A7CCB1B45}" presName="level3hierChild" presStyleCnt="0"/>
      <dgm:spPr/>
    </dgm:pt>
    <dgm:pt modelId="{36FF4230-E716-4E8E-90EB-9895DDC2400A}" type="pres">
      <dgm:prSet presAssocID="{D6BF79EC-8FC3-4FA0-9A47-A8A2F0B9B06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5CD581D-384F-429E-BF7E-841EB8E6A3E1}" type="pres">
      <dgm:prSet presAssocID="{D6BF79EC-8FC3-4FA0-9A47-A8A2F0B9B06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59458D3-1ABE-4F1D-88A5-0FD05CCD8FD0}" type="pres">
      <dgm:prSet presAssocID="{8E65FFC2-B137-4143-A2E5-634B592BAFA6}" presName="root2" presStyleCnt="0"/>
      <dgm:spPr/>
    </dgm:pt>
    <dgm:pt modelId="{B9084259-2188-48A6-8611-CBAA2C8C770F}" type="pres">
      <dgm:prSet presAssocID="{8E65FFC2-B137-4143-A2E5-634B592BAFA6}" presName="LevelTwoTextNode" presStyleLbl="node2" presStyleIdx="1" presStyleCnt="2" custScaleX="109398" custLinFactNeighborX="-5758" custLinFactNeighborY="8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C2663A-0658-4157-A36A-C0D5648ADE0C}" type="pres">
      <dgm:prSet presAssocID="{8E65FFC2-B137-4143-A2E5-634B592BAFA6}" presName="level3hierChild" presStyleCnt="0"/>
      <dgm:spPr/>
    </dgm:pt>
    <dgm:pt modelId="{8E2634DC-0EAB-4EFB-8A71-FFC787F4D8CB}" type="pres">
      <dgm:prSet presAssocID="{77AE4C82-314F-4D72-9318-1D197EBDB0B7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D515F835-B506-4E6D-A85C-4708D03F227B}" type="pres">
      <dgm:prSet presAssocID="{77AE4C82-314F-4D72-9318-1D197EBDB0B7}" presName="connTx" presStyleLbl="parChTrans1D3" presStyleIdx="4" presStyleCnt="7"/>
      <dgm:spPr/>
      <dgm:t>
        <a:bodyPr/>
        <a:lstStyle/>
        <a:p>
          <a:endParaRPr lang="en-US"/>
        </a:p>
      </dgm:t>
    </dgm:pt>
    <dgm:pt modelId="{22021E6B-D949-4A0C-B58A-1CCD32970CA1}" type="pres">
      <dgm:prSet presAssocID="{E7CC651C-A52E-46E3-8027-6007A56BCEEC}" presName="root2" presStyleCnt="0"/>
      <dgm:spPr/>
    </dgm:pt>
    <dgm:pt modelId="{619CE2A2-7B69-42BF-9C69-FF3A7411C709}" type="pres">
      <dgm:prSet presAssocID="{E7CC651C-A52E-46E3-8027-6007A56BCEEC}" presName="LevelTwoTextNode" presStyleLbl="node3" presStyleIdx="4" presStyleCnt="7" custScaleX="99391" custLinFactNeighborX="-5454" custLinFactNeighborY="-3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37D060-BBD7-47F4-A0E0-055E0B3CCA6F}" type="pres">
      <dgm:prSet presAssocID="{E7CC651C-A52E-46E3-8027-6007A56BCEEC}" presName="level3hierChild" presStyleCnt="0"/>
      <dgm:spPr/>
    </dgm:pt>
    <dgm:pt modelId="{DDF87461-4CF0-4D91-A8BC-D7F71CD08B8B}" type="pres">
      <dgm:prSet presAssocID="{E3C0665B-A341-4A0F-9C18-B8A53357D6B6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6877E333-D3A9-4AEA-9157-8EEB3794D810}" type="pres">
      <dgm:prSet presAssocID="{E3C0665B-A341-4A0F-9C18-B8A53357D6B6}" presName="connTx" presStyleLbl="parChTrans1D3" presStyleIdx="5" presStyleCnt="7"/>
      <dgm:spPr/>
      <dgm:t>
        <a:bodyPr/>
        <a:lstStyle/>
        <a:p>
          <a:endParaRPr lang="en-US"/>
        </a:p>
      </dgm:t>
    </dgm:pt>
    <dgm:pt modelId="{549837DA-408E-40AB-A9D6-EF52D896F26B}" type="pres">
      <dgm:prSet presAssocID="{11A78B89-7455-4159-9DC7-252240877F75}" presName="root2" presStyleCnt="0"/>
      <dgm:spPr/>
    </dgm:pt>
    <dgm:pt modelId="{368C3C33-9E00-4EF9-B5B2-95953AA73D78}" type="pres">
      <dgm:prSet presAssocID="{11A78B89-7455-4159-9DC7-252240877F75}" presName="LevelTwoTextNode" presStyleLbl="node3" presStyleIdx="5" presStyleCnt="7" custLinFactNeighborX="-2818" custLinFactNeighborY="-7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1E0C59-FDDE-4DDD-998E-FF69598BFCB5}" type="pres">
      <dgm:prSet presAssocID="{11A78B89-7455-4159-9DC7-252240877F75}" presName="level3hierChild" presStyleCnt="0"/>
      <dgm:spPr/>
    </dgm:pt>
    <dgm:pt modelId="{379062EB-AE65-40BA-8A84-D023DB70ACDC}" type="pres">
      <dgm:prSet presAssocID="{57E60FBB-565F-43A5-BB0A-25CEB58BC7A5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9F151964-8AB9-455E-B3F1-F546B322559D}" type="pres">
      <dgm:prSet presAssocID="{57E60FBB-565F-43A5-BB0A-25CEB58BC7A5}" presName="connTx" presStyleLbl="parChTrans1D3" presStyleIdx="6" presStyleCnt="7"/>
      <dgm:spPr/>
      <dgm:t>
        <a:bodyPr/>
        <a:lstStyle/>
        <a:p>
          <a:endParaRPr lang="en-US"/>
        </a:p>
      </dgm:t>
    </dgm:pt>
    <dgm:pt modelId="{A01A1929-54C3-466A-B699-5ABE2A93869F}" type="pres">
      <dgm:prSet presAssocID="{814F68BC-4D82-4B47-AB4A-852B49E67990}" presName="root2" presStyleCnt="0"/>
      <dgm:spPr/>
    </dgm:pt>
    <dgm:pt modelId="{942F83E2-2093-464A-91A4-6B1FCC07F555}" type="pres">
      <dgm:prSet presAssocID="{814F68BC-4D82-4B47-AB4A-852B49E67990}" presName="LevelTwoTextNode" presStyleLbl="node3" presStyleIdx="6" presStyleCnt="7" custLinFactNeighborX="-2818" custLinFactNeighborY="3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2F8EE7-D6C2-4A78-95AF-39B03B5DCAD8}" type="pres">
      <dgm:prSet presAssocID="{814F68BC-4D82-4B47-AB4A-852B49E67990}" presName="level3hierChild" presStyleCnt="0"/>
      <dgm:spPr/>
    </dgm:pt>
  </dgm:ptLst>
  <dgm:cxnLst>
    <dgm:cxn modelId="{2AF1FDD7-338C-4964-AB08-342F6DFC043B}" type="presOf" srcId="{9C463AE5-F93B-4CD4-9373-83A82AFADE0E}" destId="{1F22C13E-89C0-4ECD-9E37-C9335AF60611}" srcOrd="1" destOrd="0" presId="urn:microsoft.com/office/officeart/2005/8/layout/hierarchy2"/>
    <dgm:cxn modelId="{F95251DF-EAB5-4818-B403-859C4D6969E4}" type="presOf" srcId="{9C463AE5-F93B-4CD4-9373-83A82AFADE0E}" destId="{DC01B05A-235F-4287-A5D3-A1F8866236FA}" srcOrd="0" destOrd="0" presId="urn:microsoft.com/office/officeart/2005/8/layout/hierarchy2"/>
    <dgm:cxn modelId="{2677E649-B266-40C4-8FAE-56B4B34A9D0B}" type="presOf" srcId="{8E65FFC2-B137-4143-A2E5-634B592BAFA6}" destId="{B9084259-2188-48A6-8611-CBAA2C8C770F}" srcOrd="0" destOrd="0" presId="urn:microsoft.com/office/officeart/2005/8/layout/hierarchy2"/>
    <dgm:cxn modelId="{ED1F407B-343B-4E9C-BD14-5857CB9D71F1}" srcId="{077B6623-454E-4611-A6A1-6D10B668365C}" destId="{47F0039B-168B-4497-846E-2C6B1D5020D0}" srcOrd="0" destOrd="0" parTransId="{9C463AE5-F93B-4CD4-9373-83A82AFADE0E}" sibTransId="{0CD4FAC0-0C86-454E-9F6C-BB3225EEB2C0}"/>
    <dgm:cxn modelId="{91EA1694-7F20-42FF-BF0E-42BD7CB90B6B}" type="presOf" srcId="{D9F91E26-FF58-4CC4-889F-84DC56105F33}" destId="{B1DA3B1B-0AAC-4F18-B7E4-096395FD5233}" srcOrd="0" destOrd="0" presId="urn:microsoft.com/office/officeart/2005/8/layout/hierarchy2"/>
    <dgm:cxn modelId="{FBFB3878-238E-42AC-B0CA-237E33E74566}" srcId="{077B6623-454E-4611-A6A1-6D10B668365C}" destId="{2902DFF4-23DB-4C8C-AAC2-CC3A7CCB1B45}" srcOrd="3" destOrd="0" parTransId="{480F04C4-6F6C-4F28-B407-CBFDCE3D0D8A}" sibTransId="{6FC6E912-C3FF-41EC-9D9B-BFBFB79D5057}"/>
    <dgm:cxn modelId="{671586F3-8F0E-48FB-854A-717DE1DC52B8}" type="presOf" srcId="{77AE4C82-314F-4D72-9318-1D197EBDB0B7}" destId="{8E2634DC-0EAB-4EFB-8A71-FFC787F4D8CB}" srcOrd="0" destOrd="0" presId="urn:microsoft.com/office/officeart/2005/8/layout/hierarchy2"/>
    <dgm:cxn modelId="{F8A7A8EE-9574-4903-8EE4-45363015C935}" type="presOf" srcId="{CD95020E-0CD9-4FAC-8CCD-6A640FEBFBB0}" destId="{C3B04EFB-3536-4836-9C73-75C05C581D23}" srcOrd="0" destOrd="0" presId="urn:microsoft.com/office/officeart/2005/8/layout/hierarchy2"/>
    <dgm:cxn modelId="{D25786CE-E643-42B9-AD8E-438FFB522A71}" type="presOf" srcId="{CD95020E-0CD9-4FAC-8CCD-6A640FEBFBB0}" destId="{70D60B53-3764-4FDC-8C02-4B6E35FC697B}" srcOrd="1" destOrd="0" presId="urn:microsoft.com/office/officeart/2005/8/layout/hierarchy2"/>
    <dgm:cxn modelId="{62B5D4C9-A204-41EC-BD94-B7E21C2472CA}" type="presOf" srcId="{57E60FBB-565F-43A5-BB0A-25CEB58BC7A5}" destId="{379062EB-AE65-40BA-8A84-D023DB70ACDC}" srcOrd="0" destOrd="0" presId="urn:microsoft.com/office/officeart/2005/8/layout/hierarchy2"/>
    <dgm:cxn modelId="{096FE94D-7A31-4BBD-88B2-BC73704F9CD1}" type="presOf" srcId="{9BA54F70-1079-46AE-8870-EA9218D83433}" destId="{0F4F0436-9AAA-4DDA-A868-50A7D6B607F4}" srcOrd="0" destOrd="0" presId="urn:microsoft.com/office/officeart/2005/8/layout/hierarchy2"/>
    <dgm:cxn modelId="{EA23C4F9-830C-40AE-B003-4A71E9965B54}" type="presOf" srcId="{480F04C4-6F6C-4F28-B407-CBFDCE3D0D8A}" destId="{34A524A6-546E-41A4-9718-5A8E80BB9763}" srcOrd="0" destOrd="0" presId="urn:microsoft.com/office/officeart/2005/8/layout/hierarchy2"/>
    <dgm:cxn modelId="{17E9604E-F6CD-4240-A828-E0744D2C4B67}" type="presOf" srcId="{814F68BC-4D82-4B47-AB4A-852B49E67990}" destId="{942F83E2-2093-464A-91A4-6B1FCC07F555}" srcOrd="0" destOrd="0" presId="urn:microsoft.com/office/officeart/2005/8/layout/hierarchy2"/>
    <dgm:cxn modelId="{164B6E75-CA01-4ACB-8234-E23F74E3BB4E}" srcId="{8E65FFC2-B137-4143-A2E5-634B592BAFA6}" destId="{E7CC651C-A52E-46E3-8027-6007A56BCEEC}" srcOrd="0" destOrd="0" parTransId="{77AE4C82-314F-4D72-9318-1D197EBDB0B7}" sibTransId="{3639E4EC-B0EA-41B8-8BE0-1CBFCEA86F65}"/>
    <dgm:cxn modelId="{08BBE3B8-49DC-4A40-AC42-78D5342A0AA4}" type="presOf" srcId="{486A9BD2-8B21-4A44-9796-F213AC008508}" destId="{E52ED50E-AA9B-4D20-8838-6F04809AE3FD}" srcOrd="0" destOrd="0" presId="urn:microsoft.com/office/officeart/2005/8/layout/hierarchy2"/>
    <dgm:cxn modelId="{61012BEA-AC75-4C37-9A4A-553E68AC62B1}" type="presOf" srcId="{73E745C3-E1EA-496C-A0FB-DC0EC2F6F3E5}" destId="{CA5C8311-B1F9-4E8A-987D-092A19F24FDE}" srcOrd="0" destOrd="0" presId="urn:microsoft.com/office/officeart/2005/8/layout/hierarchy2"/>
    <dgm:cxn modelId="{FA03FF19-F5C7-40E9-85E4-FD1127453BEF}" type="presOf" srcId="{73E745C3-E1EA-496C-A0FB-DC0EC2F6F3E5}" destId="{18ECD202-7D53-44DA-9428-D2BEC76483C0}" srcOrd="1" destOrd="0" presId="urn:microsoft.com/office/officeart/2005/8/layout/hierarchy2"/>
    <dgm:cxn modelId="{13186202-D151-4490-B7D8-97E0A17DF98D}" type="presOf" srcId="{E3C0665B-A341-4A0F-9C18-B8A53357D6B6}" destId="{DDF87461-4CF0-4D91-A8BC-D7F71CD08B8B}" srcOrd="0" destOrd="0" presId="urn:microsoft.com/office/officeart/2005/8/layout/hierarchy2"/>
    <dgm:cxn modelId="{47A59152-95ED-47C7-87E9-884E710E2BBC}" srcId="{271DBD96-EC71-48DA-9CED-A59175CAE599}" destId="{D9F91E26-FF58-4CC4-889F-84DC56105F33}" srcOrd="0" destOrd="0" parTransId="{4F6CF6E6-4759-4EAB-9E1D-DCD030210969}" sibTransId="{42ECB851-1D66-445D-B40E-EF634538736B}"/>
    <dgm:cxn modelId="{8CE26AD1-ED71-4CD3-AFA1-05BFC3580157}" type="presOf" srcId="{077B6623-454E-4611-A6A1-6D10B668365C}" destId="{EE48DB3F-F42A-4DD0-950A-78D9F7E2024A}" srcOrd="0" destOrd="0" presId="urn:microsoft.com/office/officeart/2005/8/layout/hierarchy2"/>
    <dgm:cxn modelId="{C5D00907-88DD-4BF3-A720-3FFDD5DE5965}" srcId="{8E65FFC2-B137-4143-A2E5-634B592BAFA6}" destId="{11A78B89-7455-4159-9DC7-252240877F75}" srcOrd="1" destOrd="0" parTransId="{E3C0665B-A341-4A0F-9C18-B8A53357D6B6}" sibTransId="{C2C1F436-73A4-4CA1-B761-1B4E4A5AEEB2}"/>
    <dgm:cxn modelId="{632142A3-7CE9-4F64-BEF7-0050466EA457}" type="presOf" srcId="{271DBD96-EC71-48DA-9CED-A59175CAE599}" destId="{5390777A-8393-4A37-A2F7-61BFADC3A340}" srcOrd="0" destOrd="0" presId="urn:microsoft.com/office/officeart/2005/8/layout/hierarchy2"/>
    <dgm:cxn modelId="{FA266CDB-63A1-4A91-8E11-8B1327818B1A}" type="presOf" srcId="{A81266BF-2449-46FA-9266-98217F1400E9}" destId="{2DD3238C-D2B2-407C-AA2F-7AF27FA45A72}" srcOrd="0" destOrd="0" presId="urn:microsoft.com/office/officeart/2005/8/layout/hierarchy2"/>
    <dgm:cxn modelId="{F4F31BC7-D4A1-4B12-A5DB-A9C2309D10D1}" type="presOf" srcId="{D6BF79EC-8FC3-4FA0-9A47-A8A2F0B9B06A}" destId="{36FF4230-E716-4E8E-90EB-9895DDC2400A}" srcOrd="0" destOrd="0" presId="urn:microsoft.com/office/officeart/2005/8/layout/hierarchy2"/>
    <dgm:cxn modelId="{CD2652EC-73FF-48D9-A005-FFA6CB475ADE}" srcId="{8E65FFC2-B137-4143-A2E5-634B592BAFA6}" destId="{814F68BC-4D82-4B47-AB4A-852B49E67990}" srcOrd="2" destOrd="0" parTransId="{57E60FBB-565F-43A5-BB0A-25CEB58BC7A5}" sibTransId="{2F8225B5-1D26-429E-89A2-CECA44A44528}"/>
    <dgm:cxn modelId="{1AE162AD-8860-446F-9498-D6FCA82F97EB}" type="presOf" srcId="{11A78B89-7455-4159-9DC7-252240877F75}" destId="{368C3C33-9E00-4EF9-B5B2-95953AA73D78}" srcOrd="0" destOrd="0" presId="urn:microsoft.com/office/officeart/2005/8/layout/hierarchy2"/>
    <dgm:cxn modelId="{A51F096E-E22D-4559-864B-4266FA56B449}" type="presOf" srcId="{77AE4C82-314F-4D72-9318-1D197EBDB0B7}" destId="{D515F835-B506-4E6D-A85C-4708D03F227B}" srcOrd="1" destOrd="0" presId="urn:microsoft.com/office/officeart/2005/8/layout/hierarchy2"/>
    <dgm:cxn modelId="{4C8F7F29-36A8-4993-BF0C-E22EE3516783}" type="presOf" srcId="{2902DFF4-23DB-4C8C-AAC2-CC3A7CCB1B45}" destId="{D78E48A7-0389-4BD1-9B92-62B844FEAD09}" srcOrd="0" destOrd="0" presId="urn:microsoft.com/office/officeart/2005/8/layout/hierarchy2"/>
    <dgm:cxn modelId="{A2368771-8BD2-4190-98F4-7DF9CC05606C}" type="presOf" srcId="{486A9BD2-8B21-4A44-9796-F213AC008508}" destId="{B16162DE-2F2A-41E9-9B28-B95B5CA866B9}" srcOrd="1" destOrd="0" presId="urn:microsoft.com/office/officeart/2005/8/layout/hierarchy2"/>
    <dgm:cxn modelId="{BFF2945A-A716-4B7E-9D7E-B978B2F4CB13}" srcId="{077B6623-454E-4611-A6A1-6D10B668365C}" destId="{9BA54F70-1079-46AE-8870-EA9218D83433}" srcOrd="2" destOrd="0" parTransId="{73E745C3-E1EA-496C-A0FB-DC0EC2F6F3E5}" sibTransId="{16838846-582B-4627-9018-58C7A8C1F2C6}"/>
    <dgm:cxn modelId="{940438BF-2943-4371-BC01-7AB7EFF7929D}" srcId="{D9F91E26-FF58-4CC4-889F-84DC56105F33}" destId="{077B6623-454E-4611-A6A1-6D10B668365C}" srcOrd="0" destOrd="0" parTransId="{CD95020E-0CD9-4FAC-8CCD-6A640FEBFBB0}" sibTransId="{1E33AC4A-83A5-4944-A6E8-C7BAC6A954F8}"/>
    <dgm:cxn modelId="{273BB956-2434-42A6-BC48-9C2370950DE4}" type="presOf" srcId="{D6BF79EC-8FC3-4FA0-9A47-A8A2F0B9B06A}" destId="{25CD581D-384F-429E-BF7E-841EB8E6A3E1}" srcOrd="1" destOrd="0" presId="urn:microsoft.com/office/officeart/2005/8/layout/hierarchy2"/>
    <dgm:cxn modelId="{6312C9C9-8A4A-4FDA-B83D-735F29A0F777}" type="presOf" srcId="{480F04C4-6F6C-4F28-B407-CBFDCE3D0D8A}" destId="{0A760D9B-66E1-4F09-A47E-3C0E668C92DB}" srcOrd="1" destOrd="0" presId="urn:microsoft.com/office/officeart/2005/8/layout/hierarchy2"/>
    <dgm:cxn modelId="{A0D1B709-0F0C-4398-960E-3C437A6A962E}" type="presOf" srcId="{E3C0665B-A341-4A0F-9C18-B8A53357D6B6}" destId="{6877E333-D3A9-4AEA-9157-8EEB3794D810}" srcOrd="1" destOrd="0" presId="urn:microsoft.com/office/officeart/2005/8/layout/hierarchy2"/>
    <dgm:cxn modelId="{0372E5B3-C2AD-44FC-BD6A-2B97763312C2}" srcId="{077B6623-454E-4611-A6A1-6D10B668365C}" destId="{A81266BF-2449-46FA-9266-98217F1400E9}" srcOrd="1" destOrd="0" parTransId="{486A9BD2-8B21-4A44-9796-F213AC008508}" sibTransId="{596E30AA-BB35-4530-BDBE-DCEEA75822EB}"/>
    <dgm:cxn modelId="{F949DB99-253A-4F9C-8F22-B26E8D9DAF6C}" type="presOf" srcId="{E7CC651C-A52E-46E3-8027-6007A56BCEEC}" destId="{619CE2A2-7B69-42BF-9C69-FF3A7411C709}" srcOrd="0" destOrd="0" presId="urn:microsoft.com/office/officeart/2005/8/layout/hierarchy2"/>
    <dgm:cxn modelId="{8234B91E-79B5-4A25-8014-B28333126728}" type="presOf" srcId="{57E60FBB-565F-43A5-BB0A-25CEB58BC7A5}" destId="{9F151964-8AB9-455E-B3F1-F546B322559D}" srcOrd="1" destOrd="0" presId="urn:microsoft.com/office/officeart/2005/8/layout/hierarchy2"/>
    <dgm:cxn modelId="{C99781FC-197A-4FE7-BDA6-9F19126A14B4}" type="presOf" srcId="{47F0039B-168B-4497-846E-2C6B1D5020D0}" destId="{9C5D8F4B-9858-43C0-A4D8-C52CC8F00C72}" srcOrd="0" destOrd="0" presId="urn:microsoft.com/office/officeart/2005/8/layout/hierarchy2"/>
    <dgm:cxn modelId="{4D74AA0F-21B0-44B1-8EEA-D5015475D309}" srcId="{D9F91E26-FF58-4CC4-889F-84DC56105F33}" destId="{8E65FFC2-B137-4143-A2E5-634B592BAFA6}" srcOrd="1" destOrd="0" parTransId="{D6BF79EC-8FC3-4FA0-9A47-A8A2F0B9B06A}" sibTransId="{8FEDF472-C2D0-4334-967F-AF426ED72B43}"/>
    <dgm:cxn modelId="{C09407A9-A805-4E33-9A7C-600D8FB0C6BD}" type="presParOf" srcId="{5390777A-8393-4A37-A2F7-61BFADC3A340}" destId="{40B1C54C-0E4D-464F-8A40-B28042A109BA}" srcOrd="0" destOrd="0" presId="urn:microsoft.com/office/officeart/2005/8/layout/hierarchy2"/>
    <dgm:cxn modelId="{983FD757-4722-4F06-B506-775120AEF479}" type="presParOf" srcId="{40B1C54C-0E4D-464F-8A40-B28042A109BA}" destId="{B1DA3B1B-0AAC-4F18-B7E4-096395FD5233}" srcOrd="0" destOrd="0" presId="urn:microsoft.com/office/officeart/2005/8/layout/hierarchy2"/>
    <dgm:cxn modelId="{F4EB58A3-FB21-4A8C-B4AA-365F2830A947}" type="presParOf" srcId="{40B1C54C-0E4D-464F-8A40-B28042A109BA}" destId="{E7AE132F-5DD9-43E1-B97D-29E95E36929F}" srcOrd="1" destOrd="0" presId="urn:microsoft.com/office/officeart/2005/8/layout/hierarchy2"/>
    <dgm:cxn modelId="{83F64F36-03D4-4025-B33C-BA67C359885D}" type="presParOf" srcId="{E7AE132F-5DD9-43E1-B97D-29E95E36929F}" destId="{C3B04EFB-3536-4836-9C73-75C05C581D23}" srcOrd="0" destOrd="0" presId="urn:microsoft.com/office/officeart/2005/8/layout/hierarchy2"/>
    <dgm:cxn modelId="{EA920DCC-01F2-4C23-B362-36B56C881FC5}" type="presParOf" srcId="{C3B04EFB-3536-4836-9C73-75C05C581D23}" destId="{70D60B53-3764-4FDC-8C02-4B6E35FC697B}" srcOrd="0" destOrd="0" presId="urn:microsoft.com/office/officeart/2005/8/layout/hierarchy2"/>
    <dgm:cxn modelId="{CEB8B132-2BD6-41F5-99B6-408E369AD522}" type="presParOf" srcId="{E7AE132F-5DD9-43E1-B97D-29E95E36929F}" destId="{187716B4-5B76-4F79-918C-3D20CB6E3B26}" srcOrd="1" destOrd="0" presId="urn:microsoft.com/office/officeart/2005/8/layout/hierarchy2"/>
    <dgm:cxn modelId="{00E833F0-20D3-4B6A-B7CF-3546C2479BAD}" type="presParOf" srcId="{187716B4-5B76-4F79-918C-3D20CB6E3B26}" destId="{EE48DB3F-F42A-4DD0-950A-78D9F7E2024A}" srcOrd="0" destOrd="0" presId="urn:microsoft.com/office/officeart/2005/8/layout/hierarchy2"/>
    <dgm:cxn modelId="{40F764CD-10F6-4A11-9350-B17BC33BAB1C}" type="presParOf" srcId="{187716B4-5B76-4F79-918C-3D20CB6E3B26}" destId="{51B0542B-DE22-482D-AA68-5356824F6BB1}" srcOrd="1" destOrd="0" presId="urn:microsoft.com/office/officeart/2005/8/layout/hierarchy2"/>
    <dgm:cxn modelId="{0FCACD8A-2200-4913-8A65-CE9B67720A62}" type="presParOf" srcId="{51B0542B-DE22-482D-AA68-5356824F6BB1}" destId="{DC01B05A-235F-4287-A5D3-A1F8866236FA}" srcOrd="0" destOrd="0" presId="urn:microsoft.com/office/officeart/2005/8/layout/hierarchy2"/>
    <dgm:cxn modelId="{24F9030B-1002-49CC-B9C1-B996BA2EF414}" type="presParOf" srcId="{DC01B05A-235F-4287-A5D3-A1F8866236FA}" destId="{1F22C13E-89C0-4ECD-9E37-C9335AF60611}" srcOrd="0" destOrd="0" presId="urn:microsoft.com/office/officeart/2005/8/layout/hierarchy2"/>
    <dgm:cxn modelId="{3BB60A5A-AFBA-4BBE-ADAB-B59C2414ACDA}" type="presParOf" srcId="{51B0542B-DE22-482D-AA68-5356824F6BB1}" destId="{1F975BF7-B48D-4174-9D4F-D490352FB38F}" srcOrd="1" destOrd="0" presId="urn:microsoft.com/office/officeart/2005/8/layout/hierarchy2"/>
    <dgm:cxn modelId="{2D06C593-D78D-4B22-A7F7-22BBCE2D5FB5}" type="presParOf" srcId="{1F975BF7-B48D-4174-9D4F-D490352FB38F}" destId="{9C5D8F4B-9858-43C0-A4D8-C52CC8F00C72}" srcOrd="0" destOrd="0" presId="urn:microsoft.com/office/officeart/2005/8/layout/hierarchy2"/>
    <dgm:cxn modelId="{3DDB757E-57DA-4AF1-859B-17689849830D}" type="presParOf" srcId="{1F975BF7-B48D-4174-9D4F-D490352FB38F}" destId="{AA229677-E4DC-478C-ABEB-AF59961BA130}" srcOrd="1" destOrd="0" presId="urn:microsoft.com/office/officeart/2005/8/layout/hierarchy2"/>
    <dgm:cxn modelId="{FA877EEA-314A-4404-A014-BEC14FAA8FF2}" type="presParOf" srcId="{51B0542B-DE22-482D-AA68-5356824F6BB1}" destId="{E52ED50E-AA9B-4D20-8838-6F04809AE3FD}" srcOrd="2" destOrd="0" presId="urn:microsoft.com/office/officeart/2005/8/layout/hierarchy2"/>
    <dgm:cxn modelId="{C13F94B0-3D36-484A-8B99-5CA6A0D5DBF4}" type="presParOf" srcId="{E52ED50E-AA9B-4D20-8838-6F04809AE3FD}" destId="{B16162DE-2F2A-41E9-9B28-B95B5CA866B9}" srcOrd="0" destOrd="0" presId="urn:microsoft.com/office/officeart/2005/8/layout/hierarchy2"/>
    <dgm:cxn modelId="{C5B78FC2-3B3D-45FF-863E-D3AF72455210}" type="presParOf" srcId="{51B0542B-DE22-482D-AA68-5356824F6BB1}" destId="{42789341-5D6C-4831-AD4D-8E747DFCB2C5}" srcOrd="3" destOrd="0" presId="urn:microsoft.com/office/officeart/2005/8/layout/hierarchy2"/>
    <dgm:cxn modelId="{B668C3CF-0A1B-43FC-A4E5-4887270ACECD}" type="presParOf" srcId="{42789341-5D6C-4831-AD4D-8E747DFCB2C5}" destId="{2DD3238C-D2B2-407C-AA2F-7AF27FA45A72}" srcOrd="0" destOrd="0" presId="urn:microsoft.com/office/officeart/2005/8/layout/hierarchy2"/>
    <dgm:cxn modelId="{74263DFD-3E98-4347-9BE1-3DFECDEE5F81}" type="presParOf" srcId="{42789341-5D6C-4831-AD4D-8E747DFCB2C5}" destId="{E2F8683E-2074-4D6E-92EA-CEF2CD51EFC0}" srcOrd="1" destOrd="0" presId="urn:microsoft.com/office/officeart/2005/8/layout/hierarchy2"/>
    <dgm:cxn modelId="{3CFA2C5C-C7D3-42CA-A642-49A3D04B8CA6}" type="presParOf" srcId="{51B0542B-DE22-482D-AA68-5356824F6BB1}" destId="{CA5C8311-B1F9-4E8A-987D-092A19F24FDE}" srcOrd="4" destOrd="0" presId="urn:microsoft.com/office/officeart/2005/8/layout/hierarchy2"/>
    <dgm:cxn modelId="{787F9CFE-5D43-46C1-9B30-459027D5DCBF}" type="presParOf" srcId="{CA5C8311-B1F9-4E8A-987D-092A19F24FDE}" destId="{18ECD202-7D53-44DA-9428-D2BEC76483C0}" srcOrd="0" destOrd="0" presId="urn:microsoft.com/office/officeart/2005/8/layout/hierarchy2"/>
    <dgm:cxn modelId="{8656EED6-B7F3-481F-B43C-9B4F72EFA4CD}" type="presParOf" srcId="{51B0542B-DE22-482D-AA68-5356824F6BB1}" destId="{D33B5D13-A186-442F-9F8D-1CE7596149AD}" srcOrd="5" destOrd="0" presId="urn:microsoft.com/office/officeart/2005/8/layout/hierarchy2"/>
    <dgm:cxn modelId="{EDD37D3E-B66B-4B61-95EB-EC761CB85ED3}" type="presParOf" srcId="{D33B5D13-A186-442F-9F8D-1CE7596149AD}" destId="{0F4F0436-9AAA-4DDA-A868-50A7D6B607F4}" srcOrd="0" destOrd="0" presId="urn:microsoft.com/office/officeart/2005/8/layout/hierarchy2"/>
    <dgm:cxn modelId="{40CA9D4A-22FF-4A1A-BAC9-C2D54E99A504}" type="presParOf" srcId="{D33B5D13-A186-442F-9F8D-1CE7596149AD}" destId="{231037B5-F92E-4879-BC8E-6D263679099D}" srcOrd="1" destOrd="0" presId="urn:microsoft.com/office/officeart/2005/8/layout/hierarchy2"/>
    <dgm:cxn modelId="{DAEA0B41-1876-4FCC-BB15-66D58EB009A6}" type="presParOf" srcId="{51B0542B-DE22-482D-AA68-5356824F6BB1}" destId="{34A524A6-546E-41A4-9718-5A8E80BB9763}" srcOrd="6" destOrd="0" presId="urn:microsoft.com/office/officeart/2005/8/layout/hierarchy2"/>
    <dgm:cxn modelId="{16DEB76B-D5A3-4863-8A0A-D2D939BD8456}" type="presParOf" srcId="{34A524A6-546E-41A4-9718-5A8E80BB9763}" destId="{0A760D9B-66E1-4F09-A47E-3C0E668C92DB}" srcOrd="0" destOrd="0" presId="urn:microsoft.com/office/officeart/2005/8/layout/hierarchy2"/>
    <dgm:cxn modelId="{D4DD383B-272A-4F79-87E8-E4C2371AA24F}" type="presParOf" srcId="{51B0542B-DE22-482D-AA68-5356824F6BB1}" destId="{962B33FF-F4AB-4E3A-ACAD-4678D9F583B7}" srcOrd="7" destOrd="0" presId="urn:microsoft.com/office/officeart/2005/8/layout/hierarchy2"/>
    <dgm:cxn modelId="{393657CC-BA7F-4911-B8E6-462C39A191D9}" type="presParOf" srcId="{962B33FF-F4AB-4E3A-ACAD-4678D9F583B7}" destId="{D78E48A7-0389-4BD1-9B92-62B844FEAD09}" srcOrd="0" destOrd="0" presId="urn:microsoft.com/office/officeart/2005/8/layout/hierarchy2"/>
    <dgm:cxn modelId="{BC015177-DD19-41DE-9B15-240533C1B872}" type="presParOf" srcId="{962B33FF-F4AB-4E3A-ACAD-4678D9F583B7}" destId="{261B5E43-5B11-48E0-A2BD-7842BCE2795E}" srcOrd="1" destOrd="0" presId="urn:microsoft.com/office/officeart/2005/8/layout/hierarchy2"/>
    <dgm:cxn modelId="{9837ADC5-490B-4F0E-934A-B9AC2F5369BE}" type="presParOf" srcId="{E7AE132F-5DD9-43E1-B97D-29E95E36929F}" destId="{36FF4230-E716-4E8E-90EB-9895DDC2400A}" srcOrd="2" destOrd="0" presId="urn:microsoft.com/office/officeart/2005/8/layout/hierarchy2"/>
    <dgm:cxn modelId="{E747B1C7-C099-43AF-A374-03ED2796CB18}" type="presParOf" srcId="{36FF4230-E716-4E8E-90EB-9895DDC2400A}" destId="{25CD581D-384F-429E-BF7E-841EB8E6A3E1}" srcOrd="0" destOrd="0" presId="urn:microsoft.com/office/officeart/2005/8/layout/hierarchy2"/>
    <dgm:cxn modelId="{09DE0E36-CCC4-4639-9E94-1E6032C3E949}" type="presParOf" srcId="{E7AE132F-5DD9-43E1-B97D-29E95E36929F}" destId="{259458D3-1ABE-4F1D-88A5-0FD05CCD8FD0}" srcOrd="3" destOrd="0" presId="urn:microsoft.com/office/officeart/2005/8/layout/hierarchy2"/>
    <dgm:cxn modelId="{75E8A195-D409-43BA-BB4F-76FB0EDA7201}" type="presParOf" srcId="{259458D3-1ABE-4F1D-88A5-0FD05CCD8FD0}" destId="{B9084259-2188-48A6-8611-CBAA2C8C770F}" srcOrd="0" destOrd="0" presId="urn:microsoft.com/office/officeart/2005/8/layout/hierarchy2"/>
    <dgm:cxn modelId="{DD89D59F-2EB1-4F9C-8555-2A98F181D015}" type="presParOf" srcId="{259458D3-1ABE-4F1D-88A5-0FD05CCD8FD0}" destId="{B2C2663A-0658-4157-A36A-C0D5648ADE0C}" srcOrd="1" destOrd="0" presId="urn:microsoft.com/office/officeart/2005/8/layout/hierarchy2"/>
    <dgm:cxn modelId="{CB326ED7-FF04-4E83-859F-EF723D19009E}" type="presParOf" srcId="{B2C2663A-0658-4157-A36A-C0D5648ADE0C}" destId="{8E2634DC-0EAB-4EFB-8A71-FFC787F4D8CB}" srcOrd="0" destOrd="0" presId="urn:microsoft.com/office/officeart/2005/8/layout/hierarchy2"/>
    <dgm:cxn modelId="{2D907B13-F576-449A-9725-B4BE702EE09B}" type="presParOf" srcId="{8E2634DC-0EAB-4EFB-8A71-FFC787F4D8CB}" destId="{D515F835-B506-4E6D-A85C-4708D03F227B}" srcOrd="0" destOrd="0" presId="urn:microsoft.com/office/officeart/2005/8/layout/hierarchy2"/>
    <dgm:cxn modelId="{5C51C402-CE6C-4928-AAA3-98A90010D702}" type="presParOf" srcId="{B2C2663A-0658-4157-A36A-C0D5648ADE0C}" destId="{22021E6B-D949-4A0C-B58A-1CCD32970CA1}" srcOrd="1" destOrd="0" presId="urn:microsoft.com/office/officeart/2005/8/layout/hierarchy2"/>
    <dgm:cxn modelId="{757DEE06-1F72-49E6-974E-B7B508FC2882}" type="presParOf" srcId="{22021E6B-D949-4A0C-B58A-1CCD32970CA1}" destId="{619CE2A2-7B69-42BF-9C69-FF3A7411C709}" srcOrd="0" destOrd="0" presId="urn:microsoft.com/office/officeart/2005/8/layout/hierarchy2"/>
    <dgm:cxn modelId="{1952A0BE-2A02-45A1-8AB4-5522A863A093}" type="presParOf" srcId="{22021E6B-D949-4A0C-B58A-1CCD32970CA1}" destId="{FB37D060-BBD7-47F4-A0E0-055E0B3CCA6F}" srcOrd="1" destOrd="0" presId="urn:microsoft.com/office/officeart/2005/8/layout/hierarchy2"/>
    <dgm:cxn modelId="{490CE107-E8DA-4E6A-8F4C-AAB77C6ADE79}" type="presParOf" srcId="{B2C2663A-0658-4157-A36A-C0D5648ADE0C}" destId="{DDF87461-4CF0-4D91-A8BC-D7F71CD08B8B}" srcOrd="2" destOrd="0" presId="urn:microsoft.com/office/officeart/2005/8/layout/hierarchy2"/>
    <dgm:cxn modelId="{1F06CA73-870B-4D6B-9F13-AB6F88A5C96A}" type="presParOf" srcId="{DDF87461-4CF0-4D91-A8BC-D7F71CD08B8B}" destId="{6877E333-D3A9-4AEA-9157-8EEB3794D810}" srcOrd="0" destOrd="0" presId="urn:microsoft.com/office/officeart/2005/8/layout/hierarchy2"/>
    <dgm:cxn modelId="{3F311BF0-F04D-4290-ADA7-E723D74CA1B5}" type="presParOf" srcId="{B2C2663A-0658-4157-A36A-C0D5648ADE0C}" destId="{549837DA-408E-40AB-A9D6-EF52D896F26B}" srcOrd="3" destOrd="0" presId="urn:microsoft.com/office/officeart/2005/8/layout/hierarchy2"/>
    <dgm:cxn modelId="{2CE511D7-7DAC-436A-98F4-13FCCCFF7CD2}" type="presParOf" srcId="{549837DA-408E-40AB-A9D6-EF52D896F26B}" destId="{368C3C33-9E00-4EF9-B5B2-95953AA73D78}" srcOrd="0" destOrd="0" presId="urn:microsoft.com/office/officeart/2005/8/layout/hierarchy2"/>
    <dgm:cxn modelId="{17655EBA-D774-4CF8-9019-B548703E6697}" type="presParOf" srcId="{549837DA-408E-40AB-A9D6-EF52D896F26B}" destId="{191E0C59-FDDE-4DDD-998E-FF69598BFCB5}" srcOrd="1" destOrd="0" presId="urn:microsoft.com/office/officeart/2005/8/layout/hierarchy2"/>
    <dgm:cxn modelId="{5E53F909-8A18-48FE-91AC-9C9BD93943DF}" type="presParOf" srcId="{B2C2663A-0658-4157-A36A-C0D5648ADE0C}" destId="{379062EB-AE65-40BA-8A84-D023DB70ACDC}" srcOrd="4" destOrd="0" presId="urn:microsoft.com/office/officeart/2005/8/layout/hierarchy2"/>
    <dgm:cxn modelId="{BED3D641-197C-43FE-ABF3-C5A4F5F703A6}" type="presParOf" srcId="{379062EB-AE65-40BA-8A84-D023DB70ACDC}" destId="{9F151964-8AB9-455E-B3F1-F546B322559D}" srcOrd="0" destOrd="0" presId="urn:microsoft.com/office/officeart/2005/8/layout/hierarchy2"/>
    <dgm:cxn modelId="{030EC70A-6D3A-4B53-BFE1-FC83B02D7330}" type="presParOf" srcId="{B2C2663A-0658-4157-A36A-C0D5648ADE0C}" destId="{A01A1929-54C3-466A-B699-5ABE2A93869F}" srcOrd="5" destOrd="0" presId="urn:microsoft.com/office/officeart/2005/8/layout/hierarchy2"/>
    <dgm:cxn modelId="{4ADE2C8C-FD4E-4D66-A94F-5E90DF806F3E}" type="presParOf" srcId="{A01A1929-54C3-466A-B699-5ABE2A93869F}" destId="{942F83E2-2093-464A-91A4-6B1FCC07F555}" srcOrd="0" destOrd="0" presId="urn:microsoft.com/office/officeart/2005/8/layout/hierarchy2"/>
    <dgm:cxn modelId="{17412B48-4537-49B3-9B99-88FB79EA9E0D}" type="presParOf" srcId="{A01A1929-54C3-466A-B699-5ABE2A93869F}" destId="{492F8EE7-D6C2-4A78-95AF-39B03B5DCAD8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1000" t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660464292_0a998fd936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762000"/>
            <a:ext cx="3710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গরুর কয়েকটি ভাল জাতের ছবি</a:t>
            </a:r>
            <a:endParaRPr lang="bn-BD" sz="36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194" name="AutoShape 2" descr="গবাদিপশুকে বিভিন্ন প্রতিকূল পরিব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06423850_3373272742705816_557003494487211072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066800"/>
            <a:ext cx="3657601" cy="2057400"/>
          </a:xfrm>
          <a:prstGeom prst="rect">
            <a:avLst/>
          </a:prstGeom>
        </p:spPr>
      </p:pic>
      <p:sp>
        <p:nvSpPr>
          <p:cNvPr id="3" name="AutoShape 2" descr="গরুর জাত পরিচিতি (জার্সি) | Poultry Doctors 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IMG_20190208_185007-660x3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066800"/>
            <a:ext cx="4114800" cy="2057400"/>
          </a:xfrm>
          <a:prstGeom prst="rect">
            <a:avLst/>
          </a:prstGeom>
        </p:spPr>
      </p:pic>
      <p:pic>
        <p:nvPicPr>
          <p:cNvPr id="11" name="Picture 10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505200"/>
            <a:ext cx="3962400" cy="2228849"/>
          </a:xfrm>
          <a:prstGeom prst="rect">
            <a:avLst/>
          </a:prstGeom>
        </p:spPr>
      </p:pic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505200"/>
            <a:ext cx="3644713" cy="2263383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160294"/>
            <a:ext cx="3886200" cy="24973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486400" cy="5410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bn-BD" sz="7200" u="sng" dirty="0" smtClean="0">
                <a:latin typeface="Nikosh" pitchFamily="2" charset="0"/>
                <a:cs typeface="Nikosh" pitchFamily="2" charset="0"/>
              </a:rPr>
              <a:t>ক) শাহীওয়াল গরুর উৎপত্তি পাকিস্তানের পাঞ্জাব প্রদেশের মন্টগোমারী জেলা।</a:t>
            </a:r>
            <a:endParaRPr lang="bn-BD" sz="72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7200" u="sng" dirty="0" smtClean="0">
                <a:latin typeface="Nikosh" pitchFamily="2" charset="0"/>
                <a:cs typeface="Nikosh" pitchFamily="2" charset="0"/>
              </a:rPr>
              <a:t>খ) শাহীওয়াল জাতের গরু ধীর ও শান্ত প্রকৃতির।</a:t>
            </a:r>
            <a:endParaRPr lang="bn-BD" sz="72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7200" u="sng" dirty="0" smtClean="0">
                <a:latin typeface="Nikosh" pitchFamily="2" charset="0"/>
                <a:cs typeface="Nikosh" pitchFamily="2" charset="0"/>
              </a:rPr>
              <a:t>গ) শাহীওয়াল জাতের গরু আকারে বেশ লম্বা এবং মোটাসোটা ভারী দেহ।</a:t>
            </a:r>
            <a:endParaRPr lang="bn-BD" sz="72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7200" u="sng" dirty="0" smtClean="0">
                <a:latin typeface="Nikosh" pitchFamily="2" charset="0"/>
                <a:cs typeface="Nikosh" pitchFamily="2" charset="0"/>
              </a:rPr>
              <a:t>ঘ) সাধারণত এ জাতের গরুর দেহের রং ফ্যাকাসে লাল বা হালকা হলুদ।। তবে কখোনো গাঢ় লাল বা লালের মাধে সাদা ও কালো ছাপযুক্ত হয়।</a:t>
            </a:r>
            <a:endParaRPr lang="bn-BD" sz="72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7200" u="sng" dirty="0" smtClean="0">
                <a:latin typeface="Nikosh" pitchFamily="2" charset="0"/>
                <a:cs typeface="Nikosh" pitchFamily="2" charset="0"/>
              </a:rPr>
              <a:t>ঙ) গাভীর ওজন ৪৫০-৫৫০ কেজি এবং ষাঁড়ের ওজন ৬০০-১০০০ কেজি।</a:t>
            </a:r>
            <a:endParaRPr lang="bn-BD" sz="72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7200" u="sng" dirty="0" smtClean="0">
                <a:latin typeface="Nikosh" pitchFamily="2" charset="0"/>
                <a:cs typeface="Nikosh" pitchFamily="2" charset="0"/>
              </a:rPr>
              <a:t>চ) জন্মকালে বাছুরের ওজন ২২-২৮ কেজি।</a:t>
            </a:r>
            <a:endParaRPr lang="bn-BD" sz="72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7200" u="sng" dirty="0" smtClean="0">
                <a:latin typeface="Nikosh" pitchFamily="2" charset="0"/>
                <a:cs typeface="Nikosh" pitchFamily="2" charset="0"/>
              </a:rPr>
              <a:t>ছ) মাথা প্রশস্ত, পা ছোট, শিং ছোট কিন্তু মোটা।</a:t>
            </a:r>
            <a:endParaRPr lang="bn-BD" sz="72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7200" u="sng" dirty="0" smtClean="0">
                <a:latin typeface="Nikosh" pitchFamily="2" charset="0"/>
                <a:cs typeface="Nikosh" pitchFamily="2" charset="0"/>
              </a:rPr>
              <a:t>জ) গলকম্বল বৃহদাকার যা ঝুলে থাকে।</a:t>
            </a:r>
            <a:endParaRPr lang="bn-BD" sz="72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7200" u="sng" dirty="0" smtClean="0">
                <a:latin typeface="Nikosh" pitchFamily="2" charset="0"/>
                <a:cs typeface="Nikosh" pitchFamily="2" charset="0"/>
              </a:rPr>
              <a:t>ঝ) শাহীওয়াল জাতের গরুর ত্বক পাতলা ও শিথিল।</a:t>
            </a:r>
            <a:endParaRPr lang="bn-BD" sz="72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7200" u="sng" dirty="0" smtClean="0">
                <a:latin typeface="Nikosh" pitchFamily="2" charset="0"/>
                <a:cs typeface="Nikosh" pitchFamily="2" charset="0"/>
              </a:rPr>
              <a:t>ঞ) গাভীর ওলান বেশ বড়, চওড়া, নরম, মেদহীন এবং ঝুলন্ত। বাটগুলো লম্বা মোটা ও সমান আকৃতি বিশিষ্ট। দুগ্ধ শিরা বেশ স্পষ্ট যা দূর থেকেও বোঝা যায়।</a:t>
            </a:r>
            <a:endParaRPr lang="bn-BD" sz="72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7200" u="sng" dirty="0" smtClean="0">
                <a:latin typeface="Nikosh" pitchFamily="2" charset="0"/>
                <a:cs typeface="Nikosh" pitchFamily="2" charset="0"/>
              </a:rPr>
              <a:t>ট) ষাঁড়ের চূড়া অত্যাধিক বড়।</a:t>
            </a:r>
            <a:endParaRPr lang="bn-BD" sz="72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7200" u="sng" dirty="0" smtClean="0">
                <a:latin typeface="Nikosh" pitchFamily="2" charset="0"/>
                <a:cs typeface="Nikosh" pitchFamily="2" charset="0"/>
              </a:rPr>
              <a:t>ঠ) লেজ বেশ লম্বা, প্রায় মাটি ছুয়ে যায়। লেজের আগায় দর্শনীয় এক গোছা কালো লোম থাকে।</a:t>
            </a:r>
            <a:endParaRPr lang="bn-BD" sz="72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7200" u="sng" dirty="0" smtClean="0">
                <a:latin typeface="Nikosh" pitchFamily="2" charset="0"/>
                <a:cs typeface="Nikosh" pitchFamily="2" charset="0"/>
              </a:rPr>
              <a:t>ড) বলদ ও ষাঁড় ধীর ও অলস।</a:t>
            </a:r>
            <a:endParaRPr lang="bn-BD" sz="72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7200" u="sng" dirty="0" smtClean="0">
                <a:latin typeface="Nikosh" pitchFamily="2" charset="0"/>
                <a:cs typeface="Nikosh" pitchFamily="2" charset="0"/>
              </a:rPr>
              <a:t>ঢ) বাৎসরিক দুধ উৎপাদন ২১৫০-৪০০০ লিটার। চর্বির পরিমান ৪.৫%।</a:t>
            </a:r>
            <a:endParaRPr lang="bn-BD" sz="7200" dirty="0" smtClean="0">
              <a:latin typeface="Nikosh" pitchFamily="2" charset="0"/>
              <a:cs typeface="Nikosh" pitchFamily="2" charset="0"/>
            </a:endParaRPr>
          </a:p>
          <a:p>
            <a:endParaRPr lang="bn-BD" sz="9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81200" y="0"/>
            <a:ext cx="5410200" cy="76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গরুর জাতের বৈশিষ্ট্য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AutoShape 2" descr="শাহিওয়াল জাতের গরু পরিচিতি ১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দুই বছরে একটি ষাঁড়ের ওজন ৮০০ থেক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Image may contain: horse, sky, outdoor and na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199" y="3962400"/>
            <a:ext cx="3205409" cy="2133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28600" y="609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জাতের নামঃ শাহিওয়াল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38400" y="0"/>
            <a:ext cx="4114800" cy="685800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জাতের নামঃ লাল সিন্ধি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2" name="Picture 11" descr="Pic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838200"/>
            <a:ext cx="3480527" cy="2438400"/>
          </a:xfrm>
          <a:prstGeom prst="rect">
            <a:avLst/>
          </a:prstGeom>
        </p:spPr>
      </p:pic>
      <p:pic>
        <p:nvPicPr>
          <p:cNvPr id="3" name="Picture 4" descr="পালনের আগে জেনে নিন সিন্ধি জাতের গরু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810000"/>
            <a:ext cx="3505200" cy="204470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09600" y="914401"/>
            <a:ext cx="48768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উৎপত্তি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: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পাকিস্তানের সিন্ধু প্রদেশের করাচী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,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লাসবেলা ও হায়দারাবাদ। উৎপত্তি পাকিস্তানে হলেও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</a:b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বাংলাদেশ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,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ভারতসহ অনেক দেশে এ জাতটির বিস্তার রয়েছে।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</a:b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সাধারণ বৈশিষ্টঃ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-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</a:b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)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গায়ের রং লাল বলে নাম লাল সিন্ধি।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</a:b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খ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)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গাভী অপেক্ষা ষাঁড়ের গায়ের রং বেশি গাঢ় হয়।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</a:b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গ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)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মাথা ও মুখমন্ডল ছোট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,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চওড়া কপাল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,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কপালের মাঝের অংশ কিছুটা উঁচু।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</a:b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ঘ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)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ঘাড় খাটো ও মোটা। নাভী বড় ও ঝুলানো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,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বুক প্রশস্ত।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</a:b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)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ষাঁড়ের চূড়া বেশ উঁচু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,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গলকম্বল বৃহদাকার ও ভাঁজযুক্ত।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</a:b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চ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)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ওলানের গঠন বেশ সুন্দর।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</a:b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ছ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)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গাভীর ওজন ৩৫০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Nikosh" pitchFamily="2" charset="0"/>
              </a:rPr>
              <a:t>–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৪০০ কেজি ও ষাড়ের ওজন ৪২৫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Nikosh" pitchFamily="2" charset="0"/>
              </a:rPr>
              <a:t>–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৫০০ কেজি।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</a:b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জ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)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এই জাতের গাভী ৩৫০ দিন দুধ দেয়।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</a:b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ঝ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)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দৈনিক উৎপাদন প্রায় ৮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-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১০লিটার।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</a:b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ঞ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)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বাৎসরিক গড় দূগ্ধ উৎপাদন প্রায় ২০০০ লিটার।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</a:b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ট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)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দুধে চর্বির পরিমান 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%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উপরে।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</a:b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)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জন্মকালে বাচ্চার ওজন ২১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Nikosh" pitchFamily="2" charset="0"/>
              </a:rPr>
              <a:t>–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২৪ কেজি।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</a:b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ড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)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এই জাত আমাদের দেশী আবহাওয়ায় মোটামুটি অভিযোজিত।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</a:b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ঢ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)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বলদ বা ষাঁড় দ্বারা গাড়ীটানা ও হালচাষ ভাল ভাবে করা যায়।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</a:b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)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১৬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-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১৮ মাসে বয়প্রাপ্ত হয়ে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থাকে।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105400"/>
            <a:ext cx="69342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দল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A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–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দেশি জাতের গরুর বৈশিষ্ট্য চিহ্নিত করো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দল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B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–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সঙ্কর জাতের গরুর বৈশিষ্ট্য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চিহ্নিত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করো।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95600" y="304800"/>
            <a:ext cx="3276600" cy="1143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imagesas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524000"/>
            <a:ext cx="3886200" cy="35218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3200400"/>
            <a:ext cx="8153400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দুগ্ধ উৎপাদনকারী গরুর দুইটি জাতের নাম বল।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মাংস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উৎপাদনকারী গরুর দুইটি জাতের নাম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বল।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কোরিয়েনট কাকে বলা হয়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?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৪।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ইয়ারলিং কাকে বলে?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৫। বাফেন কি?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074" name="AutoShape 2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81000"/>
            <a:ext cx="2524125" cy="2667000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1981200" y="762000"/>
            <a:ext cx="3200400" cy="1676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bn-BD" dirty="0" smtClean="0"/>
              <a:t>বাড়ির কাজ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334000"/>
            <a:ext cx="8534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শক্তি উৎপাদনকারী গরুর দুইটি জাতের বৈশিষ্ট্য খাতায় লিখ।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074" name="AutoShape 2" descr="Getting homework done - Tips for scholars — Steem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43000"/>
            <a:ext cx="4724400" cy="408224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Paper Art Thank You Calligraphy Hand Stock Vector (Royalty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Short Thank You Note Video Template | Bite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Thank-You-Thumb-WP-1200x630-c-cen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84055278_10164075784070145_7419216857262475516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1981200"/>
            <a:ext cx="3733800" cy="1828800"/>
          </a:xfrm>
          <a:noFill/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মাহমুদা নাছরিন 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1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algn="ctr"/>
            <a:r>
              <a:rPr lang="en-US" sz="20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হাফেজ জিয়াউর রহমান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শ্যামগঞ্জ, পূর্বধলা, নেত্রকোনা</a:t>
            </a:r>
            <a:endParaRPr lang="en-US" sz="20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pic>
        <p:nvPicPr>
          <p:cNvPr id="9" name="Picture 8" descr="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2895459" cy="3621004"/>
          </a:xfrm>
          <a:prstGeom prst="ellipse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791200" y="4191000"/>
            <a:ext cx="3352800" cy="2133600"/>
          </a:xfrm>
          <a:solidFill>
            <a:srgbClr val="CCFF66"/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500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35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3500" dirty="0" smtClean="0">
                <a:latin typeface="Nikosh" pitchFamily="2" charset="0"/>
                <a:cs typeface="Nikosh" pitchFamily="2" charset="0"/>
              </a:rPr>
              <a:t>কৃষিশিক্ষা </a:t>
            </a:r>
          </a:p>
          <a:p>
            <a:pPr>
              <a:buNone/>
            </a:pP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দ্বাদশ</a:t>
            </a:r>
            <a:endParaRPr lang="en-US" sz="2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অধ্যায়ঃ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তৃতীয় </a:t>
            </a:r>
            <a:endParaRPr lang="en-US" sz="2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600" dirty="0" smtClean="0">
                <a:latin typeface="Nikosh" pitchFamily="2" charset="0"/>
                <a:cs typeface="Nikosh" pitchFamily="2" charset="0"/>
              </a:rPr>
              <a:t>আজকের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পাঠঃ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 পশু পালন (</a:t>
            </a:r>
            <a:r>
              <a:rPr lang="en-US" sz="2200" dirty="0" smtClean="0">
                <a:latin typeface="Nikosh" pitchFamily="2" charset="0"/>
                <a:cs typeface="Nikosh" pitchFamily="2" charset="0"/>
              </a:rPr>
              <a:t>L-2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>
              <a:buNone/>
            </a:pP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সময়ঃ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৪০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মিনিট</a:t>
            </a:r>
            <a:endParaRPr lang="en-US" sz="2600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Picture 10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304800"/>
            <a:ext cx="1733550" cy="19817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33800" y="381000"/>
            <a:ext cx="193520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ndscape Green wallpaper | 1920x1080 | #307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  <p:sp>
        <p:nvSpPr>
          <p:cNvPr id="13318" name="AutoShape 6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গবাদি পশু'র মাধ্যমে করোনা ছড়ানো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গবাদি পশু'র মাধ্যমে করোনা ছড়ানো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দেশি ব্ল্যাক বেঙ্গল ছাগলের খামার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cow bree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4724400" cy="29896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" y="3048000"/>
            <a:ext cx="8839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আজকের পাঠঃ বিভিন্ন পশুর নামের পরিভাষা, জাত ও জাতের বৈশিষ্ট্য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3" name="Picture 22" descr="উন্নত-জাতের-ছাগল-পাল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86200"/>
            <a:ext cx="4572000" cy="2571751"/>
          </a:xfrm>
          <a:prstGeom prst="rect">
            <a:avLst/>
          </a:prstGeom>
        </p:spPr>
      </p:pic>
      <p:pic>
        <p:nvPicPr>
          <p:cNvPr id="25" name="Picture 24" descr="230016kalerkantho-20-04-2017-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886200"/>
            <a:ext cx="3886200" cy="2590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7790"/>
            <a:ext cx="4191000" cy="1897592"/>
          </a:xfrm>
          <a:prstGeom prst="rect">
            <a:avLst/>
          </a:prstGeom>
        </p:spPr>
      </p:pic>
      <p:sp>
        <p:nvSpPr>
          <p:cNvPr id="6" name="Subtitle 5"/>
          <p:cNvSpPr txBox="1">
            <a:spLocks/>
          </p:cNvSpPr>
          <p:nvPr/>
        </p:nvSpPr>
        <p:spPr>
          <a:xfrm>
            <a:off x="533400" y="2590800"/>
            <a:ext cx="8001000" cy="28956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গরু, ছাগল ও মহিষের লিঙ্গ এবং বয়স ভেদে বিভিন্ন নাম বলতে পারবে।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গরুর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বিভিন্ন জাতের নাম বলতে পারবে।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গরুর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জাতের শ্রেণিবিভাগ ব্যাখ্যা করতে পারবে।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গরুর জাতের বৈশিষ্ট্য ব্যাখ্যা করতে পারবে।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981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এই পাঠ শেষে শিক্ষার্থীরা-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381001"/>
            <a:ext cx="7772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গবাদিপশুর নামের পরিভাষা</a:t>
            </a:r>
            <a:br>
              <a:rPr kumimoji="0" lang="bn-B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</a:br>
            <a:r>
              <a:rPr kumimoji="0" lang="bn-B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(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Livestock Terminology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)</a:t>
            </a:r>
            <a:r>
              <a:rPr kumimoji="0" lang="bn-B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10" name="Picture 9" descr="animal-termin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19200"/>
            <a:ext cx="4256402" cy="3276600"/>
          </a:xfrm>
          <a:prstGeom prst="rect">
            <a:avLst/>
          </a:prstGeom>
        </p:spPr>
      </p:pic>
      <p:pic>
        <p:nvPicPr>
          <p:cNvPr id="11" name="Picture 10" descr="Cattle Terminolog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4368800" cy="3276600"/>
          </a:xfrm>
          <a:prstGeom prst="rect">
            <a:avLst/>
          </a:prstGeom>
        </p:spPr>
      </p:pic>
      <p:pic>
        <p:nvPicPr>
          <p:cNvPr id="12" name="Picture 11" descr="mohush-2205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602976"/>
            <a:ext cx="3581400" cy="1979961"/>
          </a:xfrm>
          <a:prstGeom prst="rect">
            <a:avLst/>
          </a:prstGeom>
        </p:spPr>
      </p:pic>
      <p:pic>
        <p:nvPicPr>
          <p:cNvPr id="13" name="Picture 12" descr="Bauer-calf.137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48200"/>
            <a:ext cx="2743200" cy="1828800"/>
          </a:xfrm>
          <a:prstGeom prst="rect">
            <a:avLst/>
          </a:prstGeom>
        </p:spPr>
      </p:pic>
      <p:pic>
        <p:nvPicPr>
          <p:cNvPr id="14" name="Picture 13" descr="13107950503_6e3561cd94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4648200"/>
            <a:ext cx="2540000" cy="1905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06605989_3373269442706146_8063741311837881021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686800" cy="5267325"/>
          </a:xfrm>
          <a:prstGeom prst="rect">
            <a:avLst/>
          </a:prstGeom>
        </p:spPr>
      </p:pic>
      <p:sp>
        <p:nvSpPr>
          <p:cNvPr id="11266" name="AutoShape 2" descr="Why are Indian cows, especially calves, so sweet looking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 descr="Animal Production and Health Division (AGA) | Food and Agricultur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990600"/>
            <a:ext cx="1981200" cy="83820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934200" cy="71596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গরুর লিঙ্গ ও বয়স ভেদে বিভিন্ন নাম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3400" y="152400"/>
            <a:ext cx="7696200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ছাগলের লিঙ্গ ও বয়স ভেদে বিভিন্ন নাম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 descr="106785445_3373269559372801_1822455850439906684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686800" cy="5219700"/>
          </a:xfrm>
          <a:prstGeom prst="rect">
            <a:avLst/>
          </a:prstGeom>
        </p:spPr>
      </p:pic>
      <p:pic>
        <p:nvPicPr>
          <p:cNvPr id="9" name="Picture 8" descr="shepherd-b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843754"/>
            <a:ext cx="2362200" cy="2130409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 descr="গাভী পালনের ৮টি পদক্ষেপ সমুহঃ (১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0" y="152400"/>
            <a:ext cx="6019800" cy="685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মহিষের লিঙ্গ ও বয়স ভেদে বিভিন্ন নাম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9" name="Picture 18" descr="107156299_3373269416039482_646215123445001610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953000"/>
          </a:xfrm>
          <a:prstGeom prst="rect">
            <a:avLst/>
          </a:prstGeom>
        </p:spPr>
      </p:pic>
      <p:pic>
        <p:nvPicPr>
          <p:cNvPr id="23" name="Picture 22" descr="107728030_3373272792705811_748988622412899122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2400"/>
            <a:ext cx="2819400" cy="1828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62200" y="228600"/>
            <a:ext cx="3733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গরুর জাত</a:t>
            </a:r>
          </a:p>
          <a:p>
            <a:pPr algn="ctr"/>
            <a:r>
              <a:rPr lang="en-US" sz="2000" dirty="0" smtClean="0">
                <a:latin typeface="Nikosh" pitchFamily="2" charset="0"/>
                <a:cs typeface="Nikosh" pitchFamily="2" charset="0"/>
              </a:rPr>
              <a:t>Cattle Breed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গরুর জাতের শ্রেণিবিভাগঃ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-533400" y="1219200"/>
          <a:ext cx="8305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7000" y="1295400"/>
            <a:ext cx="2362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জার্সি, শাহীওয়াল, লাল সিন্ধি, হলস্টেইন ফ্রিজিয়ান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2209800"/>
            <a:ext cx="2362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বিফ মাস্টার, সর্ট হর্ন, ডেবন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2895600"/>
            <a:ext cx="2362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হরিয়ানা, থারপারকার, রেডপোল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3810000"/>
            <a:ext cx="2362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হরিয়ানা, মালভি, ধান্নি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4495800"/>
            <a:ext cx="2590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চট্টগ্রামের লাল গরু (রেড চিটাগাং)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5029200"/>
            <a:ext cx="25146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উপমহাদেশীয়-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শাহীওয়াল, লাল সিন্ধি, হরিয়ানা, থারপারকার </a:t>
            </a:r>
          </a:p>
          <a:p>
            <a:r>
              <a:rPr lang="bn-BD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ইউরোপীয়-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হলস্টেইন ফ্রিজিয়ান, জার্সি, ব্রাউন সুইস,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096000" y="2438400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096000" y="1600200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096000" y="31242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096000" y="39624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V="1">
            <a:off x="6172200" y="4648200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689548" flipV="1">
            <a:off x="6107894" y="5337149"/>
            <a:ext cx="314800" cy="1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711113">
            <a:off x="6120919" y="5636276"/>
            <a:ext cx="341181" cy="128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498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গরুর লিঙ্গ ও বয়স ভেদে বিভিন্ন নাম</vt:lpstr>
      <vt:lpstr>Slide 7</vt:lpstr>
      <vt:lpstr>Slide 8</vt:lpstr>
      <vt:lpstr>Slide 9</vt:lpstr>
      <vt:lpstr>গরুর কয়েকটি ভাল জাতের ছবি</vt:lpstr>
      <vt:lpstr>Slide 11</vt:lpstr>
      <vt:lpstr>Slide 12</vt:lpstr>
      <vt:lpstr>Slide 13</vt:lpstr>
      <vt:lpstr>Slide 14</vt:lpstr>
      <vt:lpstr>বাড়ির কাজ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100</cp:revision>
  <dcterms:created xsi:type="dcterms:W3CDTF">2020-07-02T02:59:26Z</dcterms:created>
  <dcterms:modified xsi:type="dcterms:W3CDTF">2020-07-09T05:06:47Z</dcterms:modified>
</cp:coreProperties>
</file>