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2" r:id="rId5"/>
    <p:sldId id="267" r:id="rId6"/>
    <p:sldId id="256" r:id="rId7"/>
    <p:sldId id="259" r:id="rId8"/>
    <p:sldId id="257" r:id="rId9"/>
    <p:sldId id="260" r:id="rId10"/>
    <p:sldId id="258" r:id="rId11"/>
    <p:sldId id="261" r:id="rId12"/>
    <p:sldId id="271" r:id="rId13"/>
    <p:sldId id="268" r:id="rId14"/>
    <p:sldId id="269" r:id="rId15"/>
    <p:sldId id="270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18FE-543A-4F2E-9702-75E732B70CF4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7ADD-40DB-434F-B91B-F978188D4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5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18FE-543A-4F2E-9702-75E732B70CF4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7ADD-40DB-434F-B91B-F978188D4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6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18FE-543A-4F2E-9702-75E732B70CF4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7ADD-40DB-434F-B91B-F978188D4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6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18FE-543A-4F2E-9702-75E732B70CF4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7ADD-40DB-434F-B91B-F978188D4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9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18FE-543A-4F2E-9702-75E732B70CF4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7ADD-40DB-434F-B91B-F978188D4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5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18FE-543A-4F2E-9702-75E732B70CF4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7ADD-40DB-434F-B91B-F978188D4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13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18FE-543A-4F2E-9702-75E732B70CF4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7ADD-40DB-434F-B91B-F978188D4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9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18FE-543A-4F2E-9702-75E732B70CF4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7ADD-40DB-434F-B91B-F978188D4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3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18FE-543A-4F2E-9702-75E732B70CF4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7ADD-40DB-434F-B91B-F978188D4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5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18FE-543A-4F2E-9702-75E732B70CF4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7ADD-40DB-434F-B91B-F978188D4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15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18FE-543A-4F2E-9702-75E732B70CF4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7ADD-40DB-434F-B91B-F978188D4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7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A18FE-543A-4F2E-9702-75E732B70CF4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47ADD-40DB-434F-B91B-F978188D4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78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9113" y="530086"/>
            <a:ext cx="10787270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262" y="1840734"/>
            <a:ext cx="6440971" cy="429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6383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7094513" y="394225"/>
            <a:ext cx="2975020" cy="5344732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7094513" y="1492311"/>
            <a:ext cx="2975020" cy="4246646"/>
            <a:chOff x="7094513" y="2361201"/>
            <a:chExt cx="2975020" cy="3377756"/>
          </a:xfrm>
          <a:solidFill>
            <a:srgbClr val="0070C0"/>
          </a:solidFill>
        </p:grpSpPr>
        <p:sp>
          <p:nvSpPr>
            <p:cNvPr id="4" name="Flowchart: Magnetic Disk 3"/>
            <p:cNvSpPr/>
            <p:nvPr/>
          </p:nvSpPr>
          <p:spPr>
            <a:xfrm>
              <a:off x="7094513" y="4556065"/>
              <a:ext cx="2975020" cy="1182892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Magnetic Disk 4"/>
            <p:cNvSpPr/>
            <p:nvPr/>
          </p:nvSpPr>
          <p:spPr>
            <a:xfrm>
              <a:off x="7094513" y="3804505"/>
              <a:ext cx="2975020" cy="1144255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Magnetic Disk 5"/>
            <p:cNvSpPr/>
            <p:nvPr/>
          </p:nvSpPr>
          <p:spPr>
            <a:xfrm>
              <a:off x="7094513" y="2991169"/>
              <a:ext cx="2975020" cy="1182892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Magnetic Disk 6"/>
            <p:cNvSpPr/>
            <p:nvPr/>
          </p:nvSpPr>
          <p:spPr>
            <a:xfrm>
              <a:off x="7094513" y="2361201"/>
              <a:ext cx="2975020" cy="1030310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199290" y="553790"/>
            <a:ext cx="2691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2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সমানুপাতিক</a:t>
            </a:r>
            <a:r>
              <a:rPr lang="en-US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endParaRPr lang="en-US" sz="2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8582023" y="998495"/>
            <a:ext cx="19536" cy="150327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687159" y="3438005"/>
            <a:ext cx="2045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940967" y="409723"/>
            <a:ext cx="7128566" cy="5591238"/>
            <a:chOff x="2940967" y="409723"/>
            <a:chExt cx="7128566" cy="5591238"/>
          </a:xfrm>
        </p:grpSpPr>
        <p:grpSp>
          <p:nvGrpSpPr>
            <p:cNvPr id="24" name="Group 23"/>
            <p:cNvGrpSpPr/>
            <p:nvPr/>
          </p:nvGrpSpPr>
          <p:grpSpPr>
            <a:xfrm>
              <a:off x="7094513" y="1221515"/>
              <a:ext cx="2975020" cy="4779446"/>
              <a:chOff x="7094513" y="2361201"/>
              <a:chExt cx="2975020" cy="3377756"/>
            </a:xfrm>
            <a:solidFill>
              <a:srgbClr val="0070C0"/>
            </a:solidFill>
          </p:grpSpPr>
          <p:sp>
            <p:nvSpPr>
              <p:cNvPr id="43" name="Flowchart: Magnetic Disk 42"/>
              <p:cNvSpPr/>
              <p:nvPr/>
            </p:nvSpPr>
            <p:spPr>
              <a:xfrm>
                <a:off x="7094513" y="4556065"/>
                <a:ext cx="2975020" cy="1182892"/>
              </a:xfrm>
              <a:prstGeom prst="flowChartMagneticDisk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lowchart: Magnetic Disk 43"/>
              <p:cNvSpPr/>
              <p:nvPr/>
            </p:nvSpPr>
            <p:spPr>
              <a:xfrm>
                <a:off x="7094513" y="3804505"/>
                <a:ext cx="2975020" cy="1144255"/>
              </a:xfrm>
              <a:prstGeom prst="flowChartMagneticDisk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lowchart: Magnetic Disk 44"/>
              <p:cNvSpPr/>
              <p:nvPr/>
            </p:nvSpPr>
            <p:spPr>
              <a:xfrm>
                <a:off x="7094513" y="2991169"/>
                <a:ext cx="2975020" cy="1182892"/>
              </a:xfrm>
              <a:prstGeom prst="flowChartMagneticDisk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lowchart: Magnetic Disk 45"/>
              <p:cNvSpPr/>
              <p:nvPr/>
            </p:nvSpPr>
            <p:spPr>
              <a:xfrm>
                <a:off x="7094513" y="2361201"/>
                <a:ext cx="2975020" cy="1030310"/>
              </a:xfrm>
              <a:prstGeom prst="flowChartMagneticDisk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762050" y="3612409"/>
              <a:ext cx="13328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chemeClr val="bg1">
                      <a:lumMod val="9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মূলধন</a:t>
              </a:r>
              <a:endParaRPr lang="en-US" sz="3200" b="1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6" name="Can 25"/>
            <p:cNvSpPr/>
            <p:nvPr/>
          </p:nvSpPr>
          <p:spPr>
            <a:xfrm>
              <a:off x="7094513" y="409723"/>
              <a:ext cx="2975020" cy="5530708"/>
            </a:xfrm>
            <a:prstGeom prst="can">
              <a:avLst>
                <a:gd name="adj" fmla="val 23958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7094513" y="1928343"/>
              <a:ext cx="2975020" cy="4012101"/>
              <a:chOff x="7094513" y="2848149"/>
              <a:chExt cx="2975020" cy="2890808"/>
            </a:xfrm>
            <a:solidFill>
              <a:srgbClr val="0070C0"/>
            </a:solidFill>
          </p:grpSpPr>
          <p:sp>
            <p:nvSpPr>
              <p:cNvPr id="39" name="Flowchart: Magnetic Disk 38"/>
              <p:cNvSpPr/>
              <p:nvPr/>
            </p:nvSpPr>
            <p:spPr>
              <a:xfrm>
                <a:off x="7094513" y="4556065"/>
                <a:ext cx="2975020" cy="1182892"/>
              </a:xfrm>
              <a:prstGeom prst="flowChartMagneticDisk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lowchart: Magnetic Disk 39"/>
              <p:cNvSpPr/>
              <p:nvPr/>
            </p:nvSpPr>
            <p:spPr>
              <a:xfrm>
                <a:off x="7094513" y="3804505"/>
                <a:ext cx="2975020" cy="1144255"/>
              </a:xfrm>
              <a:prstGeom prst="flowChartMagneticDisk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lowchart: Magnetic Disk 40"/>
              <p:cNvSpPr/>
              <p:nvPr/>
            </p:nvSpPr>
            <p:spPr>
              <a:xfrm>
                <a:off x="7094513" y="2991169"/>
                <a:ext cx="2975020" cy="1182892"/>
              </a:xfrm>
              <a:prstGeom prst="flowChartMagneticDisk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lowchart: Magnetic Disk 41"/>
              <p:cNvSpPr/>
              <p:nvPr/>
            </p:nvSpPr>
            <p:spPr>
              <a:xfrm>
                <a:off x="7094513" y="2848149"/>
                <a:ext cx="2975020" cy="1030310"/>
              </a:xfrm>
              <a:prstGeom prst="flowChartMagneticDisk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Flowchart: Magnetic Disk 27"/>
            <p:cNvSpPr/>
            <p:nvPr/>
          </p:nvSpPr>
          <p:spPr>
            <a:xfrm>
              <a:off x="2940967" y="4485118"/>
              <a:ext cx="2975020" cy="1455313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Magnetic Disk 28"/>
            <p:cNvSpPr/>
            <p:nvPr/>
          </p:nvSpPr>
          <p:spPr>
            <a:xfrm>
              <a:off x="2940967" y="3493445"/>
              <a:ext cx="2975020" cy="1455313"/>
            </a:xfrm>
            <a:prstGeom prst="flowChartMagneticDisk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Magnetic Disk 29"/>
            <p:cNvSpPr/>
            <p:nvPr/>
          </p:nvSpPr>
          <p:spPr>
            <a:xfrm>
              <a:off x="2940967" y="2501772"/>
              <a:ext cx="2975020" cy="1455313"/>
            </a:xfrm>
            <a:prstGeom prst="flowChartMagneticDisk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Magnetic Disk 30"/>
            <p:cNvSpPr/>
            <p:nvPr/>
          </p:nvSpPr>
          <p:spPr>
            <a:xfrm>
              <a:off x="2940967" y="1973739"/>
              <a:ext cx="2975020" cy="1082371"/>
            </a:xfrm>
            <a:prstGeom prst="flowChartMagneticDisk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781586" y="5039024"/>
              <a:ext cx="13328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ভূমি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762050" y="4001289"/>
              <a:ext cx="13328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শ্রম</a:t>
              </a:r>
              <a:endParaRPr lang="en-US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762050" y="3178457"/>
              <a:ext cx="13328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chemeClr val="bg1">
                      <a:lumMod val="9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মূলধন</a:t>
              </a:r>
              <a:endParaRPr lang="en-US" sz="3200" b="1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781586" y="2262120"/>
              <a:ext cx="13328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সংগঠন</a:t>
              </a:r>
              <a:endPara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199290" y="534024"/>
              <a:ext cx="26916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</a:t>
              </a:r>
              <a:r>
                <a:rPr lang="en-US" sz="2400" dirty="0" err="1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সমানুপাতিক</a:t>
              </a:r>
              <a:r>
                <a:rPr lang="en-US" sz="24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উৎপাদন</a:t>
              </a:r>
              <a:endPara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687159" y="3438005"/>
              <a:ext cx="204577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উৎপাদন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H="1" flipV="1">
              <a:off x="8582023" y="998495"/>
              <a:ext cx="19536" cy="1503277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337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1503336" y="666427"/>
            <a:ext cx="6307809" cy="4243908"/>
            <a:chOff x="1503336" y="666427"/>
            <a:chExt cx="6307809" cy="4243908"/>
          </a:xfrm>
        </p:grpSpPr>
        <p:cxnSp>
          <p:nvCxnSpPr>
            <p:cNvPr id="3" name="Straight Connector 2"/>
            <p:cNvCxnSpPr/>
            <p:nvPr/>
          </p:nvCxnSpPr>
          <p:spPr>
            <a:xfrm flipH="1">
              <a:off x="2386739" y="743919"/>
              <a:ext cx="46495" cy="36730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2386739" y="4417017"/>
              <a:ext cx="44945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2402237" y="2526224"/>
              <a:ext cx="4479010" cy="3099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487119" y="2557220"/>
              <a:ext cx="0" cy="18597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587499" y="2557220"/>
              <a:ext cx="0" cy="18597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641383" y="2557220"/>
              <a:ext cx="0" cy="18597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122550" y="2026470"/>
              <a:ext cx="9298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smtClean="0"/>
                <a:t>     b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022170" y="2091681"/>
              <a:ext cx="9298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smtClean="0"/>
                <a:t>     a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22930" y="2087872"/>
              <a:ext cx="9298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smtClean="0"/>
                <a:t>     c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81247" y="2152492"/>
              <a:ext cx="9298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smtClean="0"/>
                <a:t>     MP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338806" y="4417017"/>
              <a:ext cx="9298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      X   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03336" y="666427"/>
              <a:ext cx="9298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smtClean="0"/>
                <a:t>           Y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84161" y="4541003"/>
              <a:ext cx="9298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smtClean="0"/>
                <a:t>    X1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39524" y="4217837"/>
              <a:ext cx="9298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smtClean="0"/>
                <a:t>           X2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08908" y="4248067"/>
              <a:ext cx="9298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smtClean="0"/>
                <a:t>             X3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90791" y="3863457"/>
              <a:ext cx="929898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smtClean="0"/>
                <a:t>           </a:t>
              </a:r>
              <a:r>
                <a:rPr lang="en-US" sz="2800" dirty="0" smtClean="0"/>
                <a:t>o</a:t>
              </a:r>
              <a:endParaRPr lang="en-US" sz="2800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9035512" y="2559639"/>
            <a:ext cx="201478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সমানুপাতিক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5800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5860" y="940905"/>
            <a:ext cx="11025809" cy="44627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2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বিধির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সীমাবদ্ধতা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সমুহঃ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algn="ctr"/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প্রর্বতন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উর্বরতা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শ্রমের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অপরাপর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নিয়োগের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পাশাপাশি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মূলধন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উপকরনের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1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7895" y="221783"/>
            <a:ext cx="10548731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95060" y="4753170"/>
            <a:ext cx="8044070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1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5078" y="1083557"/>
            <a:ext cx="4784035" cy="341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00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40903" y="618491"/>
            <a:ext cx="9475305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297" y="1599152"/>
            <a:ext cx="10137912" cy="403187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algn="ctr"/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ক্রহ্রাসমান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বর্ধমান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(গ)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সমানুপাতিক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61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47790" y="1616795"/>
            <a:ext cx="3909392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248" y="299914"/>
            <a:ext cx="4691269" cy="35625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32452" y="4512365"/>
            <a:ext cx="10124661" cy="1417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50504" y="4512365"/>
            <a:ext cx="9289774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উৎপাদনকারী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ইচ্ছুক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88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9556" y="651353"/>
            <a:ext cx="10421655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496" y="1874563"/>
            <a:ext cx="5448822" cy="436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5355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9788" y="365125"/>
            <a:ext cx="10515600" cy="13255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660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9788" y="1828671"/>
            <a:ext cx="5157787" cy="36845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মাহমুদুল হাসান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পুম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ইল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এফ.ইউ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ফা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 মাদ্রাসা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গৌরীপুর, ময়মনসিংহ। </a:t>
            </a:r>
            <a:endParaRPr lang="en-AU" dirty="0" smtClean="0"/>
          </a:p>
          <a:p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172200" y="1828671"/>
            <a:ext cx="5183188" cy="36845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বর্ষ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বিষয়-অর্থনীতি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অধ্যায়- </a:t>
            </a:r>
            <a:r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9712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661" y="540363"/>
            <a:ext cx="6387548" cy="54497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29670" y="2464904"/>
            <a:ext cx="1603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মো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443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6851" y="2920705"/>
            <a:ext cx="7513983" cy="221599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</a:t>
            </a:r>
            <a:r>
              <a:rPr lang="en-US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237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52940" y="1603512"/>
            <a:ext cx="9939129" cy="2985433"/>
          </a:xfrm>
          <a:prstGeom prst="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  <a:p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বিধির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সীমাবদ্ধতা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6438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7094513" y="394225"/>
            <a:ext cx="2975020" cy="5344732"/>
          </a:xfrm>
          <a:prstGeom prst="can">
            <a:avLst>
              <a:gd name="adj" fmla="val 2395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7094513" y="2361201"/>
            <a:ext cx="2975020" cy="3377756"/>
            <a:chOff x="7094513" y="2361201"/>
            <a:chExt cx="2975020" cy="3377756"/>
          </a:xfrm>
          <a:solidFill>
            <a:srgbClr val="0070C0"/>
          </a:solidFill>
        </p:grpSpPr>
        <p:sp>
          <p:nvSpPr>
            <p:cNvPr id="4" name="Flowchart: Magnetic Disk 3"/>
            <p:cNvSpPr/>
            <p:nvPr/>
          </p:nvSpPr>
          <p:spPr>
            <a:xfrm>
              <a:off x="7094513" y="4556065"/>
              <a:ext cx="2975020" cy="1182892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Magnetic Disk 4"/>
            <p:cNvSpPr/>
            <p:nvPr/>
          </p:nvSpPr>
          <p:spPr>
            <a:xfrm>
              <a:off x="7094513" y="3804505"/>
              <a:ext cx="2975020" cy="1144255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Magnetic Disk 5"/>
            <p:cNvSpPr/>
            <p:nvPr/>
          </p:nvSpPr>
          <p:spPr>
            <a:xfrm>
              <a:off x="7094513" y="2991169"/>
              <a:ext cx="2975020" cy="1182892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Magnetic Disk 6"/>
            <p:cNvSpPr/>
            <p:nvPr/>
          </p:nvSpPr>
          <p:spPr>
            <a:xfrm>
              <a:off x="7094513" y="2361201"/>
              <a:ext cx="2975020" cy="1030310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Flowchart: Magnetic Disk 11"/>
          <p:cNvSpPr/>
          <p:nvPr/>
        </p:nvSpPr>
        <p:spPr>
          <a:xfrm>
            <a:off x="2940967" y="4330138"/>
            <a:ext cx="2975020" cy="145531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Magnetic Disk 12"/>
          <p:cNvSpPr/>
          <p:nvPr/>
        </p:nvSpPr>
        <p:spPr>
          <a:xfrm>
            <a:off x="2940967" y="3338465"/>
            <a:ext cx="2975020" cy="1455313"/>
          </a:xfrm>
          <a:prstGeom prst="flowChartMagneticDis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Magnetic Disk 13"/>
          <p:cNvSpPr/>
          <p:nvPr/>
        </p:nvSpPr>
        <p:spPr>
          <a:xfrm>
            <a:off x="2940967" y="2346792"/>
            <a:ext cx="2975020" cy="1455313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Magnetic Disk 18"/>
          <p:cNvSpPr/>
          <p:nvPr/>
        </p:nvSpPr>
        <p:spPr>
          <a:xfrm>
            <a:off x="2940967" y="1492311"/>
            <a:ext cx="2975020" cy="1455313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781586" y="4992530"/>
            <a:ext cx="1332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62050" y="3954795"/>
            <a:ext cx="1332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শ্রম</a:t>
            </a:r>
            <a:endParaRPr lang="en-US" sz="32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62050" y="3054473"/>
            <a:ext cx="1332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মূলধন</a:t>
            </a:r>
            <a:endParaRPr lang="en-US" sz="3200" b="1" dirty="0">
              <a:solidFill>
                <a:schemeClr val="bg1">
                  <a:lumMod val="9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81586" y="2215626"/>
            <a:ext cx="1332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সংগঠন</a:t>
            </a:r>
            <a:endParaRPr 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99290" y="553790"/>
            <a:ext cx="2691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2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ক্রমহ্রাসমান</a:t>
            </a:r>
            <a:r>
              <a:rPr lang="en-US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endParaRPr lang="en-US" sz="2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87159" y="3391511"/>
            <a:ext cx="2045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Arrow Connector 9"/>
          <p:cNvCxnSpPr>
            <a:stCxn id="7" idx="1"/>
            <a:endCxn id="2" idx="0"/>
          </p:cNvCxnSpPr>
          <p:nvPr/>
        </p:nvCxnSpPr>
        <p:spPr>
          <a:xfrm flipV="1">
            <a:off x="8582023" y="1106980"/>
            <a:ext cx="0" cy="125422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28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9" grpId="0" animBg="1"/>
      <p:bldP spid="20" grpId="0"/>
      <p:bldP spid="21" grpId="0"/>
      <p:bldP spid="22" grpId="0"/>
      <p:bldP spid="24" grpId="0"/>
      <p:bldP spid="3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1958729" y="599027"/>
            <a:ext cx="7498804" cy="7757804"/>
            <a:chOff x="1958729" y="599027"/>
            <a:chExt cx="7498804" cy="7757804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3037668" y="619931"/>
              <a:ext cx="30996" cy="3859078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3068664" y="4479009"/>
              <a:ext cx="5284922" cy="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Arc 7"/>
            <p:cNvSpPr/>
            <p:nvPr/>
          </p:nvSpPr>
          <p:spPr>
            <a:xfrm rot="18716089">
              <a:off x="2427032" y="1326331"/>
              <a:ext cx="6738065" cy="7322936"/>
            </a:xfrm>
            <a:prstGeom prst="arc">
              <a:avLst>
                <a:gd name="adj1" fmla="val 16200000"/>
                <a:gd name="adj2" fmla="val 8642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4262034" y="1704814"/>
              <a:ext cx="15498" cy="27741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470902" y="1456841"/>
              <a:ext cx="15498" cy="3022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6679770" y="1704808"/>
              <a:ext cx="30996" cy="27742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7423688" y="5616279"/>
              <a:ext cx="9298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229601" y="2072165"/>
              <a:ext cx="9298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MP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586780" y="1202508"/>
              <a:ext cx="9298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021451" y="996938"/>
              <a:ext cx="9298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smtClean="0"/>
                <a:t>     b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82654" y="1218962"/>
              <a:ext cx="9298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958729" y="599027"/>
              <a:ext cx="9298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       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39834" y="4420540"/>
              <a:ext cx="9298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TP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025670" y="4636232"/>
              <a:ext cx="9298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X2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121831" y="4634023"/>
              <a:ext cx="9298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  X3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722376" y="4598688"/>
              <a:ext cx="9298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  X   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993226" y="4538616"/>
              <a:ext cx="929898" cy="420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aseline="-25000" dirty="0" smtClean="0"/>
                <a:t>x1</a:t>
              </a:r>
              <a:endParaRPr lang="en-US" sz="2400" baseline="-25000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9438468" y="2559639"/>
            <a:ext cx="1611824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ক্রমহ্রাসমান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46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940967" y="409723"/>
            <a:ext cx="7128566" cy="5591238"/>
            <a:chOff x="2940967" y="409723"/>
            <a:chExt cx="7128566" cy="5591238"/>
          </a:xfrm>
        </p:grpSpPr>
        <p:grpSp>
          <p:nvGrpSpPr>
            <p:cNvPr id="3" name="Group 2"/>
            <p:cNvGrpSpPr/>
            <p:nvPr/>
          </p:nvGrpSpPr>
          <p:grpSpPr>
            <a:xfrm>
              <a:off x="7094513" y="1221515"/>
              <a:ext cx="2975020" cy="4779446"/>
              <a:chOff x="7094513" y="2361201"/>
              <a:chExt cx="2975020" cy="3377756"/>
            </a:xfrm>
            <a:solidFill>
              <a:srgbClr val="0070C0"/>
            </a:solidFill>
          </p:grpSpPr>
          <p:sp>
            <p:nvSpPr>
              <p:cNvPr id="4" name="Flowchart: Magnetic Disk 3"/>
              <p:cNvSpPr/>
              <p:nvPr/>
            </p:nvSpPr>
            <p:spPr>
              <a:xfrm>
                <a:off x="7094513" y="4556065"/>
                <a:ext cx="2975020" cy="1182892"/>
              </a:xfrm>
              <a:prstGeom prst="flowChartMagneticDisk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lowchart: Magnetic Disk 4"/>
              <p:cNvSpPr/>
              <p:nvPr/>
            </p:nvSpPr>
            <p:spPr>
              <a:xfrm>
                <a:off x="7094513" y="3804505"/>
                <a:ext cx="2975020" cy="1144255"/>
              </a:xfrm>
              <a:prstGeom prst="flowChartMagneticDisk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lowchart: Magnetic Disk 5"/>
              <p:cNvSpPr/>
              <p:nvPr/>
            </p:nvSpPr>
            <p:spPr>
              <a:xfrm>
                <a:off x="7094513" y="2991169"/>
                <a:ext cx="2975020" cy="1182892"/>
              </a:xfrm>
              <a:prstGeom prst="flowChartMagneticDisk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lowchart: Magnetic Disk 6"/>
              <p:cNvSpPr/>
              <p:nvPr/>
            </p:nvSpPr>
            <p:spPr>
              <a:xfrm>
                <a:off x="7094513" y="2361201"/>
                <a:ext cx="2975020" cy="1030310"/>
              </a:xfrm>
              <a:prstGeom prst="flowChartMagneticDisk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3762050" y="3612409"/>
              <a:ext cx="13328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chemeClr val="bg1">
                      <a:lumMod val="9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মূলধন</a:t>
              </a:r>
              <a:endParaRPr lang="en-US" sz="3200" b="1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0" name="Can 19"/>
            <p:cNvSpPr/>
            <p:nvPr/>
          </p:nvSpPr>
          <p:spPr>
            <a:xfrm>
              <a:off x="7094513" y="409723"/>
              <a:ext cx="2975020" cy="5530708"/>
            </a:xfrm>
            <a:prstGeom prst="can">
              <a:avLst>
                <a:gd name="adj" fmla="val 23958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7094513" y="1252510"/>
              <a:ext cx="2975020" cy="4687921"/>
              <a:chOff x="7094513" y="2361201"/>
              <a:chExt cx="2975020" cy="3377756"/>
            </a:xfrm>
            <a:solidFill>
              <a:srgbClr val="0070C0"/>
            </a:solidFill>
          </p:grpSpPr>
          <p:sp>
            <p:nvSpPr>
              <p:cNvPr id="22" name="Flowchart: Magnetic Disk 21"/>
              <p:cNvSpPr/>
              <p:nvPr/>
            </p:nvSpPr>
            <p:spPr>
              <a:xfrm>
                <a:off x="7094513" y="4556065"/>
                <a:ext cx="2975020" cy="1182892"/>
              </a:xfrm>
              <a:prstGeom prst="flowChartMagneticDisk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lowchart: Magnetic Disk 22"/>
              <p:cNvSpPr/>
              <p:nvPr/>
            </p:nvSpPr>
            <p:spPr>
              <a:xfrm>
                <a:off x="7094513" y="3804505"/>
                <a:ext cx="2975020" cy="1144255"/>
              </a:xfrm>
              <a:prstGeom prst="flowChartMagneticDisk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Magnetic Disk 23"/>
              <p:cNvSpPr/>
              <p:nvPr/>
            </p:nvSpPr>
            <p:spPr>
              <a:xfrm>
                <a:off x="7094513" y="2991169"/>
                <a:ext cx="2975020" cy="1182892"/>
              </a:xfrm>
              <a:prstGeom prst="flowChartMagneticDisk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lowchart: Magnetic Disk 24"/>
              <p:cNvSpPr/>
              <p:nvPr/>
            </p:nvSpPr>
            <p:spPr>
              <a:xfrm>
                <a:off x="7094513" y="2361201"/>
                <a:ext cx="2975020" cy="1030310"/>
              </a:xfrm>
              <a:prstGeom prst="flowChartMagneticDisk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Flowchart: Magnetic Disk 26"/>
            <p:cNvSpPr/>
            <p:nvPr/>
          </p:nvSpPr>
          <p:spPr>
            <a:xfrm>
              <a:off x="2940967" y="4485118"/>
              <a:ext cx="2975020" cy="1455313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Magnetic Disk 27"/>
            <p:cNvSpPr/>
            <p:nvPr/>
          </p:nvSpPr>
          <p:spPr>
            <a:xfrm>
              <a:off x="2940967" y="3493445"/>
              <a:ext cx="2975020" cy="1455313"/>
            </a:xfrm>
            <a:prstGeom prst="flowChartMagneticDisk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Magnetic Disk 28"/>
            <p:cNvSpPr/>
            <p:nvPr/>
          </p:nvSpPr>
          <p:spPr>
            <a:xfrm>
              <a:off x="2940967" y="2501772"/>
              <a:ext cx="2975020" cy="1455313"/>
            </a:xfrm>
            <a:prstGeom prst="flowChartMagneticDisk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Magnetic Disk 29"/>
            <p:cNvSpPr/>
            <p:nvPr/>
          </p:nvSpPr>
          <p:spPr>
            <a:xfrm>
              <a:off x="2940967" y="1973739"/>
              <a:ext cx="2975020" cy="1082371"/>
            </a:xfrm>
            <a:prstGeom prst="flowChartMagneticDisk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781586" y="5039024"/>
              <a:ext cx="13328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ভূমি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762050" y="4001289"/>
              <a:ext cx="13328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শ্রম</a:t>
              </a:r>
              <a:endParaRPr lang="en-US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762050" y="3178457"/>
              <a:ext cx="13328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chemeClr val="bg1">
                      <a:lumMod val="9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মূলধন</a:t>
              </a:r>
              <a:endParaRPr lang="en-US" sz="3200" b="1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781586" y="2262120"/>
              <a:ext cx="13328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সংগঠন</a:t>
              </a:r>
              <a:endPara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199290" y="600284"/>
              <a:ext cx="26916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</a:t>
              </a:r>
              <a:r>
                <a:rPr lang="en-US" sz="2400" dirty="0" err="1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ক্রমবর্ধমান</a:t>
              </a:r>
              <a:r>
                <a:rPr lang="en-US" sz="24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উৎপাদন</a:t>
              </a:r>
              <a:endPara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687159" y="3438005"/>
              <a:ext cx="204577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উৎপাদন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H="1" flipV="1">
              <a:off x="8582023" y="998495"/>
              <a:ext cx="19536" cy="1503277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9452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344263" y="599027"/>
            <a:ext cx="8558969" cy="5386584"/>
            <a:chOff x="344263" y="599027"/>
            <a:chExt cx="8558969" cy="5386584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3037668" y="619931"/>
              <a:ext cx="30996" cy="3859078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V="1">
              <a:off x="3068664" y="4479009"/>
              <a:ext cx="5284922" cy="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262033" y="2441497"/>
              <a:ext cx="15500" cy="20375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5470902" y="1828800"/>
              <a:ext cx="15498" cy="26502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679769" y="1366270"/>
              <a:ext cx="1" cy="3112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423688" y="5616279"/>
              <a:ext cx="9298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MP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330698" y="785804"/>
              <a:ext cx="9298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</a:t>
              </a:r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586780" y="923541"/>
              <a:ext cx="9298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21451" y="1430887"/>
              <a:ext cx="9298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smtClean="0"/>
                <a:t>     b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01108" y="2024875"/>
              <a:ext cx="9298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58729" y="599027"/>
              <a:ext cx="9298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       </a:t>
              </a:r>
              <a:r>
                <a:rPr lang="en-US" sz="2400" dirty="0" smtClean="0"/>
                <a:t>Y</a:t>
              </a:r>
              <a:endParaRPr lang="en-US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659765" y="4420540"/>
              <a:ext cx="9298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o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25670" y="4636232"/>
              <a:ext cx="9298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X2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21831" y="4634023"/>
              <a:ext cx="9298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  X3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22376" y="4598688"/>
              <a:ext cx="9298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      X   </a:t>
              </a:r>
              <a:endParaRPr lang="en-US" sz="2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93226" y="4538616"/>
              <a:ext cx="929898" cy="420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aseline="-25000" dirty="0" smtClean="0"/>
                <a:t>x1</a:t>
              </a:r>
              <a:endParaRPr lang="en-US" sz="2400" baseline="-25000" dirty="0"/>
            </a:p>
          </p:txBody>
        </p:sp>
        <p:sp>
          <p:nvSpPr>
            <p:cNvPr id="24" name="Arc 23"/>
            <p:cNvSpPr/>
            <p:nvPr/>
          </p:nvSpPr>
          <p:spPr>
            <a:xfrm rot="19602807">
              <a:off x="344263" y="2493466"/>
              <a:ext cx="8558969" cy="2538325"/>
            </a:xfrm>
            <a:prstGeom prst="arc">
              <a:avLst>
                <a:gd name="adj1" fmla="val 16200000"/>
                <a:gd name="adj2" fmla="val 2113486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8446575" y="2265173"/>
            <a:ext cx="1611824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ক্রমবর্ধমান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96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315</Words>
  <Application>Microsoft Office PowerPoint</Application>
  <PresentationFormat>Widescreen</PresentationFormat>
  <Paragraphs>98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Fawzia Hasan</dc:creator>
  <cp:lastModifiedBy>Kazi Fawzia Hassan</cp:lastModifiedBy>
  <cp:revision>44</cp:revision>
  <dcterms:created xsi:type="dcterms:W3CDTF">2019-06-12T09:49:15Z</dcterms:created>
  <dcterms:modified xsi:type="dcterms:W3CDTF">2020-07-07T16:11:38Z</dcterms:modified>
</cp:coreProperties>
</file>