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B64C-9E51-49F7-906A-54921431D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1E982-47CD-461B-969E-94AB7A5A8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E6C3B-65A8-43AD-BBDA-FC73FEF4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650-A2F2-4E10-9124-DF34488C4EB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E6669-2CA5-413D-BBB9-F9F3B523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D535-2251-4050-8A14-8447AFA3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D94-6CB6-45D9-8023-2FC16A7A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3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58E3-5A1B-4C5C-8E71-06A16D7F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E71D1-4511-43C9-A938-AF370B7FF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8FD14-BB73-4987-9131-8DF1B640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650-A2F2-4E10-9124-DF34488C4EB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9DE73-5A30-4809-BCB5-4CEE6602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60FED-2ABC-4E7E-8285-678D5ECF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D94-6CB6-45D9-8023-2FC16A7A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40B4C-8CF7-48D3-B9E5-32CB37E8E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6D2A4-7BD0-420B-A986-3BDC4B53D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B7E6D-7AE9-4862-9DB1-46DA3DDB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650-A2F2-4E10-9124-DF34488C4EB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4CDCC-6A7E-4150-9731-A5DEADAF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6441-F575-4F4D-80E0-B075096C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D94-6CB6-45D9-8023-2FC16A7A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0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38B9-DFEC-4C8D-8C49-4E8F5702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80FCB-225E-417D-93D7-B9C3CD67B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30E7B-58B2-4A5C-A3A2-98D4D238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650-A2F2-4E10-9124-DF34488C4EB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0F894-4D1B-4E26-930A-952B62F2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70934-DB41-42D3-BC63-EA8207E2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D94-6CB6-45D9-8023-2FC16A7A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A159-F6C8-4A07-8976-444891FA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26FD8-76FD-4D82-A038-1CF957788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3857E-669A-4412-8789-1D1FE4F5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650-A2F2-4E10-9124-DF34488C4EB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ED9F1-7759-4ECE-AF7D-9EB403AF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6FB59-1908-49F6-8F8F-0FB338FD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D94-6CB6-45D9-8023-2FC16A7A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8071-339A-4F4F-9F25-AFB53A82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31D22-D7DA-4A14-9CCD-AB4838BC0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38A1C-4985-4928-B9D2-45439BAD1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34494-0FF9-42FF-9D28-C13D31C6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650-A2F2-4E10-9124-DF34488C4EB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84BE4-E69B-481D-978F-D609CBB0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A67BF-46EF-4C55-975B-9E29B959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D94-6CB6-45D9-8023-2FC16A7A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3298-AF26-4416-9BC8-7FA6F78B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DED2A-60B8-4C11-AEE1-287F79F82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5C0EF-4972-4A76-B087-356B74EE0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6B863-9E89-48E9-B438-2E0993BB1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8F969-791C-4EB5-B715-29D1B44B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F1AEC-3D80-4424-A0AF-B7FA0476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650-A2F2-4E10-9124-DF34488C4EB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F51A3-8384-493D-B084-EEA42295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2C214F-8228-481B-8540-0DCCB6B2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D94-6CB6-45D9-8023-2FC16A7A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0D23-66E9-4DC2-8372-9188085D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1099D-F583-4044-A226-0C829D78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650-A2F2-4E10-9124-DF34488C4EB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791EB-F993-4456-90E8-3B2A95D3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1D978-5126-4835-AF13-BD85B942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D94-6CB6-45D9-8023-2FC16A7A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2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BC941-958E-4591-99F2-4227F8D1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650-A2F2-4E10-9124-DF34488C4EB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0BD38-E333-461E-BD34-9DB37CD8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9DBF3-C443-4151-B53C-4D12C0DA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D94-6CB6-45D9-8023-2FC16A7A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0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BE4E-50C7-4FE1-AF19-49C985F2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D4DDE-2A7E-428F-9D5E-BAE7EB591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70A71-EFBE-40B6-90D5-8DC402E17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3E2BC-2D1A-4E56-A56F-22AD95504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650-A2F2-4E10-9124-DF34488C4EB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F118E-F4B8-468C-87B3-391EB06E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DC08C-BAC5-46D2-9C65-9A6074E6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D94-6CB6-45D9-8023-2FC16A7A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0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6D06-2BED-40D4-9340-D5918DAE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8B3A0-C3E5-466D-809E-20763682D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B70A5-5CCE-4A97-BFB5-69822F0B5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792BC-3777-4400-BDD5-3696CD04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0650-A2F2-4E10-9124-DF34488C4EB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52761-43EF-4D56-BFD3-B10997C3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A9B6E-D2F9-4D47-9E5C-4688BDD4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D94-6CB6-45D9-8023-2FC16A7A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70868-793C-45DA-9704-16081B35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117B6-80D2-4387-A2E5-3FAE063AF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C7F8C-DC82-4A27-8D87-9B3791D6E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40650-A2F2-4E10-9124-DF34488C4EB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45D62-B953-4890-BDB2-7A934CBEE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A095D-4E82-4502-A6B3-53CBC463A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9AD94-6CB6-45D9-8023-2FC16A7A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E89085-4925-4F43-AE9F-CFD82B532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1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A6BD8-82FF-41A8-BBF2-72A3CEDA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37" y="1639473"/>
            <a:ext cx="11057206" cy="3787298"/>
          </a:xfrm>
          <a:prstGeom prst="rect">
            <a:avLst/>
          </a:prstGeom>
          <a:pattFill prst="trellis">
            <a:fgClr>
              <a:schemeClr val="accent2"/>
            </a:fgClr>
            <a:bgClr>
              <a:schemeClr val="bg1"/>
            </a:bgClr>
          </a:patt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45734-2DC6-4AF3-A16E-702DE9B47D12}"/>
              </a:ext>
            </a:extLst>
          </p:cNvPr>
          <p:cNvSpPr txBox="1"/>
          <p:nvPr/>
        </p:nvSpPr>
        <p:spPr>
          <a:xfrm>
            <a:off x="4572001" y="393895"/>
            <a:ext cx="398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ব্যবস্থা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541F6-5E5B-4AB9-9C78-BDA39E0CBE4D}"/>
              </a:ext>
            </a:extLst>
          </p:cNvPr>
          <p:cNvSpPr txBox="1"/>
          <p:nvPr/>
        </p:nvSpPr>
        <p:spPr>
          <a:xfrm>
            <a:off x="506437" y="5902908"/>
            <a:ext cx="1308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ম্রো পরিবারের প্রধান হলেন পিতা। তাদের রয়েছে গ্রামভিত্তিক সমাজব্যবস্থা।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A62AE7-71D6-4983-AF33-ADD68250C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8191" y="1468300"/>
            <a:ext cx="4992783" cy="3412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81F79B-8EFE-4F88-9E3D-3B89DB248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74" y="1434495"/>
            <a:ext cx="6234563" cy="3480583"/>
          </a:xfrm>
          <a:prstGeom prst="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63F79A-FB8A-4B63-9A6C-238ABECFFEF1}"/>
              </a:ext>
            </a:extLst>
          </p:cNvPr>
          <p:cNvSpPr txBox="1"/>
          <p:nvPr/>
        </p:nvSpPr>
        <p:spPr>
          <a:xfrm>
            <a:off x="5314768" y="337625"/>
            <a:ext cx="3488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AD930-A0F7-4D67-9386-3BBB9AAEB89B}"/>
              </a:ext>
            </a:extLst>
          </p:cNvPr>
          <p:cNvSpPr txBox="1"/>
          <p:nvPr/>
        </p:nvSpPr>
        <p:spPr>
          <a:xfrm>
            <a:off x="0" y="5458265"/>
            <a:ext cx="12041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ম্রোরা তাদের বাড়িকে বলে কিম।সাধারণত বাশেঁর বেড়া ও ছনের চাল দিয়ে মাচার ঊপর তাঁরা বাড়ি তৈরি করেন।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155AE-B99B-4F27-A4E3-12E28AFA2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57" y="829203"/>
            <a:ext cx="425139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41034B-E59E-4E54-A86A-5A79FACE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57" y="829203"/>
            <a:ext cx="3717062" cy="210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23F559-6FBF-42FB-BF86-2C39A6FB1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9421" y="867989"/>
            <a:ext cx="3398354" cy="2089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 result for meet food">
            <a:extLst>
              <a:ext uri="{FF2B5EF4-FFF2-40B4-BE49-F238E27FC236}">
                <a16:creationId xmlns:a16="http://schemas.microsoft.com/office/drawing/2014/main" id="{BF78FE26-6F55-4FF5-89A2-4673A8C2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7" y="2998541"/>
            <a:ext cx="4251399" cy="194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1C377-81A3-4402-9727-FAB45E005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22" y="3057948"/>
            <a:ext cx="3831425" cy="1889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4DC6C-4C84-4E9A-B165-05F0FCC77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711" y="3054627"/>
            <a:ext cx="3283994" cy="1889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E6393E-316A-420A-9FCB-CC5FB2008BD9}"/>
              </a:ext>
            </a:extLst>
          </p:cNvPr>
          <p:cNvSpPr txBox="1"/>
          <p:nvPr/>
        </p:nvSpPr>
        <p:spPr>
          <a:xfrm>
            <a:off x="5304997" y="0"/>
            <a:ext cx="120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0CBFCD-C190-4D62-9123-936822CBB68F}"/>
              </a:ext>
            </a:extLst>
          </p:cNvPr>
          <p:cNvSpPr txBox="1"/>
          <p:nvPr/>
        </p:nvSpPr>
        <p:spPr>
          <a:xfrm>
            <a:off x="253356" y="5359791"/>
            <a:ext cx="11938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ম্রোদের প্রধান খাদ্য ভাত,শুঁটকিমাছ ও বিভিন্ন ধরনের মাংশ।তাঁদের অন্যতম সুস্বাদু খাবারের নাম নাপ্পি।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4DC6C-4C84-4E9A-B165-05F0FCC77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9" y="1181686"/>
            <a:ext cx="5433026" cy="41191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6ADDB2-9278-4154-824F-D7A1C5B59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54" y="1069146"/>
            <a:ext cx="5124944" cy="4431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B0F4EB-4083-4619-BBB5-8776AE2BFC21}"/>
              </a:ext>
            </a:extLst>
          </p:cNvPr>
          <p:cNvSpPr/>
          <p:nvPr/>
        </p:nvSpPr>
        <p:spPr>
          <a:xfrm>
            <a:off x="2130734" y="5719717"/>
            <a:ext cx="8010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তাঁদের অন্যতম সুস্বাদু খাবারের নাম নাপ্পি।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DF1ED5-5F9E-4C4F-8A1C-D62429005751}"/>
              </a:ext>
            </a:extLst>
          </p:cNvPr>
          <p:cNvSpPr/>
          <p:nvPr/>
        </p:nvSpPr>
        <p:spPr>
          <a:xfrm>
            <a:off x="5060139" y="141261"/>
            <a:ext cx="1035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4FAC9C-3273-4CC8-9633-D0F67536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1189" t="34119" r="28283"/>
          <a:stretch>
            <a:fillRect/>
          </a:stretch>
        </p:blipFill>
        <p:spPr bwMode="auto">
          <a:xfrm>
            <a:off x="6468691" y="1719775"/>
            <a:ext cx="5352328" cy="36767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AECA1D-CE85-465E-8829-57570A541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6" y="1504272"/>
            <a:ext cx="6075365" cy="4107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79B4EC-D7B3-4913-95AE-5ACAD0B783F3}"/>
              </a:ext>
            </a:extLst>
          </p:cNvPr>
          <p:cNvSpPr txBox="1"/>
          <p:nvPr/>
        </p:nvSpPr>
        <p:spPr>
          <a:xfrm>
            <a:off x="5188634" y="476521"/>
            <a:ext cx="1814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5600C-6100-4FBD-9B50-2139B553379C}"/>
              </a:ext>
            </a:extLst>
          </p:cNvPr>
          <p:cNvSpPr txBox="1"/>
          <p:nvPr/>
        </p:nvSpPr>
        <p:spPr>
          <a:xfrm>
            <a:off x="0" y="5735148"/>
            <a:ext cx="1265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ম্রো মেয়েদের ঐতিহ্যবাহী পোশাকের নাম ওয়াংলাই ।পুরুষরা খাটো সাদা পোশাক পরেন।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70E13-F2C7-418A-82B0-31AF66E30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735" y="808892"/>
            <a:ext cx="5280746" cy="21226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3DC215-213A-4EAC-BAE6-325E506A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9364" y="769441"/>
            <a:ext cx="5785336" cy="21226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E34C190E-7E1A-4B40-9235-8B15A0E01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5" y="3429000"/>
            <a:ext cx="5280746" cy="1954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3F0EC-66C6-44D1-A405-15BE127F1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64" y="3429000"/>
            <a:ext cx="5658465" cy="19451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4C4341-FF8E-4FEE-9161-EF09CDE8EB52}"/>
              </a:ext>
            </a:extLst>
          </p:cNvPr>
          <p:cNvSpPr txBox="1"/>
          <p:nvPr/>
        </p:nvSpPr>
        <p:spPr>
          <a:xfrm>
            <a:off x="4375051" y="0"/>
            <a:ext cx="443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2369F-9A58-4BB5-BD3D-E5C3A8F4DE19}"/>
              </a:ext>
            </a:extLst>
          </p:cNvPr>
          <p:cNvSpPr txBox="1"/>
          <p:nvPr/>
        </p:nvSpPr>
        <p:spPr>
          <a:xfrm>
            <a:off x="123561" y="5813271"/>
            <a:ext cx="1219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 ,বিয়ে,মৃত্যু ইত্যাদি অনুষ্ঠানে ম্রোরা বিভিন্ন আচার উৎসব পালন করেন।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5A9C0D-E083-4B9C-A89A-63A32E959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2310"/>
          <a:stretch/>
        </p:blipFill>
        <p:spPr bwMode="auto">
          <a:xfrm>
            <a:off x="237941" y="1641712"/>
            <a:ext cx="5486399" cy="41682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D7A15C-A38D-4287-8DAD-E7E5D33B4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9310"/>
            <a:ext cx="5486400" cy="453161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2DF8B9-44C6-4AD0-8D34-013919EE063B}"/>
              </a:ext>
            </a:extLst>
          </p:cNvPr>
          <p:cNvSpPr/>
          <p:nvPr/>
        </p:nvSpPr>
        <p:spPr>
          <a:xfrm>
            <a:off x="8187397" y="4656406"/>
            <a:ext cx="2518117" cy="576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কান ছিদ্র করা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ACD47-4FF3-489E-892A-2B8A945F0F00}"/>
              </a:ext>
            </a:extLst>
          </p:cNvPr>
          <p:cNvSpPr/>
          <p:nvPr/>
        </p:nvSpPr>
        <p:spPr>
          <a:xfrm>
            <a:off x="4464220" y="437741"/>
            <a:ext cx="2520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কান ছিদ্র করা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38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943340-D830-4C1E-AB0D-10C1BA589B49}"/>
              </a:ext>
            </a:extLst>
          </p:cNvPr>
          <p:cNvSpPr/>
          <p:nvPr/>
        </p:nvSpPr>
        <p:spPr>
          <a:xfrm>
            <a:off x="3265367" y="68471"/>
            <a:ext cx="38218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04179-3330-496B-A00E-823D74A67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979"/>
            <a:ext cx="4738567" cy="5420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DE0801-9AEA-4519-95A8-D3CF1D9F7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57" y="1588137"/>
            <a:ext cx="4289474" cy="49823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6F0AAE-B186-4D66-ADC7-D001FC3652EF}"/>
              </a:ext>
            </a:extLst>
          </p:cNvPr>
          <p:cNvSpPr txBox="1"/>
          <p:nvPr/>
        </p:nvSpPr>
        <p:spPr>
          <a:xfrm>
            <a:off x="3786326" y="664204"/>
            <a:ext cx="401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নং-৮৬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D838BC6-F08D-42F6-A484-46E14CB60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91898"/>
              </p:ext>
            </p:extLst>
          </p:nvPr>
        </p:nvGraphicFramePr>
        <p:xfrm>
          <a:off x="0" y="1209821"/>
          <a:ext cx="12192000" cy="55145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1668">
                  <a:extLst>
                    <a:ext uri="{9D8B030D-6E8A-4147-A177-3AD203B41FA5}">
                      <a16:colId xmlns:a16="http://schemas.microsoft.com/office/drawing/2014/main" val="3165655862"/>
                    </a:ext>
                  </a:extLst>
                </a:gridCol>
                <a:gridCol w="8520332">
                  <a:extLst>
                    <a:ext uri="{9D8B030D-6E8A-4147-A177-3AD203B41FA5}">
                      <a16:colId xmlns:a16="http://schemas.microsoft.com/office/drawing/2014/main" val="2775099126"/>
                    </a:ext>
                  </a:extLst>
                </a:gridCol>
              </a:tblGrid>
              <a:tr h="1838178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দলীয় কাজ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044327"/>
                  </a:ext>
                </a:extLst>
              </a:tr>
              <a:tr h="1838178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চাকমা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ইউনেস্কো ম্রো জনগোষ্ঠীর ভাষাকে ঝুকিপূর্ণ বলেছেন কেন?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17405"/>
                  </a:ext>
                </a:extLst>
              </a:tr>
              <a:tr h="1838178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মারমা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ম্রো জনগোষ্ঠীর খাদ্যের তালিকা তৈরি কর ?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4919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CE2A07-E500-4C5D-9EA7-3D3C63DCF7BA}"/>
              </a:ext>
            </a:extLst>
          </p:cNvPr>
          <p:cNvSpPr txBox="1"/>
          <p:nvPr/>
        </p:nvSpPr>
        <p:spPr>
          <a:xfrm>
            <a:off x="4135901" y="168812"/>
            <a:ext cx="5345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4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7CF5C-5AEE-4541-99A1-0F7220490D17}"/>
              </a:ext>
            </a:extLst>
          </p:cNvPr>
          <p:cNvSpPr txBox="1"/>
          <p:nvPr/>
        </p:nvSpPr>
        <p:spPr>
          <a:xfrm>
            <a:off x="3742006" y="351692"/>
            <a:ext cx="526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মুখে মুখে উত্তর বলি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D6133-94E7-4020-BC42-0FFA918261FE}"/>
              </a:ext>
            </a:extLst>
          </p:cNvPr>
          <p:cNvSpPr txBox="1"/>
          <p:nvPr/>
        </p:nvSpPr>
        <p:spPr>
          <a:xfrm>
            <a:off x="267286" y="1969477"/>
            <a:ext cx="11324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১।ম্রো  জনগোষ্ঠীর ধর্মের নাম কি?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4DE84-C671-4A28-A606-6159B9314F71}"/>
              </a:ext>
            </a:extLst>
          </p:cNvPr>
          <p:cNvSpPr txBox="1"/>
          <p:nvPr/>
        </p:nvSpPr>
        <p:spPr>
          <a:xfrm>
            <a:off x="604911" y="2826040"/>
            <a:ext cx="746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ম্রো  জনগোষ্ঠীর ধর্মের নাম তোরাই।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3C8F6-06F7-48FB-9CAC-67DFC7CEBD14}"/>
              </a:ext>
            </a:extLst>
          </p:cNvPr>
          <p:cNvSpPr txBox="1"/>
          <p:nvPr/>
        </p:nvSpPr>
        <p:spPr>
          <a:xfrm>
            <a:off x="267286" y="3826695"/>
            <a:ext cx="813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২।ম্রো পরিবারের প্রধান কে?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EC488-5C58-4D3C-A7EA-0CC2CF1785D4}"/>
              </a:ext>
            </a:extLst>
          </p:cNvPr>
          <p:cNvSpPr txBox="1"/>
          <p:nvPr/>
        </p:nvSpPr>
        <p:spPr>
          <a:xfrm>
            <a:off x="759655" y="4473407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ম্রো পরিবারের প্রধান পিতা।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DA9A0-D6E2-4EB3-B910-C0C906F0CC22}"/>
              </a:ext>
            </a:extLst>
          </p:cNvPr>
          <p:cNvSpPr txBox="1"/>
          <p:nvPr/>
        </p:nvSpPr>
        <p:spPr>
          <a:xfrm>
            <a:off x="9129933" y="5936565"/>
            <a:ext cx="203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B145A-FB16-494C-9E30-2E64E1FC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F40FD-03DF-4BA4-B67A-4866F9F8FB91}"/>
              </a:ext>
            </a:extLst>
          </p:cNvPr>
          <p:cNvSpPr txBox="1"/>
          <p:nvPr/>
        </p:nvSpPr>
        <p:spPr>
          <a:xfrm>
            <a:off x="379827" y="422031"/>
            <a:ext cx="65133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নৃ-গোষ্ঠীর জীবনধারায় সকলকে স্বাগতম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65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3FFB96-412E-43C1-BFBE-AF998DA12FDA}"/>
              </a:ext>
            </a:extLst>
          </p:cNvPr>
          <p:cNvSpPr txBox="1"/>
          <p:nvPr/>
        </p:nvSpPr>
        <p:spPr>
          <a:xfrm>
            <a:off x="4232031" y="970671"/>
            <a:ext cx="3727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 ব্যবস্থা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19E9F-0EE9-435D-93B8-5A3651D00972}"/>
              </a:ext>
            </a:extLst>
          </p:cNvPr>
          <p:cNvSpPr txBox="1"/>
          <p:nvPr/>
        </p:nvSpPr>
        <p:spPr>
          <a:xfrm>
            <a:off x="787790" y="3235569"/>
            <a:ext cx="11404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শিখনঘাটতি পর্যবেক্ষণ করে নিরাময়মূলক ব্যবস্থা গ্রহণ করব।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13388A-EB8E-4874-A715-DA9DFCD2C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74" y="196948"/>
            <a:ext cx="12093526" cy="6520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C14E1D-1BD2-4F81-AA92-5974FBF35ECB}"/>
              </a:ext>
            </a:extLst>
          </p:cNvPr>
          <p:cNvSpPr txBox="1"/>
          <p:nvPr/>
        </p:nvSpPr>
        <p:spPr>
          <a:xfrm>
            <a:off x="2321170" y="618978"/>
            <a:ext cx="2672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010113-A544-492E-9655-9AE7B1C6A0A7}"/>
              </a:ext>
            </a:extLst>
          </p:cNvPr>
          <p:cNvSpPr txBox="1"/>
          <p:nvPr/>
        </p:nvSpPr>
        <p:spPr>
          <a:xfrm>
            <a:off x="407963" y="5743900"/>
            <a:ext cx="11113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ম্রোদের জীবনধারা সম্পর্কে পাঁচটি বাক্য লিখে আনবে।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3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2B330-3110-4F81-82DD-62C47D2FE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9B4BFE-0CAC-49E7-B3AD-C53C31BBAB60}"/>
              </a:ext>
            </a:extLst>
          </p:cNvPr>
          <p:cNvSpPr txBox="1"/>
          <p:nvPr/>
        </p:nvSpPr>
        <p:spPr>
          <a:xfrm>
            <a:off x="1" y="1320800"/>
            <a:ext cx="11669486" cy="315471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l"/>
            <a:r>
              <a:rPr lang="bn-IN" sz="19900" b="1" dirty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289E06-A6E7-4E10-ACBB-C5C685A2B64B}"/>
              </a:ext>
            </a:extLst>
          </p:cNvPr>
          <p:cNvSpPr/>
          <p:nvPr/>
        </p:nvSpPr>
        <p:spPr>
          <a:xfrm>
            <a:off x="4615466" y="345869"/>
            <a:ext cx="3217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BB4158-F50B-4887-923A-00FE212ECF32}"/>
              </a:ext>
            </a:extLst>
          </p:cNvPr>
          <p:cNvGrpSpPr/>
          <p:nvPr/>
        </p:nvGrpSpPr>
        <p:grpSpPr>
          <a:xfrm>
            <a:off x="338328" y="2217303"/>
            <a:ext cx="2714860" cy="3891108"/>
            <a:chOff x="456423" y="1300315"/>
            <a:chExt cx="2714860" cy="38911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7F5073-2471-4EC9-9876-B913B0E3A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981200"/>
              <a:ext cx="1951306" cy="25293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10006E-EB4D-4F34-BE6E-CA38E51AC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23" y="1300315"/>
              <a:ext cx="2714860" cy="389110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4EE3818-CEA1-498A-A0BB-32FE1FB56AAF}"/>
              </a:ext>
            </a:extLst>
          </p:cNvPr>
          <p:cNvSpPr/>
          <p:nvPr/>
        </p:nvSpPr>
        <p:spPr>
          <a:xfrm>
            <a:off x="4900715" y="2898188"/>
            <a:ext cx="67243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নাহিদা আখতার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উত্তর সরকারি প্রাথমিক বিদ্যালয়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,সরাইল, ব্রাহ্মণবাড়িয়া।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63D3B4-C109-4E32-951B-856B361E04A1}"/>
              </a:ext>
            </a:extLst>
          </p:cNvPr>
          <p:cNvSpPr/>
          <p:nvPr/>
        </p:nvSpPr>
        <p:spPr>
          <a:xfrm>
            <a:off x="4760538" y="427982"/>
            <a:ext cx="26709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F3240-A5F5-497A-9646-8A1F2829E496}"/>
              </a:ext>
            </a:extLst>
          </p:cNvPr>
          <p:cNvSpPr/>
          <p:nvPr/>
        </p:nvSpPr>
        <p:spPr>
          <a:xfrm>
            <a:off x="4405745" y="2787225"/>
            <a:ext cx="77862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 পরিচয়                        পাঠের শিরোনামঃ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ক্ষুদ্র নৃ-গোষ্ঠী 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পাঠঃম্রো      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7C718-4181-4F86-82FD-F002D6AED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117"/>
            <a:ext cx="3544042" cy="45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B9D2D-A27D-44A0-8FF0-AC257A32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46" y="1171187"/>
            <a:ext cx="3808381" cy="2658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3F0EC-66C6-44D1-A405-15BE127F1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43" y="1171187"/>
            <a:ext cx="3684548" cy="25028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F67A93-F25F-4F65-8960-9FDA84635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5578" r="2969"/>
          <a:stretch>
            <a:fillRect/>
          </a:stretch>
        </p:blipFill>
        <p:spPr bwMode="auto">
          <a:xfrm>
            <a:off x="8100807" y="1208565"/>
            <a:ext cx="3385986" cy="2465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238F10-572E-43D0-AA81-BAD597F2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876" y="4026094"/>
            <a:ext cx="3174972" cy="25353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E34C190E-7E1A-4B40-9235-8B15A0E01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28" y="3928037"/>
            <a:ext cx="3798979" cy="27314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6ADDB2-9278-4154-824F-D7A1C5B593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87" y="3709246"/>
            <a:ext cx="2810132" cy="28522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7C5066-0D0A-4AF2-B099-564396EC96CE}"/>
              </a:ext>
            </a:extLst>
          </p:cNvPr>
          <p:cNvSpPr txBox="1"/>
          <p:nvPr/>
        </p:nvSpPr>
        <p:spPr>
          <a:xfrm>
            <a:off x="253218" y="126609"/>
            <a:ext cx="11338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শিক্ষার্থীরা, চল আমরা কিছু ছবি দেখি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77E19B-7BA0-47B4-8676-6410216DF0A5}"/>
              </a:ext>
            </a:extLst>
          </p:cNvPr>
          <p:cNvGrpSpPr/>
          <p:nvPr/>
        </p:nvGrpSpPr>
        <p:grpSpPr>
          <a:xfrm>
            <a:off x="3840480" y="200464"/>
            <a:ext cx="5334000" cy="2438400"/>
            <a:chOff x="1828800" y="228600"/>
            <a:chExt cx="5334000" cy="2438400"/>
          </a:xfrm>
        </p:grpSpPr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72F03F40-6B6F-475D-BD24-B8A9F4600CAD}"/>
                </a:ext>
              </a:extLst>
            </p:cNvPr>
            <p:cNvSpPr/>
            <p:nvPr/>
          </p:nvSpPr>
          <p:spPr>
            <a:xfrm>
              <a:off x="1828800" y="228600"/>
              <a:ext cx="5334000" cy="2438400"/>
            </a:xfrm>
            <a:prstGeom prst="cloudCallout">
              <a:avLst>
                <a:gd name="adj1" fmla="val -41378"/>
                <a:gd name="adj2" fmla="val 950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65CE62-61E6-423C-ACE0-63F478EA8B6A}"/>
                </a:ext>
              </a:extLst>
            </p:cNvPr>
            <p:cNvSpPr txBox="1"/>
            <p:nvPr/>
          </p:nvSpPr>
          <p:spPr>
            <a:xfrm>
              <a:off x="2819400" y="914399"/>
              <a:ext cx="3429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8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0DE696-84F6-4CC4-B0EA-44FC55DD206E}"/>
              </a:ext>
            </a:extLst>
          </p:cNvPr>
          <p:cNvSpPr txBox="1"/>
          <p:nvPr/>
        </p:nvSpPr>
        <p:spPr>
          <a:xfrm>
            <a:off x="365759" y="3742006"/>
            <a:ext cx="118262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২.১.৭ জাতি, শ্রেণি, ধর্ম, বর্ণ গোষ্ঠী ছোট বড় নির্বিশেষে সবাইকে সমান মর্যাদা দিবে ও মিলেমিশে চলবে।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২.১.৮ গারো, খাসিয়া ম্রো, ত্রিপুরা ও ওরাংদের সংস্কৃতি বর্ণনা  করতে 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5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C2C520-B386-4AE1-A6A6-2A6F41C3A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 t="1118" b="8290"/>
          <a:stretch>
            <a:fillRect/>
          </a:stretch>
        </p:blipFill>
        <p:spPr>
          <a:xfrm>
            <a:off x="315472" y="662569"/>
            <a:ext cx="4910667" cy="55328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13B0B9-A471-4E20-9BDD-01228028CC00}"/>
              </a:ext>
            </a:extLst>
          </p:cNvPr>
          <p:cNvSpPr/>
          <p:nvPr/>
        </p:nvSpPr>
        <p:spPr>
          <a:xfrm>
            <a:off x="4666262" y="0"/>
            <a:ext cx="18309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68389A-8519-4F64-A88B-A2E2FEED2647}"/>
              </a:ext>
            </a:extLst>
          </p:cNvPr>
          <p:cNvSpPr/>
          <p:nvPr/>
        </p:nvSpPr>
        <p:spPr>
          <a:xfrm>
            <a:off x="-146254" y="6150114"/>
            <a:ext cx="12484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ম্রোরা মায়ানমার সীমান্তের কাছে বান্দরবান জেলার বিভিন্ন উপজেলায় বাস করে।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44E9DB-5596-417B-B970-4E0B7D246FB4}"/>
              </a:ext>
            </a:extLst>
          </p:cNvPr>
          <p:cNvSpPr/>
          <p:nvPr/>
        </p:nvSpPr>
        <p:spPr>
          <a:xfrm>
            <a:off x="2883402" y="5026225"/>
            <a:ext cx="1782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6AF20-1B9D-4662-AFFA-B16D72E0B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78" y="226383"/>
            <a:ext cx="4797084" cy="574650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B383714-16E3-40DB-AFF1-D755DD1881DB}"/>
              </a:ext>
            </a:extLst>
          </p:cNvPr>
          <p:cNvSpPr/>
          <p:nvPr/>
        </p:nvSpPr>
        <p:spPr>
          <a:xfrm>
            <a:off x="10102641" y="4796137"/>
            <a:ext cx="393896" cy="460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08F9150-BBFF-4CE4-B02C-14E3399316A2}"/>
              </a:ext>
            </a:extLst>
          </p:cNvPr>
          <p:cNvSpPr/>
          <p:nvPr/>
        </p:nvSpPr>
        <p:spPr>
          <a:xfrm rot="10800000">
            <a:off x="9172120" y="5017607"/>
            <a:ext cx="844061" cy="311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41276-A1C3-4075-A0B8-8CEFD5CC67A3}"/>
              </a:ext>
            </a:extLst>
          </p:cNvPr>
          <p:cNvSpPr txBox="1"/>
          <p:nvPr/>
        </p:nvSpPr>
        <p:spPr>
          <a:xfrm>
            <a:off x="8301943" y="4801221"/>
            <a:ext cx="136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3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C8C5CE-1F02-40EC-BA6A-04959C69CD65}"/>
              </a:ext>
            </a:extLst>
          </p:cNvPr>
          <p:cNvSpPr txBox="1"/>
          <p:nvPr/>
        </p:nvSpPr>
        <p:spPr>
          <a:xfrm>
            <a:off x="4445391" y="0"/>
            <a:ext cx="4037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C5EC2-5DEB-4275-9810-650B7FFF9DB4}"/>
              </a:ext>
            </a:extLst>
          </p:cNvPr>
          <p:cNvSpPr txBox="1"/>
          <p:nvPr/>
        </p:nvSpPr>
        <p:spPr>
          <a:xfrm>
            <a:off x="379828" y="6133514"/>
            <a:ext cx="11633981" cy="626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8DEE9-941D-4CC1-A9A8-2FA8C8296E01}"/>
              </a:ext>
            </a:extLst>
          </p:cNvPr>
          <p:cNvSpPr txBox="1"/>
          <p:nvPr/>
        </p:nvSpPr>
        <p:spPr>
          <a:xfrm>
            <a:off x="1266093" y="6051640"/>
            <a:ext cx="1131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ম্রোদের নিজস্ব ভাষা আছে এবং তার লিখিত রূপও আছে।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49107D-5141-430E-8B97-98DF8B9D3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0914"/>
            <a:ext cx="12013808" cy="520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0A0D7-81E0-4572-B0D1-CBD70D2B1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39420"/>
          <a:stretch/>
        </p:blipFill>
        <p:spPr>
          <a:xfrm>
            <a:off x="184055" y="1181686"/>
            <a:ext cx="5324616" cy="3863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832B50-04B9-4DB2-A4CA-92B46B9D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6425" y="1181686"/>
            <a:ext cx="5359791" cy="3751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3D8270-9CDA-4F45-9E68-73E6F2E90E90}"/>
              </a:ext>
            </a:extLst>
          </p:cNvPr>
          <p:cNvSpPr txBox="1"/>
          <p:nvPr/>
        </p:nvSpPr>
        <p:spPr>
          <a:xfrm>
            <a:off x="5261318" y="126608"/>
            <a:ext cx="1266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04B91-D8D0-416E-8A44-7EF0BA16C82A}"/>
              </a:ext>
            </a:extLst>
          </p:cNvPr>
          <p:cNvSpPr txBox="1"/>
          <p:nvPr/>
        </p:nvSpPr>
        <p:spPr>
          <a:xfrm>
            <a:off x="534572" y="5669280"/>
            <a:ext cx="1149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ম্রো জনগোষ্ঠীর ধর্মের নাম তোরাই। ম্রোরা সাধারণত বৌদ্ধ ধর্মাবলম্বী।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299</Words>
  <Application>Microsoft Office PowerPoint</Application>
  <PresentationFormat>Widescreen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2020-07-09T07:10:36Z</dcterms:created>
  <dcterms:modified xsi:type="dcterms:W3CDTF">2020-07-09T16:53:30Z</dcterms:modified>
</cp:coreProperties>
</file>