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9" r:id="rId2"/>
    <p:sldId id="318" r:id="rId3"/>
    <p:sldId id="348" r:id="rId4"/>
    <p:sldId id="322" r:id="rId5"/>
    <p:sldId id="349" r:id="rId6"/>
    <p:sldId id="350" r:id="rId7"/>
    <p:sldId id="361" r:id="rId8"/>
    <p:sldId id="371" r:id="rId9"/>
    <p:sldId id="362" r:id="rId10"/>
    <p:sldId id="363" r:id="rId11"/>
    <p:sldId id="364" r:id="rId12"/>
    <p:sldId id="365" r:id="rId13"/>
    <p:sldId id="366" r:id="rId14"/>
    <p:sldId id="344" r:id="rId15"/>
    <p:sldId id="367" r:id="rId16"/>
    <p:sldId id="368" r:id="rId17"/>
    <p:sldId id="373" r:id="rId18"/>
    <p:sldId id="351" r:id="rId19"/>
    <p:sldId id="313" r:id="rId20"/>
    <p:sldId id="370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hZWvv0bWh987soGWhe2yxw==" hashData="9kVfpBSCPMd/B+6RMwqdJq5lrXa9uIeCiDiYCRLPH2hacsJOnCoHq7w13qwaKbRLvHyZpnDeUnhmC0A6JFBqig=="/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CC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216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58AB-7393-4A7D-901E-23906E429B02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01DB3-25B0-41D9-82EE-D5190F4BB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413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58AB-7393-4A7D-901E-23906E429B02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01DB3-25B0-41D9-82EE-D5190F4BB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035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58AB-7393-4A7D-901E-23906E429B02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01DB3-25B0-41D9-82EE-D5190F4BB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756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9703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58AB-7393-4A7D-901E-23906E429B02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01DB3-25B0-41D9-82EE-D5190F4BB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932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58AB-7393-4A7D-901E-23906E429B02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01DB3-25B0-41D9-82EE-D5190F4BB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174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58AB-7393-4A7D-901E-23906E429B02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01DB3-25B0-41D9-82EE-D5190F4BB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764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58AB-7393-4A7D-901E-23906E429B02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01DB3-25B0-41D9-82EE-D5190F4BB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15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58AB-7393-4A7D-901E-23906E429B02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01DB3-25B0-41D9-82EE-D5190F4BB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699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58AB-7393-4A7D-901E-23906E429B02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01DB3-25B0-41D9-82EE-D5190F4BB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199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58AB-7393-4A7D-901E-23906E429B02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01DB3-25B0-41D9-82EE-D5190F4BB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789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358AB-7393-4A7D-901E-23906E429B02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01DB3-25B0-41D9-82EE-D5190F4BB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265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358AB-7393-4A7D-901E-23906E429B02}" type="datetimeFigureOut">
              <a:rPr lang="en-US" smtClean="0"/>
              <a:pPr/>
              <a:t>7/9/2020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01DB3-25B0-41D9-82EE-D5190F4BB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479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png"/><Relationship Id="rId18" Type="http://schemas.openxmlformats.org/officeDocument/2006/relationships/image" Target="../media/image82.png"/><Relationship Id="rId3" Type="http://schemas.openxmlformats.org/officeDocument/2006/relationships/image" Target="../media/image67.png"/><Relationship Id="rId21" Type="http://schemas.openxmlformats.org/officeDocument/2006/relationships/image" Target="../media/image85.png"/><Relationship Id="rId7" Type="http://schemas.openxmlformats.org/officeDocument/2006/relationships/image" Target="../media/image71.png"/><Relationship Id="rId12" Type="http://schemas.openxmlformats.org/officeDocument/2006/relationships/image" Target="../media/image76.png"/><Relationship Id="rId17" Type="http://schemas.openxmlformats.org/officeDocument/2006/relationships/image" Target="../media/image81.png"/><Relationship Id="rId2" Type="http://schemas.openxmlformats.org/officeDocument/2006/relationships/image" Target="../media/image66.png"/><Relationship Id="rId16" Type="http://schemas.openxmlformats.org/officeDocument/2006/relationships/image" Target="../media/image80.png"/><Relationship Id="rId20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69.png"/><Relationship Id="rId15" Type="http://schemas.openxmlformats.org/officeDocument/2006/relationships/image" Target="../media/image79.png"/><Relationship Id="rId10" Type="http://schemas.openxmlformats.org/officeDocument/2006/relationships/image" Target="../media/image74.png"/><Relationship Id="rId19" Type="http://schemas.openxmlformats.org/officeDocument/2006/relationships/image" Target="../media/image83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Relationship Id="rId14" Type="http://schemas.openxmlformats.org/officeDocument/2006/relationships/image" Target="../media/image7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97.png"/><Relationship Id="rId18" Type="http://schemas.openxmlformats.org/officeDocument/2006/relationships/image" Target="../media/image102.png"/><Relationship Id="rId3" Type="http://schemas.openxmlformats.org/officeDocument/2006/relationships/image" Target="../media/image87.png"/><Relationship Id="rId21" Type="http://schemas.openxmlformats.org/officeDocument/2006/relationships/image" Target="../media/image105.png"/><Relationship Id="rId7" Type="http://schemas.openxmlformats.org/officeDocument/2006/relationships/image" Target="../media/image91.png"/><Relationship Id="rId12" Type="http://schemas.openxmlformats.org/officeDocument/2006/relationships/image" Target="../media/image96.png"/><Relationship Id="rId17" Type="http://schemas.openxmlformats.org/officeDocument/2006/relationships/image" Target="../media/image101.png"/><Relationship Id="rId2" Type="http://schemas.openxmlformats.org/officeDocument/2006/relationships/image" Target="../media/image86.png"/><Relationship Id="rId16" Type="http://schemas.openxmlformats.org/officeDocument/2006/relationships/image" Target="../media/image100.png"/><Relationship Id="rId20" Type="http://schemas.openxmlformats.org/officeDocument/2006/relationships/image" Target="../media/image10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11" Type="http://schemas.openxmlformats.org/officeDocument/2006/relationships/image" Target="../media/image95.png"/><Relationship Id="rId5" Type="http://schemas.openxmlformats.org/officeDocument/2006/relationships/image" Target="../media/image89.png"/><Relationship Id="rId15" Type="http://schemas.openxmlformats.org/officeDocument/2006/relationships/image" Target="../media/image99.png"/><Relationship Id="rId10" Type="http://schemas.openxmlformats.org/officeDocument/2006/relationships/image" Target="../media/image94.png"/><Relationship Id="rId19" Type="http://schemas.openxmlformats.org/officeDocument/2006/relationships/image" Target="../media/image103.png"/><Relationship Id="rId4" Type="http://schemas.openxmlformats.org/officeDocument/2006/relationships/image" Target="../media/image88.png"/><Relationship Id="rId9" Type="http://schemas.openxmlformats.org/officeDocument/2006/relationships/image" Target="../media/image93.png"/><Relationship Id="rId14" Type="http://schemas.openxmlformats.org/officeDocument/2006/relationships/image" Target="../media/image98.png"/><Relationship Id="rId22" Type="http://schemas.openxmlformats.org/officeDocument/2006/relationships/image" Target="../media/image10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13" Type="http://schemas.openxmlformats.org/officeDocument/2006/relationships/image" Target="../media/image118.png"/><Relationship Id="rId3" Type="http://schemas.openxmlformats.org/officeDocument/2006/relationships/image" Target="../media/image108.png"/><Relationship Id="rId7" Type="http://schemas.openxmlformats.org/officeDocument/2006/relationships/image" Target="../media/image112.png"/><Relationship Id="rId12" Type="http://schemas.openxmlformats.org/officeDocument/2006/relationships/image" Target="../media/image117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1.png"/><Relationship Id="rId11" Type="http://schemas.openxmlformats.org/officeDocument/2006/relationships/image" Target="../media/image116.png"/><Relationship Id="rId5" Type="http://schemas.openxmlformats.org/officeDocument/2006/relationships/image" Target="../media/image110.png"/><Relationship Id="rId10" Type="http://schemas.openxmlformats.org/officeDocument/2006/relationships/image" Target="../media/image115.png"/><Relationship Id="rId4" Type="http://schemas.openxmlformats.org/officeDocument/2006/relationships/image" Target="../media/image109.png"/><Relationship Id="rId9" Type="http://schemas.openxmlformats.org/officeDocument/2006/relationships/image" Target="../media/image114.png"/><Relationship Id="rId14" Type="http://schemas.openxmlformats.org/officeDocument/2006/relationships/image" Target="../media/image1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13" Type="http://schemas.openxmlformats.org/officeDocument/2006/relationships/image" Target="../media/image131.png"/><Relationship Id="rId18" Type="http://schemas.openxmlformats.org/officeDocument/2006/relationships/image" Target="../media/image136.png"/><Relationship Id="rId26" Type="http://schemas.openxmlformats.org/officeDocument/2006/relationships/image" Target="../media/image144.png"/><Relationship Id="rId3" Type="http://schemas.openxmlformats.org/officeDocument/2006/relationships/image" Target="../media/image121.png"/><Relationship Id="rId21" Type="http://schemas.openxmlformats.org/officeDocument/2006/relationships/image" Target="../media/image139.png"/><Relationship Id="rId7" Type="http://schemas.openxmlformats.org/officeDocument/2006/relationships/image" Target="../media/image125.png"/><Relationship Id="rId12" Type="http://schemas.openxmlformats.org/officeDocument/2006/relationships/image" Target="../media/image130.png"/><Relationship Id="rId17" Type="http://schemas.openxmlformats.org/officeDocument/2006/relationships/image" Target="../media/image135.png"/><Relationship Id="rId25" Type="http://schemas.openxmlformats.org/officeDocument/2006/relationships/image" Target="../media/image143.png"/><Relationship Id="rId2" Type="http://schemas.openxmlformats.org/officeDocument/2006/relationships/image" Target="../media/image120.png"/><Relationship Id="rId16" Type="http://schemas.openxmlformats.org/officeDocument/2006/relationships/image" Target="../media/image134.png"/><Relationship Id="rId20" Type="http://schemas.openxmlformats.org/officeDocument/2006/relationships/image" Target="../media/image138.png"/><Relationship Id="rId29" Type="http://schemas.openxmlformats.org/officeDocument/2006/relationships/image" Target="../media/image1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4.png"/><Relationship Id="rId11" Type="http://schemas.openxmlformats.org/officeDocument/2006/relationships/image" Target="../media/image129.png"/><Relationship Id="rId24" Type="http://schemas.openxmlformats.org/officeDocument/2006/relationships/image" Target="../media/image142.png"/><Relationship Id="rId5" Type="http://schemas.openxmlformats.org/officeDocument/2006/relationships/image" Target="../media/image123.png"/><Relationship Id="rId15" Type="http://schemas.openxmlformats.org/officeDocument/2006/relationships/image" Target="../media/image133.png"/><Relationship Id="rId23" Type="http://schemas.openxmlformats.org/officeDocument/2006/relationships/image" Target="../media/image141.png"/><Relationship Id="rId28" Type="http://schemas.openxmlformats.org/officeDocument/2006/relationships/image" Target="../media/image146.png"/><Relationship Id="rId10" Type="http://schemas.openxmlformats.org/officeDocument/2006/relationships/image" Target="../media/image128.png"/><Relationship Id="rId19" Type="http://schemas.openxmlformats.org/officeDocument/2006/relationships/image" Target="../media/image137.png"/><Relationship Id="rId4" Type="http://schemas.openxmlformats.org/officeDocument/2006/relationships/image" Target="../media/image122.png"/><Relationship Id="rId9" Type="http://schemas.openxmlformats.org/officeDocument/2006/relationships/image" Target="../media/image127.png"/><Relationship Id="rId14" Type="http://schemas.openxmlformats.org/officeDocument/2006/relationships/image" Target="../media/image132.png"/><Relationship Id="rId22" Type="http://schemas.openxmlformats.org/officeDocument/2006/relationships/image" Target="../media/image140.png"/><Relationship Id="rId27" Type="http://schemas.openxmlformats.org/officeDocument/2006/relationships/image" Target="../media/image14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9.png"/><Relationship Id="rId18" Type="http://schemas.openxmlformats.org/officeDocument/2006/relationships/image" Target="../media/image164.png"/><Relationship Id="rId26" Type="http://schemas.openxmlformats.org/officeDocument/2006/relationships/image" Target="../media/image172.png"/><Relationship Id="rId3" Type="http://schemas.openxmlformats.org/officeDocument/2006/relationships/image" Target="../media/image149.png"/><Relationship Id="rId21" Type="http://schemas.openxmlformats.org/officeDocument/2006/relationships/image" Target="../media/image167.png"/><Relationship Id="rId34" Type="http://schemas.openxmlformats.org/officeDocument/2006/relationships/image" Target="../media/image180.png"/><Relationship Id="rId7" Type="http://schemas.openxmlformats.org/officeDocument/2006/relationships/image" Target="../media/image153.png"/><Relationship Id="rId12" Type="http://schemas.openxmlformats.org/officeDocument/2006/relationships/image" Target="../media/image158.png"/><Relationship Id="rId17" Type="http://schemas.openxmlformats.org/officeDocument/2006/relationships/image" Target="../media/image163.png"/><Relationship Id="rId25" Type="http://schemas.openxmlformats.org/officeDocument/2006/relationships/image" Target="../media/image171.png"/><Relationship Id="rId33" Type="http://schemas.openxmlformats.org/officeDocument/2006/relationships/image" Target="../media/image179.png"/><Relationship Id="rId2" Type="http://schemas.openxmlformats.org/officeDocument/2006/relationships/image" Target="../media/image1480.png"/><Relationship Id="rId16" Type="http://schemas.openxmlformats.org/officeDocument/2006/relationships/image" Target="../media/image162.png"/><Relationship Id="rId20" Type="http://schemas.openxmlformats.org/officeDocument/2006/relationships/image" Target="../media/image166.png"/><Relationship Id="rId29" Type="http://schemas.openxmlformats.org/officeDocument/2006/relationships/image" Target="../media/image1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2.png"/><Relationship Id="rId11" Type="http://schemas.openxmlformats.org/officeDocument/2006/relationships/image" Target="../media/image157.png"/><Relationship Id="rId24" Type="http://schemas.openxmlformats.org/officeDocument/2006/relationships/image" Target="../media/image170.png"/><Relationship Id="rId32" Type="http://schemas.openxmlformats.org/officeDocument/2006/relationships/image" Target="../media/image178.png"/><Relationship Id="rId5" Type="http://schemas.openxmlformats.org/officeDocument/2006/relationships/image" Target="../media/image151.png"/><Relationship Id="rId15" Type="http://schemas.openxmlformats.org/officeDocument/2006/relationships/image" Target="../media/image161.png"/><Relationship Id="rId23" Type="http://schemas.openxmlformats.org/officeDocument/2006/relationships/image" Target="../media/image169.png"/><Relationship Id="rId28" Type="http://schemas.openxmlformats.org/officeDocument/2006/relationships/image" Target="../media/image174.png"/><Relationship Id="rId10" Type="http://schemas.openxmlformats.org/officeDocument/2006/relationships/image" Target="../media/image156.png"/><Relationship Id="rId19" Type="http://schemas.openxmlformats.org/officeDocument/2006/relationships/image" Target="../media/image165.png"/><Relationship Id="rId31" Type="http://schemas.openxmlformats.org/officeDocument/2006/relationships/image" Target="../media/image177.png"/><Relationship Id="rId4" Type="http://schemas.openxmlformats.org/officeDocument/2006/relationships/image" Target="../media/image150.png"/><Relationship Id="rId9" Type="http://schemas.openxmlformats.org/officeDocument/2006/relationships/image" Target="../media/image155.png"/><Relationship Id="rId14" Type="http://schemas.openxmlformats.org/officeDocument/2006/relationships/image" Target="../media/image160.png"/><Relationship Id="rId22" Type="http://schemas.openxmlformats.org/officeDocument/2006/relationships/image" Target="../media/image168.png"/><Relationship Id="rId27" Type="http://schemas.openxmlformats.org/officeDocument/2006/relationships/image" Target="../media/image173.png"/><Relationship Id="rId30" Type="http://schemas.openxmlformats.org/officeDocument/2006/relationships/image" Target="../media/image176.png"/><Relationship Id="rId35" Type="http://schemas.openxmlformats.org/officeDocument/2006/relationships/image" Target="../media/image181.png"/><Relationship Id="rId8" Type="http://schemas.openxmlformats.org/officeDocument/2006/relationships/image" Target="../media/image154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3.png"/><Relationship Id="rId18" Type="http://schemas.openxmlformats.org/officeDocument/2006/relationships/image" Target="../media/image198.png"/><Relationship Id="rId26" Type="http://schemas.openxmlformats.org/officeDocument/2006/relationships/image" Target="../media/image206.png"/><Relationship Id="rId3" Type="http://schemas.openxmlformats.org/officeDocument/2006/relationships/image" Target="../media/image183.png"/><Relationship Id="rId21" Type="http://schemas.openxmlformats.org/officeDocument/2006/relationships/image" Target="../media/image201.png"/><Relationship Id="rId34" Type="http://schemas.openxmlformats.org/officeDocument/2006/relationships/image" Target="../media/image214.png"/><Relationship Id="rId7" Type="http://schemas.openxmlformats.org/officeDocument/2006/relationships/image" Target="../media/image187.png"/><Relationship Id="rId12" Type="http://schemas.openxmlformats.org/officeDocument/2006/relationships/image" Target="../media/image192.png"/><Relationship Id="rId17" Type="http://schemas.openxmlformats.org/officeDocument/2006/relationships/image" Target="../media/image197.png"/><Relationship Id="rId25" Type="http://schemas.openxmlformats.org/officeDocument/2006/relationships/image" Target="../media/image205.png"/><Relationship Id="rId33" Type="http://schemas.openxmlformats.org/officeDocument/2006/relationships/image" Target="../media/image213.png"/><Relationship Id="rId2" Type="http://schemas.openxmlformats.org/officeDocument/2006/relationships/image" Target="../media/image182.png"/><Relationship Id="rId16" Type="http://schemas.openxmlformats.org/officeDocument/2006/relationships/image" Target="../media/image196.png"/><Relationship Id="rId20" Type="http://schemas.openxmlformats.org/officeDocument/2006/relationships/image" Target="../media/image200.png"/><Relationship Id="rId29" Type="http://schemas.openxmlformats.org/officeDocument/2006/relationships/image" Target="../media/image20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6.png"/><Relationship Id="rId11" Type="http://schemas.openxmlformats.org/officeDocument/2006/relationships/image" Target="../media/image191.png"/><Relationship Id="rId24" Type="http://schemas.openxmlformats.org/officeDocument/2006/relationships/image" Target="../media/image204.png"/><Relationship Id="rId32" Type="http://schemas.openxmlformats.org/officeDocument/2006/relationships/image" Target="../media/image212.png"/><Relationship Id="rId5" Type="http://schemas.openxmlformats.org/officeDocument/2006/relationships/image" Target="../media/image185.png"/><Relationship Id="rId15" Type="http://schemas.openxmlformats.org/officeDocument/2006/relationships/image" Target="../media/image195.png"/><Relationship Id="rId23" Type="http://schemas.openxmlformats.org/officeDocument/2006/relationships/image" Target="../media/image203.png"/><Relationship Id="rId28" Type="http://schemas.openxmlformats.org/officeDocument/2006/relationships/image" Target="../media/image208.png"/><Relationship Id="rId36" Type="http://schemas.openxmlformats.org/officeDocument/2006/relationships/image" Target="../media/image216.png"/><Relationship Id="rId10" Type="http://schemas.openxmlformats.org/officeDocument/2006/relationships/image" Target="../media/image190.png"/><Relationship Id="rId19" Type="http://schemas.openxmlformats.org/officeDocument/2006/relationships/image" Target="../media/image199.png"/><Relationship Id="rId31" Type="http://schemas.openxmlformats.org/officeDocument/2006/relationships/image" Target="../media/image211.png"/><Relationship Id="rId4" Type="http://schemas.openxmlformats.org/officeDocument/2006/relationships/image" Target="../media/image184.png"/><Relationship Id="rId9" Type="http://schemas.openxmlformats.org/officeDocument/2006/relationships/image" Target="../media/image189.png"/><Relationship Id="rId14" Type="http://schemas.openxmlformats.org/officeDocument/2006/relationships/image" Target="../media/image194.png"/><Relationship Id="rId22" Type="http://schemas.openxmlformats.org/officeDocument/2006/relationships/image" Target="../media/image202.png"/><Relationship Id="rId27" Type="http://schemas.openxmlformats.org/officeDocument/2006/relationships/image" Target="../media/image207.png"/><Relationship Id="rId30" Type="http://schemas.openxmlformats.org/officeDocument/2006/relationships/image" Target="../media/image210.png"/><Relationship Id="rId35" Type="http://schemas.openxmlformats.org/officeDocument/2006/relationships/image" Target="../media/image215.png"/><Relationship Id="rId8" Type="http://schemas.openxmlformats.org/officeDocument/2006/relationships/image" Target="../media/image188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8.png"/><Relationship Id="rId18" Type="http://schemas.openxmlformats.org/officeDocument/2006/relationships/image" Target="../media/image233.png"/><Relationship Id="rId26" Type="http://schemas.openxmlformats.org/officeDocument/2006/relationships/image" Target="../media/image241.png"/><Relationship Id="rId3" Type="http://schemas.openxmlformats.org/officeDocument/2006/relationships/image" Target="../media/image218.png"/><Relationship Id="rId21" Type="http://schemas.openxmlformats.org/officeDocument/2006/relationships/image" Target="../media/image236.png"/><Relationship Id="rId34" Type="http://schemas.openxmlformats.org/officeDocument/2006/relationships/image" Target="../media/image249.png"/><Relationship Id="rId7" Type="http://schemas.openxmlformats.org/officeDocument/2006/relationships/image" Target="../media/image222.png"/><Relationship Id="rId12" Type="http://schemas.openxmlformats.org/officeDocument/2006/relationships/image" Target="../media/image227.png"/><Relationship Id="rId17" Type="http://schemas.openxmlformats.org/officeDocument/2006/relationships/image" Target="../media/image232.png"/><Relationship Id="rId25" Type="http://schemas.openxmlformats.org/officeDocument/2006/relationships/image" Target="../media/image240.png"/><Relationship Id="rId33" Type="http://schemas.openxmlformats.org/officeDocument/2006/relationships/image" Target="../media/image248.png"/><Relationship Id="rId2" Type="http://schemas.openxmlformats.org/officeDocument/2006/relationships/image" Target="../media/image217.png"/><Relationship Id="rId16" Type="http://schemas.openxmlformats.org/officeDocument/2006/relationships/image" Target="../media/image231.png"/><Relationship Id="rId20" Type="http://schemas.openxmlformats.org/officeDocument/2006/relationships/image" Target="../media/image235.png"/><Relationship Id="rId29" Type="http://schemas.openxmlformats.org/officeDocument/2006/relationships/image" Target="../media/image2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1.png"/><Relationship Id="rId11" Type="http://schemas.openxmlformats.org/officeDocument/2006/relationships/image" Target="../media/image226.png"/><Relationship Id="rId24" Type="http://schemas.openxmlformats.org/officeDocument/2006/relationships/image" Target="../media/image239.png"/><Relationship Id="rId32" Type="http://schemas.openxmlformats.org/officeDocument/2006/relationships/image" Target="../media/image247.png"/><Relationship Id="rId5" Type="http://schemas.openxmlformats.org/officeDocument/2006/relationships/image" Target="../media/image220.png"/><Relationship Id="rId15" Type="http://schemas.openxmlformats.org/officeDocument/2006/relationships/image" Target="../media/image230.png"/><Relationship Id="rId23" Type="http://schemas.openxmlformats.org/officeDocument/2006/relationships/image" Target="../media/image238.png"/><Relationship Id="rId28" Type="http://schemas.openxmlformats.org/officeDocument/2006/relationships/image" Target="../media/image243.png"/><Relationship Id="rId10" Type="http://schemas.openxmlformats.org/officeDocument/2006/relationships/image" Target="../media/image225.png"/><Relationship Id="rId19" Type="http://schemas.openxmlformats.org/officeDocument/2006/relationships/image" Target="../media/image234.png"/><Relationship Id="rId31" Type="http://schemas.openxmlformats.org/officeDocument/2006/relationships/image" Target="../media/image246.png"/><Relationship Id="rId4" Type="http://schemas.openxmlformats.org/officeDocument/2006/relationships/image" Target="../media/image219.png"/><Relationship Id="rId9" Type="http://schemas.openxmlformats.org/officeDocument/2006/relationships/image" Target="../media/image224.png"/><Relationship Id="rId14" Type="http://schemas.openxmlformats.org/officeDocument/2006/relationships/image" Target="../media/image229.png"/><Relationship Id="rId22" Type="http://schemas.openxmlformats.org/officeDocument/2006/relationships/image" Target="../media/image237.png"/><Relationship Id="rId27" Type="http://schemas.openxmlformats.org/officeDocument/2006/relationships/image" Target="../media/image242.png"/><Relationship Id="rId30" Type="http://schemas.openxmlformats.org/officeDocument/2006/relationships/image" Target="../media/image245.png"/><Relationship Id="rId35" Type="http://schemas.openxmlformats.org/officeDocument/2006/relationships/image" Target="../media/image250.png"/><Relationship Id="rId8" Type="http://schemas.openxmlformats.org/officeDocument/2006/relationships/image" Target="../media/image2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60.png"/><Relationship Id="rId2" Type="http://schemas.openxmlformats.org/officeDocument/2006/relationships/image" Target="../media/image23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5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80.png"/><Relationship Id="rId5" Type="http://schemas.openxmlformats.org/officeDocument/2006/relationships/image" Target="../media/image2370.png"/><Relationship Id="rId4" Type="http://schemas.openxmlformats.org/officeDocument/2006/relationships/image" Target="../media/image2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110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.png"/><Relationship Id="rId18" Type="http://schemas.openxmlformats.org/officeDocument/2006/relationships/image" Target="../media/image22.png"/><Relationship Id="rId26" Type="http://schemas.openxmlformats.org/officeDocument/2006/relationships/image" Target="../media/image29.png"/><Relationship Id="rId3" Type="http://schemas.openxmlformats.org/officeDocument/2006/relationships/image" Target="../media/image14.png"/><Relationship Id="rId21" Type="http://schemas.openxmlformats.org/officeDocument/2006/relationships/image" Target="../media/image32.png"/><Relationship Id="rId34" Type="http://schemas.openxmlformats.org/officeDocument/2006/relationships/image" Target="../media/image43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5" Type="http://schemas.openxmlformats.org/officeDocument/2006/relationships/image" Target="../media/image36.png"/><Relationship Id="rId33" Type="http://schemas.openxmlformats.org/officeDocument/2006/relationships/image" Target="../media/image44.png"/><Relationship Id="rId2" Type="http://schemas.openxmlformats.org/officeDocument/2006/relationships/image" Target="../media/image1310.pn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29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1211.png"/><Relationship Id="rId24" Type="http://schemas.openxmlformats.org/officeDocument/2006/relationships/image" Target="../media/image35.png"/><Relationship Id="rId32" Type="http://schemas.openxmlformats.org/officeDocument/2006/relationships/image" Target="../media/image42.png"/><Relationship Id="rId5" Type="http://schemas.openxmlformats.org/officeDocument/2006/relationships/image" Target="../media/image1610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28" Type="http://schemas.openxmlformats.org/officeDocument/2006/relationships/image" Target="../media/image39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31" Type="http://schemas.openxmlformats.org/officeDocument/2006/relationships/image" Target="../media/image40.png"/><Relationship Id="rId4" Type="http://schemas.openxmlformats.org/officeDocument/2006/relationships/image" Target="../media/image1510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Relationship Id="rId27" Type="http://schemas.openxmlformats.org/officeDocument/2006/relationships/image" Target="../media/image38.png"/><Relationship Id="rId30" Type="http://schemas.openxmlformats.org/officeDocument/2006/relationships/image" Target="../media/image41.png"/><Relationship Id="rId8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18" Type="http://schemas.openxmlformats.org/officeDocument/2006/relationships/image" Target="../media/image61.png"/><Relationship Id="rId3" Type="http://schemas.openxmlformats.org/officeDocument/2006/relationships/image" Target="../media/image46.png"/><Relationship Id="rId21" Type="http://schemas.openxmlformats.org/officeDocument/2006/relationships/image" Target="../media/image64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17" Type="http://schemas.openxmlformats.org/officeDocument/2006/relationships/image" Target="../media/image60.png"/><Relationship Id="rId2" Type="http://schemas.openxmlformats.org/officeDocument/2006/relationships/image" Target="../media/image1210.png"/><Relationship Id="rId16" Type="http://schemas.openxmlformats.org/officeDocument/2006/relationships/image" Target="../media/image59.png"/><Relationship Id="rId20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5" Type="http://schemas.openxmlformats.org/officeDocument/2006/relationships/image" Target="../media/image58.png"/><Relationship Id="rId10" Type="http://schemas.openxmlformats.org/officeDocument/2006/relationships/image" Target="../media/image53.png"/><Relationship Id="rId19" Type="http://schemas.openxmlformats.org/officeDocument/2006/relationships/image" Target="../media/image62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Relationship Id="rId22" Type="http://schemas.openxmlformats.org/officeDocument/2006/relationships/image" Target="../media/image6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>
            <a:extLst>
              <a:ext uri="{FF2B5EF4-FFF2-40B4-BE49-F238E27FC236}">
                <a16:creationId xmlns:a16="http://schemas.microsoft.com/office/drawing/2014/main" id="{050D6D28-54B8-4058-AB98-99574B56C14F}"/>
              </a:ext>
            </a:extLst>
          </p:cNvPr>
          <p:cNvSpPr txBox="1"/>
          <p:nvPr/>
        </p:nvSpPr>
        <p:spPr>
          <a:xfrm>
            <a:off x="3289300" y="1739900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গণিত ক্লাশে সবাইকে স্বাগতম 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205A00-005D-49AE-9D94-0764FDFF5C18}"/>
              </a:ext>
            </a:extLst>
          </p:cNvPr>
          <p:cNvSpPr/>
          <p:nvPr/>
        </p:nvSpPr>
        <p:spPr>
          <a:xfrm>
            <a:off x="1611599" y="455159"/>
            <a:ext cx="978901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sz="6000" dirty="0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বিসমিল্লাহির রাহমানির রাহিম</a:t>
            </a:r>
            <a:endParaRPr lang="en-US" sz="60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8" name="Picture 2" descr="http://fc00.deviantart.net/fs37/f/2008/248/e/9/AL_QURAN_by_juba_pald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51100" y="2743201"/>
            <a:ext cx="7493000" cy="3428999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BF6E354-95D8-4A0F-BAB2-64AC1FA00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7718"/>
            <a:ext cx="12192000" cy="683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52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6128" y="836110"/>
            <a:ext cx="7537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en-GB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656602" y="754565"/>
                <a:ext cx="849784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4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sz="4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6602" y="754565"/>
                <a:ext cx="849784" cy="70788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221978" y="846898"/>
                <a:ext cx="948606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1978" y="846898"/>
                <a:ext cx="948606" cy="61555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924563" y="540788"/>
                <a:ext cx="784253" cy="12277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3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3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GB" sz="3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4563" y="540788"/>
                <a:ext cx="784253" cy="122777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310377" y="620666"/>
                <a:ext cx="493725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</m:oMath>
                  </m:oMathPara>
                </a14:m>
                <a:endParaRPr lang="en-GB" sz="6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0377" y="620666"/>
                <a:ext cx="493725" cy="92333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461450" y="668654"/>
                <a:ext cx="493725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6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1450" y="668654"/>
                <a:ext cx="493725" cy="92333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420848" y="459311"/>
                <a:ext cx="948606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4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0848" y="459311"/>
                <a:ext cx="948606" cy="61555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818851" y="808883"/>
                <a:ext cx="948606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8851" y="808883"/>
                <a:ext cx="948606" cy="67710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275099" y="767087"/>
                <a:ext cx="948606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5099" y="767087"/>
                <a:ext cx="948606" cy="61555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925565" y="674755"/>
                <a:ext cx="864211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4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GB" sz="4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4000" dirty="0"/>
                  <a:t>.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5565" y="674755"/>
                <a:ext cx="864211" cy="707886"/>
              </a:xfrm>
              <a:prstGeom prst="rect">
                <a:avLst/>
              </a:prstGeom>
              <a:blipFill rotWithShape="0">
                <a:blip r:embed="rId10"/>
                <a:stretch>
                  <a:fillRect t="-14655" r="-23239" b="-370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630868" y="312713"/>
                <a:ext cx="784253" cy="12277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3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3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GB" sz="3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0868" y="312713"/>
                <a:ext cx="784253" cy="122777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930044" y="2085705"/>
                <a:ext cx="1676869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4000" i="1">
                          <a:latin typeface="Cambria Math" panose="02040503050406030204" pitchFamily="18" charset="0"/>
                        </a:rPr>
                        <m:t>527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0044" y="2085705"/>
                <a:ext cx="1676869" cy="707886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803507" y="1993445"/>
            <a:ext cx="7537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en-GB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519564" y="1753339"/>
                <a:ext cx="2490041" cy="12616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4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GB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4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GB" sz="4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GB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GB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GB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GB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9564" y="1753339"/>
                <a:ext cx="2490041" cy="126169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795111" y="2124785"/>
                <a:ext cx="948606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5111" y="2124785"/>
                <a:ext cx="948606" cy="677108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251359" y="2119201"/>
                <a:ext cx="948606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4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1359" y="2119201"/>
                <a:ext cx="948606" cy="615553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6458506" y="821054"/>
                <a:ext cx="1526380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600" i="1">
                          <a:latin typeface="Cambria Math" panose="02040503050406030204" pitchFamily="18" charset="0"/>
                        </a:rPr>
                        <m:t>527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8506" y="821054"/>
                <a:ext cx="1526380" cy="646331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841182" y="3312883"/>
            <a:ext cx="7537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en-GB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557239" y="3072777"/>
                <a:ext cx="2490041" cy="12616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4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GB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4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GB" sz="4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GB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GB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GB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GB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7239" y="3072777"/>
                <a:ext cx="2490041" cy="1261692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4034082" y="3312883"/>
                <a:ext cx="182896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4400" i="1">
                          <a:latin typeface="Cambria Math" panose="02040503050406030204" pitchFamily="18" charset="0"/>
                        </a:rPr>
                        <m:t>527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4082" y="3312883"/>
                <a:ext cx="1828962" cy="769441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658307" y="3359049"/>
                <a:ext cx="948606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8307" y="3359049"/>
                <a:ext cx="948606" cy="677108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749077" y="4814681"/>
            <a:ext cx="7537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en-GB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465134" y="4574575"/>
                <a:ext cx="2490041" cy="12616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4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GB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4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GB" sz="4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GB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GB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GB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GB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5134" y="4574575"/>
                <a:ext cx="2490041" cy="1261692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3895151" y="4888275"/>
                <a:ext cx="182896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4400" i="1" smtClean="0">
                          <a:latin typeface="Cambria Math" panose="02040503050406030204" pitchFamily="18" charset="0"/>
                        </a:rPr>
                        <m:t>529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5151" y="4888275"/>
                <a:ext cx="1828962" cy="769441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29230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3521" y="351322"/>
            <a:ext cx="7537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en-GB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709578" y="111216"/>
                <a:ext cx="2490041" cy="12616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4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GB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4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GB" sz="4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GB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GB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GB" sz="40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GB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9578" y="111216"/>
                <a:ext cx="2490041" cy="126169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139595" y="424916"/>
                <a:ext cx="182896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4400" i="1" smtClean="0">
                          <a:latin typeface="Cambria Math" panose="02040503050406030204" pitchFamily="18" charset="0"/>
                        </a:rPr>
                        <m:t>529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595" y="424916"/>
                <a:ext cx="1828962" cy="76944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803398" y="1748163"/>
            <a:ext cx="7537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en-GB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557130" y="1372908"/>
                <a:ext cx="2010615" cy="13540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sz="4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40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4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4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4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GB" sz="4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7130" y="1372908"/>
                <a:ext cx="2010615" cy="135402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3567745" y="1661981"/>
                <a:ext cx="2199512" cy="8628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44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529</m:t>
                          </m:r>
                        </m:e>
                      </m:rad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7745" y="1661981"/>
                <a:ext cx="2199512" cy="8628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803398" y="3206559"/>
            <a:ext cx="7537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en-GB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557130" y="2831304"/>
                <a:ext cx="2010615" cy="13540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4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0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sz="4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40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4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4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4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GB" sz="4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7130" y="2831304"/>
                <a:ext cx="2010615" cy="135402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3484755" y="3101106"/>
                <a:ext cx="1516377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4400" i="1" smtClean="0">
                          <a:latin typeface="Cambria Math" panose="02040503050406030204" pitchFamily="18" charset="0"/>
                        </a:rPr>
                        <m:t>23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4755" y="3101106"/>
                <a:ext cx="1516377" cy="76944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6185012" y="1669964"/>
                <a:ext cx="5624425" cy="20613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36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3600" i="1">
                          <a:latin typeface="Cambria Math" panose="02040503050406030204" pitchFamily="18" charset="0"/>
                        </a:rPr>
                        <m:t>𝐴𝐵</m:t>
                      </m:r>
                    </m:oMath>
                  </m:oMathPara>
                </a14:m>
                <a:endParaRPr lang="en-GB" sz="3600" dirty="0"/>
              </a:p>
              <a:p>
                <a:r>
                  <a:rPr lang="en-GB" sz="3600" dirty="0"/>
                  <a:t>				 </a:t>
                </a:r>
                <a14:m>
                  <m:oMath xmlns:m="http://schemas.openxmlformats.org/officeDocument/2006/math">
                    <m:r>
                      <a:rPr lang="en-GB" sz="36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GB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GB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3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3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endParaRPr lang="en-GB" sz="3600" dirty="0">
                  <a:solidFill>
                    <a:srgbClr val="0000FF"/>
                  </a:solidFill>
                </a:endParaRPr>
              </a:p>
              <a:p>
                <a:r>
                  <a:rPr lang="en-GB" sz="3600" b="0" dirty="0"/>
                  <a:t>				 </a:t>
                </a:r>
                <a14:m>
                  <m:oMath xmlns:m="http://schemas.openxmlformats.org/officeDocument/2006/math">
                    <m:r>
                      <a:rPr lang="en-GB" sz="3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3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36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36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GB" sz="3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36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GB" sz="36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GB" sz="3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36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GB" sz="3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36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36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GB" sz="3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36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GB" sz="36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GB" sz="3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36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5012" y="1669964"/>
                <a:ext cx="5624425" cy="206139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758133" y="4527578"/>
            <a:ext cx="7537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en-GB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575121" y="4407794"/>
                <a:ext cx="595804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5121" y="4407794"/>
                <a:ext cx="595804" cy="70788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716575" y="4491439"/>
                <a:ext cx="948606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6575" y="4491439"/>
                <a:ext cx="948606" cy="61555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2419160" y="4185329"/>
                <a:ext cx="554831" cy="12277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6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9160" y="4185329"/>
                <a:ext cx="554831" cy="122777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228896" y="4273895"/>
                <a:ext cx="493725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</m:oMath>
                  </m:oMathPara>
                </a14:m>
                <a:endParaRPr lang="en-GB" sz="6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896" y="4273895"/>
                <a:ext cx="493725" cy="92333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847237" y="4290301"/>
                <a:ext cx="493725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6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7237" y="4290301"/>
                <a:ext cx="493725" cy="92333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806635" y="4080958"/>
                <a:ext cx="948606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4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6635" y="4080958"/>
                <a:ext cx="948606" cy="615553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3231486" y="4465911"/>
                <a:ext cx="683200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4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1486" y="4465911"/>
                <a:ext cx="683200" cy="707886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538433" y="4500126"/>
                <a:ext cx="948606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8433" y="4500126"/>
                <a:ext cx="948606" cy="615553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4188899" y="4407794"/>
                <a:ext cx="610232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400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4000" dirty="0"/>
                  <a:t>.</a:t>
                </a: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8899" y="4407794"/>
                <a:ext cx="610232" cy="707886"/>
              </a:xfrm>
              <a:prstGeom prst="rect">
                <a:avLst/>
              </a:prstGeom>
              <a:blipFill rotWithShape="0">
                <a:blip r:embed="rId17"/>
                <a:stretch>
                  <a:fillRect t="-15517" r="-35000" b="-362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4813810" y="4185329"/>
                <a:ext cx="554831" cy="12277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6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3810" y="4185329"/>
                <a:ext cx="554831" cy="1227772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5210368" y="4404356"/>
                <a:ext cx="1516377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4400" i="1" smtClean="0">
                          <a:latin typeface="Cambria Math" panose="02040503050406030204" pitchFamily="18" charset="0"/>
                        </a:rPr>
                        <m:t>23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0368" y="4404356"/>
                <a:ext cx="1516377" cy="769441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/>
          <p:cNvSpPr/>
          <p:nvPr/>
        </p:nvSpPr>
        <p:spPr>
          <a:xfrm>
            <a:off x="793674" y="5703020"/>
            <a:ext cx="7537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en-GB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424705" y="5360675"/>
                <a:ext cx="1953227" cy="12161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4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GB" sz="3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3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3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  <m:r>
                            <a:rPr lang="en-GB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4705" y="5360675"/>
                <a:ext cx="1953227" cy="1216167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180649" y="5726805"/>
                <a:ext cx="948606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4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0649" y="5726805"/>
                <a:ext cx="948606" cy="615553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4121596" y="5681111"/>
                <a:ext cx="1516377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4400" i="1" smtClean="0">
                          <a:latin typeface="Cambria Math" panose="02040503050406030204" pitchFamily="18" charset="0"/>
                        </a:rPr>
                        <m:t>23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1596" y="5681111"/>
                <a:ext cx="1516377" cy="769441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2108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  <p:bldP spid="16" grpId="0"/>
      <p:bldP spid="17" grpId="0"/>
      <p:bldP spid="18" grpId="0"/>
      <p:bldP spid="19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2" grpId="0"/>
      <p:bldP spid="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92026" y="461063"/>
            <a:ext cx="7537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en-GB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945758" y="158436"/>
                <a:ext cx="1785425" cy="11354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5758" y="158436"/>
                <a:ext cx="1785425" cy="113543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643553" y="506757"/>
                <a:ext cx="948606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4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3553" y="506757"/>
                <a:ext cx="948606" cy="61555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584500" y="461063"/>
                <a:ext cx="1516377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4400" i="1" smtClean="0">
                          <a:latin typeface="Cambria Math" panose="02040503050406030204" pitchFamily="18" charset="0"/>
                        </a:rPr>
                        <m:t>23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4500" y="461063"/>
                <a:ext cx="1516377" cy="76944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1192026" y="1471576"/>
            <a:ext cx="7537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en-GB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858128" y="1230504"/>
                <a:ext cx="1785425" cy="11354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8128" y="1230504"/>
                <a:ext cx="1785425" cy="113543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607341" y="1470631"/>
                <a:ext cx="1516377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4400" i="1" smtClean="0">
                          <a:latin typeface="Cambria Math" panose="02040503050406030204" pitchFamily="18" charset="0"/>
                        </a:rPr>
                        <m:t>23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7341" y="1470631"/>
                <a:ext cx="1516377" cy="76944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868385" y="1508552"/>
                <a:ext cx="948606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4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8385" y="1508552"/>
                <a:ext cx="948606" cy="61555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1192026" y="2812527"/>
            <a:ext cx="7537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en-GB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858128" y="2571455"/>
                <a:ext cx="1785425" cy="11354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8128" y="2571455"/>
                <a:ext cx="1785425" cy="113543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607341" y="2811582"/>
                <a:ext cx="1516377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4400" i="1" smtClean="0">
                          <a:latin typeface="Cambria Math" panose="02040503050406030204" pitchFamily="18" charset="0"/>
                        </a:rPr>
                        <m:t>25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7341" y="2811582"/>
                <a:ext cx="1516377" cy="76944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1192026" y="4008576"/>
            <a:ext cx="7537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en-GB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945758" y="3706894"/>
                <a:ext cx="1370632" cy="12277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36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5758" y="3706894"/>
                <a:ext cx="1370632" cy="122777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3316390" y="3857362"/>
                <a:ext cx="1886927" cy="8628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44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e>
                      </m:rad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6390" y="3857362"/>
                <a:ext cx="1886927" cy="86286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335370" y="5316912"/>
                <a:ext cx="593431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5370" y="5316912"/>
                <a:ext cx="593431" cy="707886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043837" y="5015230"/>
                <a:ext cx="1370632" cy="12277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36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3837" y="5015230"/>
                <a:ext cx="1370632" cy="122777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3414469" y="5247177"/>
                <a:ext cx="120379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440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4469" y="5247177"/>
                <a:ext cx="1203791" cy="769441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6104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328613" y="135412"/>
                <a:ext cx="1370632" cy="12277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36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8613" y="135412"/>
                <a:ext cx="1370632" cy="122777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699245" y="367359"/>
                <a:ext cx="120379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440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245" y="367359"/>
                <a:ext cx="1203791" cy="76944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075426" y="1621103"/>
                <a:ext cx="593431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426" y="1621103"/>
                <a:ext cx="593431" cy="70788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652997" y="1224912"/>
                <a:ext cx="2092496" cy="13540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4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GB" sz="4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sz="4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4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4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4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4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GB" sz="4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2997" y="1224912"/>
                <a:ext cx="2092496" cy="135402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65241" y="2504039"/>
                <a:ext cx="599523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5241" y="2504039"/>
                <a:ext cx="599523" cy="73866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750087" y="2534005"/>
                <a:ext cx="107523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4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0087" y="2534005"/>
                <a:ext cx="1075231" cy="61555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825318" y="2301220"/>
                <a:ext cx="1314271" cy="11354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GB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5318" y="2301220"/>
                <a:ext cx="1314271" cy="113543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107649" y="426132"/>
                <a:ext cx="698543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3600" i="1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7649" y="426132"/>
                <a:ext cx="6985438" cy="64633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154067" y="3596426"/>
                <a:ext cx="599523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4067" y="3596426"/>
                <a:ext cx="599523" cy="73866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850831" y="3294613"/>
                <a:ext cx="2152961" cy="1342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4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GB" sz="4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4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4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0831" y="3294613"/>
                <a:ext cx="2152961" cy="1342291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756461" y="3606565"/>
                <a:ext cx="683200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4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6461" y="3606565"/>
                <a:ext cx="683200" cy="707886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101033" y="3685747"/>
                <a:ext cx="948606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1033" y="3685747"/>
                <a:ext cx="948606" cy="615553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795489" y="3569087"/>
                <a:ext cx="610232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400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4000" dirty="0"/>
                  <a:t>.</a:t>
                </a: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5489" y="3569087"/>
                <a:ext cx="610232" cy="707886"/>
              </a:xfrm>
              <a:prstGeom prst="rect">
                <a:avLst/>
              </a:prstGeom>
              <a:blipFill rotWithShape="0">
                <a:blip r:embed="rId14"/>
                <a:stretch>
                  <a:fillRect t="-15385" r="-34000" b="-350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420400" y="3346622"/>
                <a:ext cx="554831" cy="12277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6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0400" y="3346622"/>
                <a:ext cx="554831" cy="122777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823205" y="3294613"/>
                <a:ext cx="1755352" cy="12277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36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36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3205" y="3294613"/>
                <a:ext cx="1755352" cy="1227772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234694" y="4605383"/>
                <a:ext cx="599523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694" y="4605383"/>
                <a:ext cx="599523" cy="738664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803228" y="4600689"/>
                <a:ext cx="1171153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4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228" y="4600689"/>
                <a:ext cx="1171153" cy="677108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799750" y="4652382"/>
                <a:ext cx="683200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4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9750" y="4652382"/>
                <a:ext cx="683200" cy="707886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236410" y="4689492"/>
                <a:ext cx="948606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6410" y="4689492"/>
                <a:ext cx="948606" cy="615553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3877585" y="4701264"/>
                <a:ext cx="54373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7585" y="4701264"/>
                <a:ext cx="543739" cy="646331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261853" y="5318726"/>
                <a:ext cx="599523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1853" y="5318726"/>
                <a:ext cx="599523" cy="738664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830387" y="5377404"/>
                <a:ext cx="96661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25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0387" y="5377404"/>
                <a:ext cx="966611" cy="615553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2799750" y="5356669"/>
                <a:ext cx="683200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4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9750" y="5356669"/>
                <a:ext cx="683200" cy="707886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263569" y="5402835"/>
                <a:ext cx="948606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15</m:t>
                      </m:r>
                    </m:oMath>
                  </m:oMathPara>
                </a14:m>
                <a:endParaRPr lang="en-US" sz="4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3569" y="5402835"/>
                <a:ext cx="948606" cy="615553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225014" y="5979799"/>
                <a:ext cx="599523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5014" y="5979799"/>
                <a:ext cx="599523" cy="738664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793548" y="6038477"/>
                <a:ext cx="96661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3548" y="6038477"/>
                <a:ext cx="966611" cy="615553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9296359" y="6102910"/>
                <a:ext cx="186935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𝑟𝑜𝑣𝑒𝑑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6359" y="6102910"/>
                <a:ext cx="1869358" cy="615553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4459339" y="5405110"/>
                <a:ext cx="4081054" cy="13540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40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∴</m:t>
                          </m:r>
                          <m:r>
                            <m:rPr>
                              <m:nor/>
                            </m:rPr>
                            <a:rPr lang="en-GB" sz="4000" dirty="0"/>
                            <m:t> </m:t>
                          </m:r>
                          <m:r>
                            <a:rPr lang="en-GB" sz="4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sz="4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4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4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4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4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GB" sz="4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GB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110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9339" y="5405110"/>
                <a:ext cx="4081054" cy="1354025"/>
              </a:xfrm>
              <a:prstGeom prst="rect">
                <a:avLst/>
              </a:prstGeom>
              <a:blipFill rotWithShape="0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3666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7" grpId="0"/>
      <p:bldP spid="28" grpId="0"/>
      <p:bldP spid="29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6-Point Star 38"/>
          <p:cNvSpPr/>
          <p:nvPr/>
        </p:nvSpPr>
        <p:spPr>
          <a:xfrm>
            <a:off x="3893153" y="736311"/>
            <a:ext cx="3800986" cy="1108639"/>
          </a:xfrm>
          <a:prstGeom prst="star6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</a:t>
            </a:r>
            <a:r>
              <a:rPr lang="en-GB" sz="5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GB" sz="5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5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92734" y="2462722"/>
                <a:ext cx="11179664" cy="11564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bn-BD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bn-BD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bn-BD" sz="4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bn-BD" sz="4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bn-BD" sz="4000" b="0" i="1" smtClean="0">
                          <a:latin typeface="Cambria Math" panose="02040503050406030204" pitchFamily="18" charset="0"/>
                        </a:rPr>
                        <m:t>11</m:t>
                      </m:r>
                      <m:r>
                        <m:rPr>
                          <m:nor/>
                        </m:rPr>
                        <a:rPr lang="en-GB" sz="4000" b="0" i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GB" sz="4000" b="0" i="0" dirty="0" smtClean="0">
                          <a:solidFill>
                            <a:srgbClr val="0000FF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হলে</m:t>
                      </m:r>
                      <m:r>
                        <m:rPr>
                          <m:nor/>
                        </m:rPr>
                        <a:rPr lang="en-GB" sz="4000" b="0" i="0" dirty="0" smtClean="0">
                          <a:solidFill>
                            <a:srgbClr val="0000FF"/>
                          </a:solidFill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,  </m:t>
                      </m:r>
                      <m:sSup>
                        <m:sSupPr>
                          <m:ctrlPr>
                            <a:rPr lang="en-GB" sz="4000" b="0" i="1" dirty="0" smtClean="0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GB" sz="4000" b="0" i="1" dirty="0" smtClean="0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(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4000" b="0" i="1" dirty="0" smtClean="0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3</m:t>
                          </m:r>
                        </m:sup>
                      </m:sSup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40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40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GB" sz="40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GB" sz="40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(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40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4</m:t>
                          </m:r>
                        </m:sup>
                      </m:sSup>
                      <m:r>
                        <a:rPr lang="en-GB" sz="40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40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40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lang="en-GB" sz="40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GB" sz="4000" b="0" i="0" dirty="0" smtClean="0">
                          <a:solidFill>
                            <a:srgbClr val="0000FF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এর মান নির্ণয় কর।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734" y="2462722"/>
                <a:ext cx="11179664" cy="115647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627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3000">
        <p:circle/>
      </p:transition>
    </mc:Choice>
    <mc:Fallback xmlns="">
      <p:transition spd="slow" advClick="0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55639" y="122714"/>
                <a:ext cx="4098739" cy="11411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.  </m:t>
                        </m:r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527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GB" sz="20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sz="2000" dirty="0">
                    <a:solidFill>
                      <a:srgbClr val="0000FF"/>
                    </a:solidFill>
                  </a:rPr>
                  <a:t> </a:t>
                </a:r>
                <a:r>
                  <a:rPr lang="en-GB" sz="2000" dirty="0"/>
                  <a:t>,</a:t>
                </a:r>
                <a:r>
                  <a:rPr lang="en-GB" sz="20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00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যেখানে</m:t>
                    </m:r>
                    <m:r>
                      <a:rPr lang="en-GB" sz="2000" b="0" i="1" dirty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GB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GB" sz="2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GB" sz="2000" b="0" i="1" dirty="0">
                  <a:solidFill>
                    <a:srgbClr val="0000FF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GB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, </m:t>
                      </m:r>
                      <m:r>
                        <m:rPr>
                          <m:nor/>
                        </m:rPr>
                        <a:rPr lang="en-GB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যেখানে</m:t>
                      </m:r>
                      <m:r>
                        <a:rPr lang="en-GB" sz="2000" i="1" dirty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GB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GB" sz="20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639" y="122714"/>
                <a:ext cx="4098739" cy="114114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089116" y="177060"/>
                <a:ext cx="4418261" cy="9568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2800" b="0" i="0" dirty="0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গ</m:t>
                      </m:r>
                      <m:r>
                        <m:rPr>
                          <m:nor/>
                        </m:rPr>
                        <a:rPr lang="en-GB" sz="2800" b="0" i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. 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প্রমাণ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কর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যে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,</m:t>
                      </m:r>
                      <m:f>
                        <m:fPr>
                          <m:ctrlPr>
                            <a:rPr lang="en-GB" sz="2800" b="0" i="1" dirty="0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800" b="0" i="1" dirty="0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dirty="0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800" b="0" i="1" dirty="0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8</m:t>
                              </m:r>
                            </m:sup>
                          </m:sSup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−</m:t>
                          </m:r>
                          <m:r>
                            <a:rPr lang="en-GB" sz="2800" b="0" i="1" dirty="0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2800" b="0" i="1" dirty="0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dirty="0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800" b="0" i="1" dirty="0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lang="en-GB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112</m:t>
                      </m:r>
                      <m:rad>
                        <m:radPr>
                          <m:degHide m:val="on"/>
                          <m:ctrlPr>
                            <a:rPr lang="en-GB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9116" y="177060"/>
                <a:ext cx="4418261" cy="9568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390777" y="1399036"/>
                <a:ext cx="5435078" cy="8776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প্রথমে,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এর মান বের করতে হবে</a:t>
                </a:r>
                <a:endParaRPr lang="en-GB" sz="36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0777" y="1399036"/>
                <a:ext cx="5435078" cy="877613"/>
              </a:xfrm>
              <a:prstGeom prst="rect">
                <a:avLst/>
              </a:prstGeom>
              <a:blipFill rotWithShape="0">
                <a:blip r:embed="rId4"/>
                <a:stretch>
                  <a:fillRect l="-1682" r="-2466" b="-153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247821" y="1399036"/>
            <a:ext cx="16866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126367" y="1305967"/>
                <a:ext cx="1578317" cy="8093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6367" y="1305967"/>
                <a:ext cx="1578317" cy="80938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1132416" y="2153845"/>
            <a:ext cx="68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IN" sz="2800" i="1" spc="51" dirty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বা,</a:t>
            </a:r>
            <a:endParaRPr lang="en-US" sz="2800" i="1" spc="51" dirty="0">
              <a:ln w="11430"/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950858" y="2038128"/>
                <a:ext cx="1271054" cy="6939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sz="1400" dirty="0"/>
                            <m:t> 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0858" y="2038128"/>
                <a:ext cx="1271054" cy="69390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288597" y="2292127"/>
                <a:ext cx="2981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8597" y="2292127"/>
                <a:ext cx="298159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10204" r="-102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655487" y="2309059"/>
                <a:ext cx="67800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sz="1400" dirty="0"/>
                            <m:t> 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5487" y="2309059"/>
                <a:ext cx="678006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16216" r="-4505" b="-3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1205793" y="2927136"/>
            <a:ext cx="68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IN" sz="2800" i="1" spc="51" dirty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বা,</a:t>
            </a:r>
            <a:endParaRPr lang="en-US" sz="2800" i="1" spc="51" dirty="0">
              <a:ln w="11430"/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024235" y="2811419"/>
                <a:ext cx="1271054" cy="6939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sz="1400" dirty="0"/>
                            <m:t> 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4235" y="2811419"/>
                <a:ext cx="1271054" cy="69390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305529" y="3054129"/>
                <a:ext cx="2981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5529" y="3054129"/>
                <a:ext cx="298159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20408" r="-20408" b="-49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717578" y="3059772"/>
                <a:ext cx="23884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7578" y="3059772"/>
                <a:ext cx="238847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30769" r="-30769" b="-49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915133" y="3054126"/>
                <a:ext cx="13144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5133" y="3054126"/>
                <a:ext cx="131446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005446" y="3054126"/>
                <a:ext cx="24173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5446" y="3054126"/>
                <a:ext cx="241733" cy="369332"/>
              </a:xfrm>
              <a:prstGeom prst="rect">
                <a:avLst/>
              </a:prstGeom>
              <a:blipFill rotWithShape="0">
                <a:blip r:embed="rId13"/>
                <a:stretch>
                  <a:fillRect l="-15000" r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428781" y="2879145"/>
                <a:ext cx="243656" cy="6939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m:rPr>
                              <m:nor/>
                            </m:rPr>
                            <a:rPr lang="en-US" sz="1400" dirty="0">
                              <a:solidFill>
                                <a:srgbClr val="0000FF"/>
                              </a:solidFill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8781" y="2879145"/>
                <a:ext cx="243656" cy="693908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761798" y="3065417"/>
                <a:ext cx="2981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1798" y="3065417"/>
                <a:ext cx="298159" cy="369332"/>
              </a:xfrm>
              <a:prstGeom prst="rect">
                <a:avLst/>
              </a:prstGeom>
              <a:blipFill rotWithShape="0">
                <a:blip r:embed="rId15"/>
                <a:stretch>
                  <a:fillRect l="-10204" r="-102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100464" y="3054126"/>
                <a:ext cx="40876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16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0464" y="3054126"/>
                <a:ext cx="408766" cy="369332"/>
              </a:xfrm>
              <a:prstGeom prst="rect">
                <a:avLst/>
              </a:prstGeom>
              <a:blipFill rotWithShape="0">
                <a:blip r:embed="rId16"/>
                <a:stretch>
                  <a:fillRect l="-17910" r="-17910"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4581171" y="2197733"/>
            <a:ext cx="27544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IN" sz="2400" i="1" spc="51" dirty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(উভয় পক্ষ কে বর্গ করে)</a:t>
            </a:r>
            <a:endParaRPr lang="en-US" sz="3200" i="1" spc="51" dirty="0">
              <a:ln w="11430"/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452735" y="2337632"/>
                <a:ext cx="4238853" cy="11079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800" b="0" dirty="0"/>
              </a:p>
              <a:p>
                <a:r>
                  <a:rPr lang="en-GB" sz="2800" dirty="0"/>
                  <a:t>			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endParaRPr lang="en-GB" sz="2800" b="0" dirty="0"/>
              </a:p>
              <a:p>
                <a:endParaRPr lang="en-US" sz="1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2735" y="2337632"/>
                <a:ext cx="4238853" cy="1107996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1225548" y="3707137"/>
            <a:ext cx="68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IN" sz="2800" i="1" spc="51" dirty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বা,</a:t>
            </a:r>
            <a:endParaRPr lang="en-US" sz="2800" i="1" spc="51" dirty="0">
              <a:ln w="11430"/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043990" y="3591420"/>
                <a:ext cx="1271054" cy="6939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sz="1400" dirty="0"/>
                            <m:t> 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3990" y="3591420"/>
                <a:ext cx="1271054" cy="693908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325284" y="3834130"/>
                <a:ext cx="2981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284" y="3834130"/>
                <a:ext cx="298159" cy="369332"/>
              </a:xfrm>
              <a:prstGeom prst="rect">
                <a:avLst/>
              </a:prstGeom>
              <a:blipFill rotWithShape="0">
                <a:blip r:embed="rId19"/>
                <a:stretch>
                  <a:fillRect l="-20408" r="-20408" b="-49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737333" y="3839773"/>
                <a:ext cx="23884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7333" y="3839773"/>
                <a:ext cx="238847" cy="369332"/>
              </a:xfrm>
              <a:prstGeom prst="rect">
                <a:avLst/>
              </a:prstGeom>
              <a:blipFill rotWithShape="0">
                <a:blip r:embed="rId20"/>
                <a:stretch>
                  <a:fillRect l="-28205" r="-33333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160659" y="3834129"/>
                <a:ext cx="2981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0659" y="3834129"/>
                <a:ext cx="298159" cy="369332"/>
              </a:xfrm>
              <a:prstGeom prst="rect">
                <a:avLst/>
              </a:prstGeom>
              <a:blipFill rotWithShape="0">
                <a:blip r:embed="rId21"/>
                <a:stretch>
                  <a:fillRect l="-10417" r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499325" y="3822838"/>
                <a:ext cx="40876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16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325" y="3822838"/>
                <a:ext cx="408766" cy="369332"/>
              </a:xfrm>
              <a:prstGeom prst="rect">
                <a:avLst/>
              </a:prstGeom>
              <a:blipFill rotWithShape="0">
                <a:blip r:embed="rId22"/>
                <a:stretch>
                  <a:fillRect l="-16418" r="-19403"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/>
          <p:cNvSpPr/>
          <p:nvPr/>
        </p:nvSpPr>
        <p:spPr>
          <a:xfrm>
            <a:off x="1265058" y="4491719"/>
            <a:ext cx="68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IN" sz="2800" i="1" spc="51" dirty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বা,</a:t>
            </a:r>
            <a:endParaRPr lang="en-US" sz="2800" i="1" spc="51" dirty="0">
              <a:ln w="11430"/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083500" y="4376002"/>
                <a:ext cx="1271054" cy="6939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sz="1400" dirty="0"/>
                            <m:t> 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3500" y="4376002"/>
                <a:ext cx="1271054" cy="693908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477677" y="4618711"/>
                <a:ext cx="2981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7677" y="4618711"/>
                <a:ext cx="298159" cy="369332"/>
              </a:xfrm>
              <a:prstGeom prst="rect">
                <a:avLst/>
              </a:prstGeom>
              <a:blipFill rotWithShape="0">
                <a:blip r:embed="rId24"/>
                <a:stretch>
                  <a:fillRect l="-10204" r="-102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816343" y="4607420"/>
                <a:ext cx="40876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16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6343" y="4607420"/>
                <a:ext cx="408766" cy="369332"/>
              </a:xfrm>
              <a:prstGeom prst="rect">
                <a:avLst/>
              </a:prstGeom>
              <a:blipFill rotWithShape="0">
                <a:blip r:embed="rId25"/>
                <a:stretch>
                  <a:fillRect l="-16418" r="-19403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296130" y="4613063"/>
                <a:ext cx="46807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6130" y="4613063"/>
                <a:ext cx="468077" cy="369332"/>
              </a:xfrm>
              <a:prstGeom prst="rect">
                <a:avLst/>
              </a:prstGeom>
              <a:blipFill rotWithShape="0">
                <a:blip r:embed="rId26"/>
                <a:stretch>
                  <a:fillRect l="-3896" r="-14286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/>
          <p:cNvSpPr/>
          <p:nvPr/>
        </p:nvSpPr>
        <p:spPr>
          <a:xfrm>
            <a:off x="1283990" y="5386843"/>
            <a:ext cx="68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IN" sz="2800" i="1" spc="51" dirty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বা,</a:t>
            </a:r>
            <a:endParaRPr lang="en-US" sz="2800" i="1" spc="51" dirty="0">
              <a:ln w="11430"/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102432" y="5271126"/>
                <a:ext cx="1271054" cy="6939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sz="1400" dirty="0"/>
                            <m:t> 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2432" y="5271126"/>
                <a:ext cx="1271054" cy="693908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336290" y="5525120"/>
                <a:ext cx="72346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6290" y="5525120"/>
                <a:ext cx="723468" cy="369332"/>
              </a:xfrm>
              <a:prstGeom prst="rect">
                <a:avLst/>
              </a:prstGeom>
              <a:blipFill rotWithShape="0">
                <a:blip r:embed="rId28"/>
                <a:stretch>
                  <a:fillRect l="-4202" r="-10084"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268151" y="6046601"/>
                <a:ext cx="652102" cy="5782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8151" y="6046601"/>
                <a:ext cx="652102" cy="578235"/>
              </a:xfrm>
              <a:prstGeom prst="rect">
                <a:avLst/>
              </a:prstGeom>
              <a:blipFill rotWithShape="0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/>
          <p:cNvSpPr/>
          <p:nvPr/>
        </p:nvSpPr>
        <p:spPr>
          <a:xfrm>
            <a:off x="1432768" y="6055089"/>
            <a:ext cx="68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IN" sz="2400" i="1" spc="51" dirty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বা,</a:t>
            </a:r>
            <a:endParaRPr lang="en-US" sz="2400" i="1" spc="51" dirty="0">
              <a:ln w="11430"/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956763" y="6170791"/>
                <a:ext cx="2981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6763" y="6170791"/>
                <a:ext cx="298159" cy="369332"/>
              </a:xfrm>
              <a:prstGeom prst="rect">
                <a:avLst/>
              </a:prstGeom>
              <a:blipFill rotWithShape="0">
                <a:blip r:embed="rId30"/>
                <a:stretch>
                  <a:fillRect l="-10204" r="-102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318007" y="6193363"/>
                <a:ext cx="610872" cy="4128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12</m:t>
                          </m:r>
                        </m:e>
                      </m:ra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8007" y="6193363"/>
                <a:ext cx="610872" cy="412870"/>
              </a:xfrm>
              <a:prstGeom prst="rect">
                <a:avLst/>
              </a:prstGeom>
              <a:blipFill rotWithShape="0"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931136" y="6022965"/>
                <a:ext cx="2981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1136" y="6022965"/>
                <a:ext cx="298159" cy="369332"/>
              </a:xfrm>
              <a:prstGeom prst="rect">
                <a:avLst/>
              </a:prstGeom>
              <a:blipFill rotWithShape="0">
                <a:blip r:embed="rId32"/>
                <a:stretch>
                  <a:fillRect l="-10204" r="-102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242524" y="5910063"/>
                <a:ext cx="652102" cy="5782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2524" y="5910063"/>
                <a:ext cx="652102" cy="578235"/>
              </a:xfrm>
              <a:prstGeom prst="rect">
                <a:avLst/>
              </a:prstGeom>
              <a:blipFill rotWithShape="0"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292381" y="5989092"/>
                <a:ext cx="610873" cy="4128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2381" y="5989092"/>
                <a:ext cx="610873" cy="412870"/>
              </a:xfrm>
              <a:prstGeom prst="rect">
                <a:avLst/>
              </a:prstGeom>
              <a:blipFill rotWithShape="0"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672437" y="5938283"/>
                <a:ext cx="36869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437" y="5938283"/>
                <a:ext cx="368691" cy="553998"/>
              </a:xfrm>
              <a:prstGeom prst="rect">
                <a:avLst/>
              </a:prstGeom>
              <a:blipFill rotWithShape="0"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6792637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074552" y="1214125"/>
                <a:ext cx="55335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552" y="1214125"/>
                <a:ext cx="553357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756526" y="777117"/>
                <a:ext cx="1578830" cy="12039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600" i="1" dirty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3600" i="1" dirty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GB" sz="3600" i="1" dirty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3600" i="1" dirty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8</m:t>
                              </m:r>
                            </m:sup>
                          </m:sSup>
                          <m:r>
                            <a:rPr lang="en-GB" sz="3600" i="1" dirty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−</m:t>
                          </m:r>
                          <m:r>
                            <a:rPr lang="en-GB" sz="3600" i="1" dirty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3600" i="1" dirty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GB" sz="3600" i="1" dirty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3600" i="1" dirty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6526" y="777117"/>
                <a:ext cx="1578830" cy="120391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61375" y="2291069"/>
                <a:ext cx="44884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1375" y="2291069"/>
                <a:ext cx="448841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268475" y="2347375"/>
                <a:ext cx="97610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6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GB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8475" y="2347375"/>
                <a:ext cx="976101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986418" y="2291069"/>
                <a:ext cx="63350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6418" y="2291069"/>
                <a:ext cx="633507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390728" y="2073554"/>
                <a:ext cx="774123" cy="11330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6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360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0728" y="2073554"/>
                <a:ext cx="774123" cy="113306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588874" y="3332375"/>
                <a:ext cx="118891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8874" y="3332375"/>
                <a:ext cx="1188915" cy="5539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820443" y="3042433"/>
                <a:ext cx="1634550" cy="1040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− </m:t>
                      </m:r>
                      <m:sSup>
                        <m:sSup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GB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GB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0443" y="3042433"/>
                <a:ext cx="1634550" cy="104073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156622" y="3272135"/>
                <a:ext cx="44884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622" y="3272135"/>
                <a:ext cx="448841" cy="55399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166502" y="4265793"/>
                <a:ext cx="44884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502" y="4265793"/>
                <a:ext cx="448841" cy="55399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503176" y="4228481"/>
                <a:ext cx="966483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3176" y="4228481"/>
                <a:ext cx="966483" cy="64633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175972" y="4244097"/>
                <a:ext cx="63350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5972" y="4244097"/>
                <a:ext cx="633507" cy="64633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2578662" y="3956559"/>
                <a:ext cx="966483" cy="11330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6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3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3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3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sz="36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8662" y="3956559"/>
                <a:ext cx="966483" cy="113306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3287197" y="4304308"/>
                <a:ext cx="966483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7197" y="4304308"/>
                <a:ext cx="966483" cy="64633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3922767" y="4308302"/>
                <a:ext cx="63350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2767" y="4308302"/>
                <a:ext cx="633507" cy="64633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330194" y="4023723"/>
                <a:ext cx="966483" cy="11330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6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3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3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3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sz="36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0194" y="4023723"/>
                <a:ext cx="966483" cy="113306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955544" y="5291972"/>
                <a:ext cx="44884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544" y="5291972"/>
                <a:ext cx="448841" cy="55399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887382" y="5359489"/>
                <a:ext cx="669313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7382" y="5359489"/>
                <a:ext cx="669313" cy="55399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2287442" y="4994799"/>
                <a:ext cx="548099" cy="11330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6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7442" y="4994799"/>
                <a:ext cx="548099" cy="113306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599684" y="5325337"/>
                <a:ext cx="29655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</m:oMath>
                  </m:oMathPara>
                </a14:m>
                <a:endParaRPr lang="en-GB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684" y="5325337"/>
                <a:ext cx="296556" cy="553998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704557" y="5359489"/>
                <a:ext cx="29655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4557" y="5359489"/>
                <a:ext cx="296556" cy="553998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620745" y="5033768"/>
                <a:ext cx="948606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0745" y="5033768"/>
                <a:ext cx="948606" cy="553998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2996954" y="5186498"/>
                <a:ext cx="63350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6954" y="5186498"/>
                <a:ext cx="633507" cy="646331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149220" y="5278831"/>
                <a:ext cx="948606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9220" y="5278831"/>
                <a:ext cx="948606" cy="553998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3746147" y="5227965"/>
                <a:ext cx="560923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3600" dirty="0"/>
                  <a:t>.</a:t>
                </a: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6147" y="5227965"/>
                <a:ext cx="560923" cy="646331"/>
              </a:xfrm>
              <a:prstGeom prst="rect">
                <a:avLst/>
              </a:prstGeom>
              <a:blipFill>
                <a:blip r:embed="rId26"/>
                <a:stretch>
                  <a:fillRect t="-15094" r="-31522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4180944" y="5050764"/>
                <a:ext cx="548099" cy="11330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6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0944" y="5050764"/>
                <a:ext cx="548099" cy="1133067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1638981" y="5270031"/>
                <a:ext cx="54809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8981" y="5270031"/>
                <a:ext cx="548099" cy="646331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298582" y="5085364"/>
                <a:ext cx="517770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</m:oMath>
                  </m:oMathPara>
                </a14:m>
                <a:endParaRPr lang="en-GB" sz="6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582" y="5085364"/>
                <a:ext cx="517770" cy="1015663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617855" y="4991492"/>
                <a:ext cx="517770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GB" sz="6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7855" y="4991492"/>
                <a:ext cx="517770" cy="1015663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4854298" y="5278412"/>
                <a:ext cx="118769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4298" y="5278412"/>
                <a:ext cx="1187697" cy="646331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5906787" y="4978956"/>
                <a:ext cx="740459" cy="11330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6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GB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6787" y="4978956"/>
                <a:ext cx="740459" cy="1133067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6373140" y="5303105"/>
                <a:ext cx="118769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3140" y="5303105"/>
                <a:ext cx="1187697" cy="646331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7400843" y="5028664"/>
                <a:ext cx="740459" cy="11330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6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GB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0843" y="5028664"/>
                <a:ext cx="740459" cy="1133067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6632987" y="1945092"/>
                <a:ext cx="556408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60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2987" y="1945092"/>
                <a:ext cx="5564087" cy="646331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726C53DA-5FA3-4B77-9646-3B94417899DB}"/>
                  </a:ext>
                </a:extLst>
              </p:cNvPr>
              <p:cNvSpPr/>
              <p:nvPr/>
            </p:nvSpPr>
            <p:spPr>
              <a:xfrm>
                <a:off x="7120653" y="2692217"/>
                <a:ext cx="4859344" cy="16236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𝐴𝐵</m:t>
                      </m:r>
                    </m:oMath>
                  </m:oMathPara>
                </a14:m>
                <a:endParaRPr lang="en-GB" sz="2800" dirty="0"/>
              </a:p>
              <a:p>
                <a:r>
                  <a:rPr lang="en-GB" sz="2800" dirty="0"/>
                  <a:t>				 </a:t>
                </a:r>
                <a14:m>
                  <m:oMath xmlns:m="http://schemas.openxmlformats.org/officeDocument/2006/math">
                    <m:r>
                      <a:rPr lang="en-GB" sz="28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GB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GB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endParaRPr lang="en-GB" sz="2800" dirty="0">
                  <a:solidFill>
                    <a:srgbClr val="0000FF"/>
                  </a:solidFill>
                </a:endParaRPr>
              </a:p>
              <a:p>
                <a:r>
                  <a:rPr lang="en-GB" sz="2800" b="0" dirty="0"/>
                  <a:t>				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726C53DA-5FA3-4B77-9646-3B94417899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0653" y="2692217"/>
                <a:ext cx="4859344" cy="1623650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364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5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922941" y="3759480"/>
                <a:ext cx="1652055" cy="8093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2941" y="3759480"/>
                <a:ext cx="1652055" cy="80938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591849" y="2419259"/>
                <a:ext cx="2012922" cy="8093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1849" y="2419259"/>
                <a:ext cx="2012922" cy="80938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21875" y="1374397"/>
                <a:ext cx="599523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875" y="1374397"/>
                <a:ext cx="599523" cy="7386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745863" y="1206274"/>
                <a:ext cx="669313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5863" y="1206274"/>
                <a:ext cx="669313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2146219" y="1007427"/>
                <a:ext cx="508088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6219" y="1007427"/>
                <a:ext cx="508088" cy="101752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380806" y="1051827"/>
                <a:ext cx="444032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</m:oMath>
                  </m:oMathPara>
                </a14:m>
                <a:endParaRPr lang="en-GB" sz="5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0806" y="1051827"/>
                <a:ext cx="444032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519978" y="1112399"/>
                <a:ext cx="444032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5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9978" y="1112399"/>
                <a:ext cx="444032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533694" y="903056"/>
                <a:ext cx="948606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3694" y="903056"/>
                <a:ext cx="948606" cy="5539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2855731" y="1199126"/>
                <a:ext cx="63350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5731" y="1199126"/>
                <a:ext cx="633507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007468" y="1278606"/>
                <a:ext cx="948606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7468" y="1278606"/>
                <a:ext cx="948606" cy="55399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3604924" y="1240593"/>
                <a:ext cx="560923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3600" dirty="0"/>
                  <a:t>.</a:t>
                </a: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4924" y="1240593"/>
                <a:ext cx="560923" cy="646331"/>
              </a:xfrm>
              <a:prstGeom prst="rect">
                <a:avLst/>
              </a:prstGeom>
              <a:blipFill>
                <a:blip r:embed="rId12"/>
                <a:stretch>
                  <a:fillRect t="-15094" r="-32609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4039721" y="1063392"/>
                <a:ext cx="508088" cy="1017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9721" y="1063392"/>
                <a:ext cx="508088" cy="101752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1541683" y="1130304"/>
                <a:ext cx="54809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1683" y="1130304"/>
                <a:ext cx="548099" cy="64633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210008" y="896720"/>
                <a:ext cx="565860" cy="11079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</m:oMath>
                  </m:oMathPara>
                </a14:m>
                <a:endParaRPr lang="en-GB" sz="7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008" y="896720"/>
                <a:ext cx="565860" cy="110799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322394" y="960052"/>
                <a:ext cx="565860" cy="11079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7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GB" sz="7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2394" y="960052"/>
                <a:ext cx="565860" cy="110799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4645945" y="1163280"/>
                <a:ext cx="1298432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5945" y="1163280"/>
                <a:ext cx="1298432" cy="70788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5568698" y="925873"/>
                <a:ext cx="740459" cy="11330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6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GB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8698" y="925873"/>
                <a:ext cx="740459" cy="113306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5998512" y="1160107"/>
                <a:ext cx="1298432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8512" y="1160107"/>
                <a:ext cx="1298432" cy="70788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6977968" y="924358"/>
                <a:ext cx="740459" cy="11330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6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GB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7968" y="924358"/>
                <a:ext cx="740459" cy="113306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784942" y="2338525"/>
                <a:ext cx="599523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942" y="2338525"/>
                <a:ext cx="599523" cy="738664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1322551" y="2363254"/>
                <a:ext cx="95083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  <m:sup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2551" y="2363254"/>
                <a:ext cx="950838" cy="646331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116722" y="2401357"/>
                <a:ext cx="948606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6722" y="2401357"/>
                <a:ext cx="948606" cy="553998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2885170" y="2327450"/>
                <a:ext cx="83067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5170" y="2327450"/>
                <a:ext cx="830677" cy="646331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3501810" y="2257639"/>
                <a:ext cx="1294200" cy="7116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1810" y="2257639"/>
                <a:ext cx="1294200" cy="71167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798780" y="2954009"/>
                <a:ext cx="599523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780" y="2954009"/>
                <a:ext cx="599523" cy="738664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1263388" y="3094961"/>
                <a:ext cx="1988044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36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3388" y="3094961"/>
                <a:ext cx="1988044" cy="646331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3079166" y="2982176"/>
                <a:ext cx="1273362" cy="7116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8</m:t>
                      </m:r>
                      <m:rad>
                        <m:radPr>
                          <m:degHide m:val="on"/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9166" y="2982176"/>
                <a:ext cx="1273362" cy="71167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912618" y="3707358"/>
                <a:ext cx="492954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618" y="3707358"/>
                <a:ext cx="492954" cy="738664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1352290" y="3802481"/>
                <a:ext cx="757575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14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2290" y="3802481"/>
                <a:ext cx="757575" cy="646331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1933856" y="3712622"/>
                <a:ext cx="962640" cy="7116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8</m:t>
                      </m:r>
                      <m:rad>
                        <m:radPr>
                          <m:degHide m:val="on"/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3856" y="3712622"/>
                <a:ext cx="962640" cy="711670"/>
              </a:xfrm>
              <a:prstGeom prst="rect">
                <a:avLst/>
              </a:prstGeom>
              <a:blipFill>
                <a:blip r:embed="rId31"/>
                <a:stretch>
                  <a:fillRect r="-11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958035" y="4481345"/>
                <a:ext cx="492954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035" y="4481345"/>
                <a:ext cx="492954" cy="738664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1443031" y="4492501"/>
                <a:ext cx="962640" cy="7116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112</m:t>
                      </m:r>
                      <m:rad>
                        <m:radPr>
                          <m:degHide m:val="on"/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3031" y="4492501"/>
                <a:ext cx="962640" cy="711670"/>
              </a:xfrm>
              <a:prstGeom prst="rect">
                <a:avLst/>
              </a:prstGeom>
              <a:blipFill>
                <a:blip r:embed="rId33"/>
                <a:stretch>
                  <a:fillRect r="-455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317979" y="6093909"/>
                <a:ext cx="160960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80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𝑟𝑜𝑣𝑒𝑑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).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7979" y="6093909"/>
                <a:ext cx="1609607" cy="430887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85831" y="5192648"/>
                <a:ext cx="4936952" cy="12039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f>
                        <m:fPr>
                          <m:ctrlPr>
                            <a:rPr lang="en-GB" sz="3600" i="1" dirty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3600" i="1" dirty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GB" sz="3600" i="1" dirty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3600" i="1" dirty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8</m:t>
                              </m:r>
                            </m:sup>
                          </m:sSup>
                          <m:r>
                            <a:rPr lang="en-GB" sz="3600" i="1" dirty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−</m:t>
                          </m:r>
                          <m:r>
                            <a:rPr lang="en-GB" sz="3600" i="1" dirty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3600" i="1" dirty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GB" sz="3600" i="1" dirty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3600" i="1" dirty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lang="en-GB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600" i="1">
                          <a:latin typeface="Cambria Math" panose="02040503050406030204" pitchFamily="18" charset="0"/>
                        </a:rPr>
                        <m:t>112</m:t>
                      </m:r>
                      <m:rad>
                        <m:radPr>
                          <m:degHide m:val="on"/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831" y="5192648"/>
                <a:ext cx="4936952" cy="1203919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754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-Point Star 1"/>
          <p:cNvSpPr/>
          <p:nvPr/>
        </p:nvSpPr>
        <p:spPr>
          <a:xfrm>
            <a:off x="5000122" y="167900"/>
            <a:ext cx="3676669" cy="1026501"/>
          </a:xfrm>
          <a:prstGeom prst="star6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GB" sz="4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32777" y="1943737"/>
                <a:ext cx="6890861" cy="7852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742950" indent="-74295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36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GB" sz="3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36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m:rPr>
                        <m:nor/>
                      </m:rPr>
                      <a:rPr lang="en-GB" sz="3600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en-GB" sz="3600" b="0" i="0" dirty="0" smtClean="0">
                        <a:solidFill>
                          <a:srgbClr val="0000FF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হলে</m:t>
                    </m:r>
                    <m:r>
                      <m:rPr>
                        <m:nor/>
                      </m:rPr>
                      <a:rPr lang="en-GB" sz="3600" b="0" i="0" dirty="0" smtClean="0">
                        <a:solidFill>
                          <a:srgbClr val="0000FF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,  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36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GB" sz="3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GB" sz="3600" b="0" i="0" dirty="0" smtClean="0">
                        <a:solidFill>
                          <a:srgbClr val="0000FF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এর মান কত</m:t>
                    </m:r>
                    <m:r>
                      <m:rPr>
                        <m:nor/>
                      </m:rPr>
                      <a:rPr lang="en-GB" sz="3600" b="0" i="0" dirty="0" smtClean="0">
                        <a:solidFill>
                          <a:srgbClr val="0000FF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?</m:t>
                    </m:r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777" y="1943737"/>
                <a:ext cx="6890861" cy="78528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70994" y="3282386"/>
                <a:ext cx="7194085" cy="7852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742950" indent="-74295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36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GB" sz="36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sz="3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m:rPr>
                        <m:nor/>
                      </m:rPr>
                      <a:rPr lang="en-GB" sz="3600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en-GB" sz="3600" b="0" i="0" dirty="0" smtClean="0">
                        <a:solidFill>
                          <a:srgbClr val="0000FF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হলে</m:t>
                    </m:r>
                    <m:r>
                      <m:rPr>
                        <m:nor/>
                      </m:rPr>
                      <a:rPr lang="en-GB" sz="3600" b="0" i="0" dirty="0" smtClean="0">
                        <a:solidFill>
                          <a:srgbClr val="0000FF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,  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36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GB" sz="3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GB" sz="3600" b="0" i="0" dirty="0" smtClean="0">
                        <a:solidFill>
                          <a:srgbClr val="0000FF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এর মান কত</m:t>
                    </m:r>
                    <m:r>
                      <m:rPr>
                        <m:nor/>
                      </m:rPr>
                      <a:rPr lang="en-GB" sz="3600" b="0" i="0" dirty="0" smtClean="0">
                        <a:solidFill>
                          <a:srgbClr val="0000FF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?</m:t>
                    </m:r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994" y="3282386"/>
                <a:ext cx="7194085" cy="78528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F8D4A46-21C3-467C-907A-52FB37D224DD}"/>
                  </a:ext>
                </a:extLst>
              </p:cNvPr>
              <p:cNvSpPr txBox="1"/>
              <p:nvPr/>
            </p:nvSpPr>
            <p:spPr>
              <a:xfrm>
                <a:off x="770993" y="4424362"/>
                <a:ext cx="7533922" cy="7852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742950" indent="-74295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bn-BD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bn-BD" sz="36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bn-BD" sz="3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GB" sz="3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bn-BD" sz="3600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m:rPr>
                        <m:nor/>
                      </m:rPr>
                      <a:rPr lang="en-GB" sz="3600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en-GB" sz="3600" b="0" i="0" dirty="0" smtClean="0">
                        <a:solidFill>
                          <a:srgbClr val="0000FF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হলে</m:t>
                    </m:r>
                    <m:r>
                      <m:rPr>
                        <m:nor/>
                      </m:rPr>
                      <a:rPr lang="en-GB" sz="3600" b="0" i="0" dirty="0" smtClean="0">
                        <a:solidFill>
                          <a:srgbClr val="0000FF"/>
                        </a:solidFill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,  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bn-BD" sz="36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GB" sz="3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GB" sz="3600" b="0" i="0" dirty="0" smtClean="0">
                        <a:solidFill>
                          <a:srgbClr val="0000FF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এর মান কত</m:t>
                    </m:r>
                    <m:r>
                      <m:rPr>
                        <m:nor/>
                      </m:rPr>
                      <a:rPr lang="en-GB" sz="3600" b="0" i="0" dirty="0" smtClean="0">
                        <a:solidFill>
                          <a:srgbClr val="0000FF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?</m:t>
                    </m:r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F8D4A46-21C3-467C-907A-52FB37D224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993" y="4424362"/>
                <a:ext cx="7533922" cy="78528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9197767"/>
      </p:ext>
    </p:extLst>
  </p:cSld>
  <p:clrMapOvr>
    <a:masterClrMapping/>
  </p:clrMapOvr>
  <p:transition spd="slow" advClick="0" advTm="3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-Point Star 2"/>
          <p:cNvSpPr/>
          <p:nvPr/>
        </p:nvSpPr>
        <p:spPr>
          <a:xfrm>
            <a:off x="4257005" y="198556"/>
            <a:ext cx="3676669" cy="1026501"/>
          </a:xfrm>
          <a:prstGeom prst="star6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GB" sz="4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GB" sz="48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044069" y="1419462"/>
                <a:ext cx="6158199" cy="17705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32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.  </m:t>
                        </m:r>
                        <m:r>
                          <a:rPr lang="en-GB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GB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GB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527</m:t>
                    </m:r>
                    <m:r>
                      <a:rPr lang="en-GB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GB" sz="3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3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GB" sz="32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sz="3200" dirty="0">
                    <a:solidFill>
                      <a:srgbClr val="0000FF"/>
                    </a:solidFill>
                  </a:rPr>
                  <a:t> </a:t>
                </a:r>
                <a:r>
                  <a:rPr lang="en-GB" sz="3200" dirty="0"/>
                  <a:t>,</a:t>
                </a:r>
                <a:r>
                  <a:rPr lang="en-GB" sz="32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320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যেখানে</m:t>
                    </m:r>
                    <m:r>
                      <a:rPr lang="en-GB" sz="3200" b="0" i="1" dirty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GB" sz="32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32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GB" sz="3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GB" sz="3200" b="0" i="1" dirty="0">
                  <a:solidFill>
                    <a:srgbClr val="0000FF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GB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GB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GB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2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GB" sz="32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, </m:t>
                      </m:r>
                      <m:r>
                        <m:rPr>
                          <m:nor/>
                        </m:rPr>
                        <a:rPr lang="en-GB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যেখানে</m:t>
                      </m:r>
                      <m:r>
                        <a:rPr lang="en-GB" sz="3200" i="1" dirty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GB" sz="32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32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GB" sz="32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4069" y="1419462"/>
                <a:ext cx="6158199" cy="177054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579675" y="3205279"/>
                <a:ext cx="8793754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400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ক</m:t>
                    </m:r>
                    <m:r>
                      <m:rPr>
                        <m:nor/>
                      </m:rPr>
                      <a:rPr lang="en-GB" sz="400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. </m:t>
                    </m:r>
                  </m:oMath>
                </a14:m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উৎপাদকে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বিশ্লেষণ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করঃ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GB" sz="4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40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40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4000" i="1">
                        <a:latin typeface="Cambria Math" panose="02040503050406030204" pitchFamily="18" charset="0"/>
                      </a:rPr>
                      <m:t>𝑦𝑧</m:t>
                    </m:r>
                    <m:r>
                      <a:rPr lang="en-GB" sz="40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4000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GB" sz="40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GB" sz="40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4000" i="1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GB" sz="40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9675" y="3205279"/>
                <a:ext cx="8793754" cy="707886"/>
              </a:xfrm>
              <a:prstGeom prst="rect">
                <a:avLst/>
              </a:prstGeom>
              <a:blipFill>
                <a:blip r:embed="rId4"/>
                <a:stretch>
                  <a:fillRect t="-13793" b="-37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579675" y="3913165"/>
                <a:ext cx="6653488" cy="14346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4400" dirty="0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খ</m:t>
                      </m:r>
                      <m:r>
                        <m:rPr>
                          <m:nor/>
                        </m:rPr>
                        <a:rPr lang="en-GB" sz="4400" b="0" i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. </m:t>
                      </m:r>
                      <m:r>
                        <a:rPr lang="en-GB" sz="4400" b="0" i="1" dirty="0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দেখাও</m:t>
                      </m:r>
                      <m:r>
                        <a:rPr lang="en-GB" sz="4400" b="0" i="1" dirty="0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GB" sz="4400" b="0" i="1" dirty="0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যে</m:t>
                      </m:r>
                      <m:r>
                        <a:rPr lang="en-GB" sz="4400" b="0" i="1" dirty="0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,</m:t>
                      </m:r>
                      <m:sSup>
                        <m:sSupPr>
                          <m:ctrlPr>
                            <a:rPr lang="en-GB" sz="4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GB" sz="4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GB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GB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24</m:t>
                      </m:r>
                      <m:rad>
                        <m:radPr>
                          <m:degHide m:val="on"/>
                          <m:ctrlPr>
                            <a:rPr lang="en-GB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e>
                      </m:rad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9675" y="3913165"/>
                <a:ext cx="6653488" cy="143462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520952" y="5202279"/>
                <a:ext cx="6681316" cy="14510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4400" b="0" i="0" dirty="0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গ</m:t>
                      </m:r>
                      <m:r>
                        <m:rPr>
                          <m:nor/>
                        </m:rPr>
                        <a:rPr lang="en-GB" sz="4400" b="0" i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. </m:t>
                      </m:r>
                      <m:r>
                        <a:rPr lang="en-GB" sz="4400" b="0" i="1" dirty="0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প্রমাণ</m:t>
                      </m:r>
                      <m:r>
                        <a:rPr lang="en-GB" sz="4400" b="0" i="1" dirty="0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GB" sz="4400" b="0" i="1" dirty="0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কর</m:t>
                      </m:r>
                      <m:r>
                        <a:rPr lang="en-GB" sz="4400" b="0" i="1" dirty="0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GB" sz="4400" b="0" i="1" dirty="0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যে</m:t>
                      </m:r>
                      <m:r>
                        <a:rPr lang="en-GB" sz="4400" b="0" i="1" dirty="0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,</m:t>
                      </m:r>
                      <m:f>
                        <m:fPr>
                          <m:ctrlPr>
                            <a:rPr lang="en-GB" sz="4400" b="0" i="1" dirty="0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4400" b="0" i="1" dirty="0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GB" sz="4400" b="0" i="1" dirty="0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4400" b="0" i="1" dirty="0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8</m:t>
                              </m:r>
                            </m:sup>
                          </m:sSup>
                          <m:r>
                            <a:rPr lang="en-GB" sz="4400" b="0" i="1" dirty="0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−</m:t>
                          </m:r>
                          <m:r>
                            <a:rPr lang="en-GB" sz="4400" b="0" i="1" dirty="0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4400" b="0" i="1" dirty="0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GB" sz="4400" b="0" i="1" dirty="0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4400" b="0" i="1" dirty="0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lang="en-GB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33</m:t>
                      </m:r>
                      <m:rad>
                        <m:radPr>
                          <m:degHide m:val="on"/>
                          <m:ctrlPr>
                            <a:rPr lang="en-GB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rad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952" y="5202279"/>
                <a:ext cx="6681316" cy="145103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98884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3000">
        <p159:morph option="byObject"/>
      </p:transition>
    </mc:Choice>
    <mc:Fallback xmlns="">
      <p:transition spd="slow" advClick="0" advTm="3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84A3E5C-C804-47B8-8017-9B2BA50C7E06}"/>
              </a:ext>
            </a:extLst>
          </p:cNvPr>
          <p:cNvSpPr/>
          <p:nvPr/>
        </p:nvSpPr>
        <p:spPr>
          <a:xfrm>
            <a:off x="438690" y="3736356"/>
            <a:ext cx="5146589" cy="2431435"/>
          </a:xfrm>
          <a:prstGeom prst="rect">
            <a:avLst/>
          </a:prstGeom>
          <a:ln w="28575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মোঃ মোস্তাফিজুর রহমান সুমন </a:t>
            </a:r>
            <a:endParaRPr lang="bn-IN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সিনিয়র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সহকারী শিক্ষক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গণিত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আহমেদ বাওয়ানী একাডেমী স্কুল এন্ড কলেজ </a:t>
            </a:r>
          </a:p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মোবাইলঃ ০১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৯১৬-১৫৯৯২২ 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E-mail: mrsumonmostafiz@gmail.com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0EAC533-663A-4A8D-A023-5251433379CA}"/>
              </a:ext>
            </a:extLst>
          </p:cNvPr>
          <p:cNvSpPr/>
          <p:nvPr/>
        </p:nvSpPr>
        <p:spPr>
          <a:xfrm>
            <a:off x="6271743" y="3674800"/>
            <a:ext cx="5274137" cy="2554545"/>
          </a:xfrm>
          <a:prstGeom prst="rect">
            <a:avLst/>
          </a:prstGeom>
          <a:ln w="28575">
            <a:solidFill>
              <a:srgbClr val="0000FF"/>
            </a:solidFill>
            <a:prstDash val="solid"/>
          </a:ln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 : 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10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ম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বিষয় : গনিত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 : 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3য়  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পাঠের বিষয়: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সৃজনশীল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</a:p>
          <a:p>
            <a:pPr lvl="0"/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বরিশাল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বোর্ড-২০২০ 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252" y="280416"/>
            <a:ext cx="2091462" cy="3148584"/>
          </a:xfrm>
          <a:prstGeom prst="rect">
            <a:avLst/>
          </a:prstGeom>
        </p:spPr>
      </p:pic>
      <p:sp>
        <p:nvSpPr>
          <p:cNvPr id="10" name="Rectangle 5">
            <a:extLst>
              <a:ext uri="{FF2B5EF4-FFF2-40B4-BE49-F238E27FC236}">
                <a16:creationId xmlns:a16="http://schemas.microsoft.com/office/drawing/2014/main" id="{727D835D-AE15-4AAD-B696-745E069A217E}"/>
              </a:ext>
            </a:extLst>
          </p:cNvPr>
          <p:cNvSpPr/>
          <p:nvPr/>
        </p:nvSpPr>
        <p:spPr>
          <a:xfrm>
            <a:off x="4827757" y="362545"/>
            <a:ext cx="201529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6692" y="362545"/>
            <a:ext cx="2637138" cy="31098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2D8767-028E-421A-8D8E-B64CD20FF3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2045" y="1175657"/>
            <a:ext cx="2274066" cy="214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8997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drape"/>
      </p:transition>
    </mc:Choice>
    <mc:Fallback xmlns="">
      <p:transition spd="slow" advClick="0" advTm="3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819F2-C157-4338-88D9-9512E8F63055}" type="datetime8">
              <a:rPr lang="en-US" smtClean="0"/>
              <a:pPr/>
              <a:t>7/9/2020 10:49 AM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56219" y="226387"/>
            <a:ext cx="943239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6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গণিতকে ভয় নয় চর্চা করে করব জয়</a:t>
            </a:r>
            <a:endParaRPr lang="en-US" sz="28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95088" y="4443187"/>
            <a:ext cx="693491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7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 হবে আগামী ক্লাসে 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951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wind"/>
      </p:transition>
    </mc:Choice>
    <mc:Fallback xmlns="">
      <p:transition spd="slow" advClick="0" advTm="3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8006C33-2A47-40C4-B1D6-CD9FFE55B385}"/>
                  </a:ext>
                </a:extLst>
              </p:cNvPr>
              <p:cNvSpPr txBox="1"/>
              <p:nvPr/>
            </p:nvSpPr>
            <p:spPr>
              <a:xfrm>
                <a:off x="2620255" y="891348"/>
                <a:ext cx="135524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4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bn-BD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bn-BD" sz="4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8006C33-2A47-40C4-B1D6-CD9FFE55B3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0255" y="891348"/>
                <a:ext cx="1355243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FEACC97-7440-4909-82C8-EB31B41DA8A8}"/>
                  </a:ext>
                </a:extLst>
              </p:cNvPr>
              <p:cNvSpPr txBox="1"/>
              <p:nvPr/>
            </p:nvSpPr>
            <p:spPr>
              <a:xfrm>
                <a:off x="5152985" y="1024728"/>
                <a:ext cx="1886029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bn-BD" sz="5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bn-BD" sz="5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bn-BD" sz="5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bn-BD" sz="5400" b="0" i="1" smtClean="0"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FEACC97-7440-4909-82C8-EB31B41DA8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2985" y="1024728"/>
                <a:ext cx="1886029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26AAD5B-14C6-4299-B103-3EB72C3303E5}"/>
                  </a:ext>
                </a:extLst>
              </p:cNvPr>
              <p:cNvSpPr txBox="1"/>
              <p:nvPr/>
            </p:nvSpPr>
            <p:spPr>
              <a:xfrm>
                <a:off x="7946395" y="1024727"/>
                <a:ext cx="540212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5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26AAD5B-14C6-4299-B103-3EB72C3303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6395" y="1024727"/>
                <a:ext cx="540212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F313560-2833-446F-B5E8-AC6FCF4B81AF}"/>
                  </a:ext>
                </a:extLst>
              </p:cNvPr>
              <p:cNvSpPr txBox="1"/>
              <p:nvPr/>
            </p:nvSpPr>
            <p:spPr>
              <a:xfrm>
                <a:off x="1693889" y="2744671"/>
                <a:ext cx="2169761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bn-BD" sz="5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bn-BD" sz="5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bn-BD" sz="5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bn-BD" sz="5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bn-BD" sz="5400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F313560-2833-446F-B5E8-AC6FCF4B81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3889" y="2744671"/>
                <a:ext cx="2169761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A2C237D-19EC-4DD3-8D08-BEE27DBFCAAB}"/>
                  </a:ext>
                </a:extLst>
              </p:cNvPr>
              <p:cNvSpPr txBox="1"/>
              <p:nvPr/>
            </p:nvSpPr>
            <p:spPr>
              <a:xfrm>
                <a:off x="4655243" y="2813447"/>
                <a:ext cx="1548629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5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bn-BD" sz="5400" b="0" i="1" smtClean="0"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A2C237D-19EC-4DD3-8D08-BEE27DBFCA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5243" y="2813447"/>
                <a:ext cx="1548629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9F6ADD3-2282-4E16-8446-A803BF190E5B}"/>
                  </a:ext>
                </a:extLst>
              </p:cNvPr>
              <p:cNvSpPr txBox="1"/>
              <p:nvPr/>
            </p:nvSpPr>
            <p:spPr>
              <a:xfrm>
                <a:off x="7891326" y="2598003"/>
                <a:ext cx="540212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5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9F6ADD3-2282-4E16-8446-A803BF190E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1326" y="2598003"/>
                <a:ext cx="540212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C428C12D-AC76-40A0-A4B0-CA7FE31A13C5}"/>
              </a:ext>
            </a:extLst>
          </p:cNvPr>
          <p:cNvSpPr txBox="1"/>
          <p:nvPr/>
        </p:nvSpPr>
        <p:spPr>
          <a:xfrm>
            <a:off x="3239459" y="4282049"/>
            <a:ext cx="60972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বীজগাণিতিক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রাশির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67777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3000">
        <p:circle/>
      </p:transition>
    </mc:Choice>
    <mc:Fallback xmlns="">
      <p:transition spd="slow" advClick="0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4358" y="3087198"/>
            <a:ext cx="10346724" cy="1015663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>
            <a:spAutoFit/>
          </a:bodyPr>
          <a:lstStyle/>
          <a:p>
            <a:pPr lvl="0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বীজগাণিতিক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রাশির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সৃজনশীল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)   </a:t>
            </a:r>
            <a:endParaRPr lang="en-GB" sz="6000" dirty="0"/>
          </a:p>
        </p:txBody>
      </p:sp>
      <p:sp>
        <p:nvSpPr>
          <p:cNvPr id="3" name="Rectangle 2"/>
          <p:cNvSpPr/>
          <p:nvPr/>
        </p:nvSpPr>
        <p:spPr>
          <a:xfrm>
            <a:off x="4039298" y="1258656"/>
            <a:ext cx="420499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3520867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fallOver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A529BA65-278C-4206-A25C-48CF0F8FB536}"/>
              </a:ext>
            </a:extLst>
          </p:cNvPr>
          <p:cNvSpPr/>
          <p:nvPr/>
        </p:nvSpPr>
        <p:spPr>
          <a:xfrm>
            <a:off x="973979" y="1935893"/>
            <a:ext cx="4082603" cy="630414"/>
          </a:xfrm>
          <a:prstGeom prst="wedgeEllipse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Wave 4">
            <a:extLst>
              <a:ext uri="{FF2B5EF4-FFF2-40B4-BE49-F238E27FC236}">
                <a16:creationId xmlns:a16="http://schemas.microsoft.com/office/drawing/2014/main" id="{FF2BE2B8-0553-4A65-B4F3-FA1237111F8D}"/>
              </a:ext>
            </a:extLst>
          </p:cNvPr>
          <p:cNvSpPr/>
          <p:nvPr/>
        </p:nvSpPr>
        <p:spPr>
          <a:xfrm>
            <a:off x="3687651" y="324387"/>
            <a:ext cx="2737863" cy="837126"/>
          </a:xfrm>
          <a:prstGeom prst="wav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9670" y="2910136"/>
            <a:ext cx="83455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বীজগাণিতিক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রাশির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612621" y="3710299"/>
            <a:ext cx="92656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রকমের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বীজগাণিতিক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রাশির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7" name="Rectangle 6"/>
          <p:cNvSpPr/>
          <p:nvPr/>
        </p:nvSpPr>
        <p:spPr>
          <a:xfrm>
            <a:off x="579670" y="4587629"/>
            <a:ext cx="104054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বরিশাল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বোর্ড-২০২০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অনুরুপ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সৃজনশীল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3050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airplane"/>
      </p:transition>
    </mc:Choice>
    <mc:Fallback xmlns="">
      <p:transition spd="slow" advClick="0" advTm="3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227920" y="542843"/>
                <a:ext cx="6158199" cy="19802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36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.  </m:t>
                        </m:r>
                        <m:r>
                          <a:rPr lang="en-GB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GB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GB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527</m:t>
                    </m:r>
                    <m:r>
                      <a:rPr lang="en-GB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GB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GB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sz="3600" dirty="0">
                    <a:solidFill>
                      <a:srgbClr val="0000FF"/>
                    </a:solidFill>
                  </a:rPr>
                  <a:t> </a:t>
                </a:r>
                <a:r>
                  <a:rPr lang="en-GB" sz="3600" dirty="0"/>
                  <a:t>,</a:t>
                </a:r>
                <a:r>
                  <a:rPr lang="en-GB" sz="36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360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যেখানে</m:t>
                    </m:r>
                    <m:r>
                      <a:rPr lang="en-GB" sz="3600" b="0" i="1" dirty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GB" sz="3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36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GB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GB" sz="3600" b="0" i="1" dirty="0">
                  <a:solidFill>
                    <a:srgbClr val="0000FF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GB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GB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GB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GB" sz="36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, </m:t>
                      </m:r>
                      <m:r>
                        <m:rPr>
                          <m:nor/>
                        </m:rPr>
                        <a:rPr lang="en-GB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যেখানে</m:t>
                      </m:r>
                      <m:r>
                        <a:rPr lang="en-GB" sz="3600" i="1" dirty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GB" sz="36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36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GB" sz="36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7920" y="542843"/>
                <a:ext cx="6158199" cy="198022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750875" y="2523065"/>
                <a:ext cx="7907934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4000" b="0" i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ক</m:t>
                    </m:r>
                    <m:r>
                      <m:rPr>
                        <m:nor/>
                      </m:rPr>
                      <a:rPr lang="en-GB" sz="4000" b="0" i="0" dirty="0" smtClean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. </m:t>
                    </m:r>
                  </m:oMath>
                </a14:m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উৎপাদকে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বিশ্লেষণ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করঃ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GB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38</m:t>
                    </m:r>
                    <m:sSup>
                      <m:sSupPr>
                        <m:ctrlPr>
                          <a:rPr lang="en-GB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4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4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4000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GB" sz="40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875" y="2523065"/>
                <a:ext cx="7907934" cy="707886"/>
              </a:xfrm>
              <a:prstGeom prst="rect">
                <a:avLst/>
              </a:prstGeom>
              <a:blipFill>
                <a:blip r:embed="rId3"/>
                <a:stretch>
                  <a:fillRect t="-13793" b="-37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750875" y="3230951"/>
                <a:ext cx="6032870" cy="14346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4400" dirty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খ</m:t>
                      </m:r>
                      <m:r>
                        <m:rPr>
                          <m:nor/>
                        </m:rPr>
                        <a:rPr lang="en-GB" sz="4400" b="0" i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. </m:t>
                      </m:r>
                      <m:r>
                        <a:rPr lang="en-GB" sz="4400" b="0" i="1" dirty="0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দেখাও</m:t>
                      </m:r>
                      <m:r>
                        <a:rPr lang="en-GB" sz="4400" b="0" i="1" dirty="0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GB" sz="4400" b="0" i="1" dirty="0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যে</m:t>
                      </m:r>
                      <m:r>
                        <a:rPr lang="en-GB" sz="4400" b="0" i="1" dirty="0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,</m:t>
                      </m:r>
                      <m:sSup>
                        <m:sSupPr>
                          <m:ctrlPr>
                            <a:rPr lang="en-GB" sz="4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GB" sz="4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GB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GB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110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875" y="3230951"/>
                <a:ext cx="6032870" cy="143462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46047" y="4796690"/>
                <a:ext cx="7149971" cy="14510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4400" b="0" i="0" dirty="0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গ</m:t>
                      </m:r>
                      <m:r>
                        <m:rPr>
                          <m:nor/>
                        </m:rPr>
                        <a:rPr lang="en-GB" sz="4400" b="0" i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. </m:t>
                      </m:r>
                      <m:r>
                        <a:rPr lang="en-GB" sz="4400" b="0" i="1" dirty="0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প্রমাণ</m:t>
                      </m:r>
                      <m:r>
                        <a:rPr lang="en-GB" sz="4400" b="0" i="1" dirty="0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GB" sz="4400" b="0" i="1" dirty="0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কর</m:t>
                      </m:r>
                      <m:r>
                        <a:rPr lang="en-GB" sz="4400" b="0" i="1" dirty="0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GB" sz="4400" b="0" i="1" dirty="0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যে</m:t>
                      </m:r>
                      <m:r>
                        <a:rPr lang="en-GB" sz="4400" b="0" i="1" dirty="0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,</m:t>
                      </m:r>
                      <m:f>
                        <m:fPr>
                          <m:ctrlPr>
                            <a:rPr lang="en-GB" sz="4400" b="0" i="1" dirty="0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4400" b="0" i="1" dirty="0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GB" sz="4400" b="0" i="1" dirty="0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4400" b="0" i="1" dirty="0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8</m:t>
                              </m:r>
                            </m:sup>
                          </m:sSup>
                          <m:r>
                            <a:rPr lang="en-GB" sz="4400" b="0" i="1" dirty="0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−</m:t>
                          </m:r>
                          <m:r>
                            <a:rPr lang="en-GB" sz="4400" b="0" i="1" dirty="0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4400" b="0" i="1" dirty="0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GB" sz="4400" b="0" i="1" dirty="0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4400" b="0" i="1" dirty="0" smtClean="0"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lang="en-GB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112</m:t>
                      </m:r>
                      <m:rad>
                        <m:radPr>
                          <m:degHide m:val="on"/>
                          <m:ctrlPr>
                            <a:rPr lang="en-GB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047" y="4796690"/>
                <a:ext cx="7149971" cy="14510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4410350"/>
      </p:ext>
    </p:extLst>
  </p:cSld>
  <p:clrMapOvr>
    <a:masterClrMapping/>
  </p:clrMapOvr>
  <p:transition spd="med" advClick="0" advTm="3000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05802" y="2276315"/>
                <a:ext cx="750205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802" y="2276315"/>
                <a:ext cx="750205" cy="92333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194130" y="525867"/>
                <a:ext cx="5516254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4130" y="525867"/>
                <a:ext cx="5516254" cy="64633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456007" y="2297125"/>
                <a:ext cx="1778500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5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5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GB" sz="5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5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5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5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GB" sz="5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5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6007" y="2297125"/>
                <a:ext cx="1778500" cy="83099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146704" y="2368868"/>
                <a:ext cx="948606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60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6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6704" y="2368868"/>
                <a:ext cx="948606" cy="923330"/>
              </a:xfrm>
              <a:prstGeom prst="rect">
                <a:avLst/>
              </a:prstGeom>
              <a:blipFill rotWithShape="0">
                <a:blip r:embed="rId5"/>
                <a:stretch>
                  <a:fillRect r="-173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305210" y="2306357"/>
                <a:ext cx="1186800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6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6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6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6000" dirty="0"/>
                  <a:t>.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5210" y="2306357"/>
                <a:ext cx="1186800" cy="1015663"/>
              </a:xfrm>
              <a:prstGeom prst="rect">
                <a:avLst/>
              </a:prstGeom>
              <a:blipFill rotWithShape="0">
                <a:blip r:embed="rId6"/>
                <a:stretch>
                  <a:fillRect t="-17365" r="-30256" b="-401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309014" y="2306357"/>
                <a:ext cx="785792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60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9014" y="2306357"/>
                <a:ext cx="785792" cy="101566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949087" y="2285368"/>
                <a:ext cx="948606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9087" y="2285368"/>
                <a:ext cx="948606" cy="92333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6699086" y="2239201"/>
                <a:ext cx="1800365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6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6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6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6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GB" sz="6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60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9086" y="2239201"/>
                <a:ext cx="1800365" cy="101566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059387" y="2415035"/>
                <a:ext cx="948606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6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9387" y="2415035"/>
                <a:ext cx="948606" cy="92333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8809386" y="2368868"/>
                <a:ext cx="2020361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60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6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36</m:t>
                          </m:r>
                          <m:r>
                            <a:rPr lang="en-GB" sz="6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6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6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9386" y="2368868"/>
                <a:ext cx="2020361" cy="101566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05801" y="3391783"/>
                <a:ext cx="750205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801" y="3391783"/>
                <a:ext cx="750205" cy="92333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542720" y="3329996"/>
                <a:ext cx="1186800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6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6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6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60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2720" y="3329996"/>
                <a:ext cx="1186800" cy="1015663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340629" y="3422329"/>
                <a:ext cx="948606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629" y="3422329"/>
                <a:ext cx="948606" cy="92333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3014989" y="3391783"/>
                <a:ext cx="785792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60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4989" y="3391783"/>
                <a:ext cx="785792" cy="1015663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407181" y="3391783"/>
                <a:ext cx="493725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</m:oMath>
                  </m:oMathPara>
                </a14:m>
                <a:endParaRPr lang="en-GB" sz="6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7181" y="3391783"/>
                <a:ext cx="493725" cy="923330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477501" y="3391783"/>
                <a:ext cx="493725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6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7501" y="3391783"/>
                <a:ext cx="493725" cy="923330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436899" y="3182440"/>
                <a:ext cx="948606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4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6899" y="3182440"/>
                <a:ext cx="948606" cy="615553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948445" y="3435913"/>
                <a:ext cx="2379754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6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6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6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GB" sz="6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6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GB" sz="6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6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8445" y="3435913"/>
                <a:ext cx="2379754" cy="92333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/>
          <p:cNvGrpSpPr/>
          <p:nvPr/>
        </p:nvGrpSpPr>
        <p:grpSpPr>
          <a:xfrm>
            <a:off x="6236965" y="1288741"/>
            <a:ext cx="5542056" cy="590215"/>
            <a:chOff x="1928377" y="2165801"/>
            <a:chExt cx="5542056" cy="5902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1928377" y="2202018"/>
                  <a:ext cx="1686039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GB" sz="36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36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GB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GB" sz="3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3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GB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GB" sz="3600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28377" y="2202018"/>
                  <a:ext cx="1686039" cy="553998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3688341" y="2202018"/>
                  <a:ext cx="448841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60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GB" sz="3600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8341" y="2202018"/>
                  <a:ext cx="448841" cy="553998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4192906" y="2170330"/>
                  <a:ext cx="1650324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3600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92906" y="2170330"/>
                  <a:ext cx="1650324" cy="553998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5820109" y="2165801"/>
                  <a:ext cx="1650324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3600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20109" y="2165801"/>
                  <a:ext cx="1650324" cy="553998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05801" y="4408535"/>
                <a:ext cx="750205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801" y="4408535"/>
                <a:ext cx="750205" cy="923330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276771" y="4507031"/>
                <a:ext cx="2379754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5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5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5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5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5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5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6771" y="4507031"/>
                <a:ext cx="2379754" cy="830997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436899" y="4484852"/>
                <a:ext cx="948606" cy="8309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5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6899" y="4484852"/>
                <a:ext cx="948606" cy="830997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3989332" y="4381871"/>
                <a:ext cx="1536831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GB" sz="60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60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6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9332" y="4381871"/>
                <a:ext cx="1536831" cy="1015663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311728" y="4465943"/>
                <a:ext cx="2379754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5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5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5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5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5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5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728" y="4465943"/>
                <a:ext cx="2379754" cy="830997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7471856" y="4443764"/>
                <a:ext cx="948606" cy="8309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5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1856" y="4443764"/>
                <a:ext cx="948606" cy="830997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8024289" y="4340783"/>
                <a:ext cx="1536831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GB" sz="60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60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6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4289" y="4340783"/>
                <a:ext cx="1536831" cy="1015663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05801" y="5353843"/>
                <a:ext cx="750205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801" y="5353843"/>
                <a:ext cx="750205" cy="923330"/>
              </a:xfrm>
              <a:prstGeom prst="rect">
                <a:avLst/>
              </a:prstGeom>
              <a:blipFill rotWithShape="0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241326" y="5460395"/>
                <a:ext cx="4265014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5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5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5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5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5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GB" sz="5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5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54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GB" sz="5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54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1326" y="5460395"/>
                <a:ext cx="4265014" cy="830997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293833" y="5419404"/>
                <a:ext cx="4265014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sz="5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5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5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5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5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GB" sz="5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5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54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GB" sz="5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5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3833" y="5419404"/>
                <a:ext cx="4265014" cy="830997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9326656" y="5875893"/>
                <a:ext cx="1274002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𝐴𝑛𝑠</m:t>
                      </m:r>
                      <m:r>
                        <a:rPr lang="en-GB" sz="40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sz="4000" b="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6656" y="5875893"/>
                <a:ext cx="1274002" cy="707886"/>
              </a:xfrm>
              <a:prstGeom prst="rect">
                <a:avLst/>
              </a:prstGeom>
              <a:blipFill rotWithShape="0"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733605" y="1171921"/>
                <a:ext cx="4596323" cy="923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54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5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5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GB" sz="5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5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34</m:t>
                      </m:r>
                      <m:sSup>
                        <m:sSupPr>
                          <m:ctrlPr>
                            <a:rPr lang="en-GB" sz="5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5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5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5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5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5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605" y="1171921"/>
                <a:ext cx="4596323" cy="923330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795977" y="556740"/>
            <a:ext cx="37545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উৎপাদকে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10362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14:prism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DBFDE0B-4845-407F-A17D-B37CDBFB8737}"/>
                  </a:ext>
                </a:extLst>
              </p:cNvPr>
              <p:cNvSpPr txBox="1"/>
              <p:nvPr/>
            </p:nvSpPr>
            <p:spPr>
              <a:xfrm>
                <a:off x="896815" y="2721114"/>
                <a:ext cx="7853728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উৎপাদকে</a:t>
                </a:r>
                <a:r>
                  <a:rPr lang="en-US" sz="40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বিশ্লেষণ</a:t>
                </a:r>
                <a:r>
                  <a:rPr lang="en-US" sz="40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করঃ</a:t>
                </a:r>
                <a:r>
                  <a:rPr lang="en-US" sz="40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GB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6</m:t>
                    </m:r>
                    <m:sSup>
                      <m:sSupPr>
                        <m:ctrlPr>
                          <a:rPr lang="en-GB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DBFDE0B-4845-407F-A17D-B37CDBFB87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815" y="2721114"/>
                <a:ext cx="7853728" cy="707886"/>
              </a:xfrm>
              <a:prstGeom prst="rect">
                <a:avLst/>
              </a:prstGeom>
              <a:blipFill>
                <a:blip r:embed="rId2"/>
                <a:stretch>
                  <a:fillRect l="-2717" t="-13675" b="-36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6-Point Star 38">
            <a:extLst>
              <a:ext uri="{FF2B5EF4-FFF2-40B4-BE49-F238E27FC236}">
                <a16:creationId xmlns:a16="http://schemas.microsoft.com/office/drawing/2014/main" id="{4EEEFFE2-14FE-48CC-820C-73E3DEFE75FB}"/>
              </a:ext>
            </a:extLst>
          </p:cNvPr>
          <p:cNvSpPr/>
          <p:nvPr/>
        </p:nvSpPr>
        <p:spPr>
          <a:xfrm>
            <a:off x="3893153" y="736311"/>
            <a:ext cx="3800986" cy="1108639"/>
          </a:xfrm>
          <a:prstGeom prst="star6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GB" sz="5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GB" sz="5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54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49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3000">
        <p:dissolve/>
      </p:transition>
    </mc:Choice>
    <mc:Fallback xmlns="">
      <p:transition spd="slow" advClick="0" advTm="3000">
        <p:dissolv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55639" y="122714"/>
                <a:ext cx="4098739" cy="13510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.  </m:t>
                        </m:r>
                        <m:r>
                          <a:rPr lang="en-GB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GB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GB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527</m:t>
                    </m:r>
                    <m:r>
                      <a:rPr lang="en-GB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GB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GB" sz="24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sz="2400" dirty="0">
                    <a:solidFill>
                      <a:srgbClr val="0000FF"/>
                    </a:solidFill>
                  </a:rPr>
                  <a:t> </a:t>
                </a:r>
                <a:r>
                  <a:rPr lang="en-GB" sz="2400" dirty="0"/>
                  <a:t>,</a:t>
                </a:r>
                <a:r>
                  <a:rPr lang="en-GB" sz="2400" dirty="0"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400" dirty="0"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যেখানে</m:t>
                    </m:r>
                    <m:r>
                      <a:rPr lang="en-GB" sz="2400" b="0" i="1" dirty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GB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4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GB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GB" sz="2400" b="0" i="1" dirty="0">
                  <a:solidFill>
                    <a:srgbClr val="0000FF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GB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GB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GB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4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GB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, </m:t>
                      </m:r>
                      <m:r>
                        <m:rPr>
                          <m:nor/>
                        </m:rPr>
                        <a:rPr lang="en-GB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যেখানে</m:t>
                      </m:r>
                      <m:r>
                        <a:rPr lang="en-GB" sz="2400" i="1" dirty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GB" sz="2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GB" sz="2400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639" y="122714"/>
                <a:ext cx="4098739" cy="135101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380540" y="122714"/>
                <a:ext cx="6032870" cy="14346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4400" dirty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খ</m:t>
                      </m:r>
                      <m:r>
                        <m:rPr>
                          <m:nor/>
                        </m:rPr>
                        <a:rPr lang="en-GB" sz="4400" b="0" i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. </m:t>
                      </m:r>
                      <m:r>
                        <a:rPr lang="en-GB" sz="4400" b="0" i="1" dirty="0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দেখাও</m:t>
                      </m:r>
                      <m:r>
                        <a:rPr lang="en-GB" sz="4400" b="0" i="1" dirty="0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GB" sz="4400" b="0" i="1" dirty="0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যে</m:t>
                      </m:r>
                      <m:r>
                        <a:rPr lang="en-GB" sz="4400" b="0" i="1" dirty="0" smtClean="0"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,</m:t>
                      </m:r>
                      <m:sSup>
                        <m:sSupPr>
                          <m:ctrlPr>
                            <a:rPr lang="en-GB" sz="4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GB" sz="4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GB" sz="40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GB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110</m:t>
                      </m:r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0540" y="122714"/>
                <a:ext cx="6032870" cy="143462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394637" y="1524773"/>
            <a:ext cx="23278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en-GB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558577" y="2108887"/>
                <a:ext cx="3010568" cy="11354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527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8577" y="2108887"/>
                <a:ext cx="3010568" cy="113543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703920" y="3532650"/>
            <a:ext cx="7537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en-GB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457652" y="3260720"/>
                <a:ext cx="1644809" cy="11354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GB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652" y="3260720"/>
                <a:ext cx="1644809" cy="113543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127998" y="3532650"/>
                <a:ext cx="1526380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600" i="1">
                          <a:latin typeface="Cambria Math" panose="02040503050406030204" pitchFamily="18" charset="0"/>
                        </a:rPr>
                        <m:t>527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7998" y="3532650"/>
                <a:ext cx="1526380" cy="64633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295307" y="1473725"/>
                <a:ext cx="6074805" cy="10336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প্রথমে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40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4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</m:oMath>
                </a14:m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এর মান বের করতে হবে</a:t>
                </a:r>
                <a:endParaRPr lang="en-GB" sz="40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5307" y="1473725"/>
                <a:ext cx="6074805" cy="1033616"/>
              </a:xfrm>
              <a:prstGeom prst="rect">
                <a:avLst/>
              </a:prstGeom>
              <a:blipFill rotWithShape="0">
                <a:blip r:embed="rId7"/>
                <a:stretch>
                  <a:fillRect l="-2108" r="-2510" b="-88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703920" y="4633342"/>
            <a:ext cx="7537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en-GB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285361" y="4595084"/>
                <a:ext cx="131773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4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GB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4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GB" sz="4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5361" y="4595084"/>
                <a:ext cx="1317732" cy="61555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603093" y="4359367"/>
                <a:ext cx="1543692" cy="11354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GB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3600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GB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GB" sz="3600" b="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3093" y="4359367"/>
                <a:ext cx="1543692" cy="113543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077103" y="4694897"/>
                <a:ext cx="1526380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600" i="1">
                          <a:latin typeface="Cambria Math" panose="02040503050406030204" pitchFamily="18" charset="0"/>
                        </a:rPr>
                        <m:t>527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7103" y="4694897"/>
                <a:ext cx="1526380" cy="64633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676540" y="5734034"/>
            <a:ext cx="7537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en-GB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6103531" y="2501951"/>
                <a:ext cx="5624425" cy="20613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GB" sz="3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36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3600" i="1">
                          <a:latin typeface="Cambria Math" panose="02040503050406030204" pitchFamily="18" charset="0"/>
                        </a:rPr>
                        <m:t>𝐴𝐵</m:t>
                      </m:r>
                    </m:oMath>
                  </m:oMathPara>
                </a14:m>
                <a:endParaRPr lang="en-GB" sz="3600" dirty="0"/>
              </a:p>
              <a:p>
                <a:r>
                  <a:rPr lang="en-GB" sz="3600" dirty="0"/>
                  <a:t>				 </a:t>
                </a:r>
                <a14:m>
                  <m:oMath xmlns:m="http://schemas.openxmlformats.org/officeDocument/2006/math">
                    <m:r>
                      <a:rPr lang="en-GB" sz="36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GB" sz="36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GB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GB" sz="36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36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3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36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endParaRPr lang="en-GB" sz="3600" dirty="0">
                  <a:solidFill>
                    <a:srgbClr val="0000FF"/>
                  </a:solidFill>
                </a:endParaRPr>
              </a:p>
              <a:p>
                <a:r>
                  <a:rPr lang="en-GB" sz="3600" b="0" dirty="0"/>
                  <a:t>				 </a:t>
                </a:r>
                <a14:m>
                  <m:oMath xmlns:m="http://schemas.openxmlformats.org/officeDocument/2006/math">
                    <m:r>
                      <a:rPr lang="en-GB" sz="3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3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36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36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GB" sz="36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36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GB" sz="36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GB" sz="3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36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GB" sz="3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36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36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GB" sz="3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36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GB" sz="36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GB" sz="3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36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3531" y="2501951"/>
                <a:ext cx="5624425" cy="2061398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557014" y="5652489"/>
                <a:ext cx="849784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4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sz="4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40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7014" y="5652489"/>
                <a:ext cx="849784" cy="707886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122390" y="5744822"/>
                <a:ext cx="948606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2390" y="5744822"/>
                <a:ext cx="948606" cy="615553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2824975" y="5438712"/>
                <a:ext cx="784253" cy="12277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3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3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GB" sz="3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4975" y="5438712"/>
                <a:ext cx="784253" cy="122777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210789" y="5518590"/>
                <a:ext cx="493725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</m:oMath>
                  </m:oMathPara>
                </a14:m>
                <a:endParaRPr lang="en-GB" sz="6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789" y="5518590"/>
                <a:ext cx="493725" cy="923330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361862" y="5566578"/>
                <a:ext cx="493725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6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1862" y="5566578"/>
                <a:ext cx="493725" cy="923330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321260" y="5357235"/>
                <a:ext cx="948606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4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1260" y="5357235"/>
                <a:ext cx="948606" cy="615553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719263" y="5706807"/>
                <a:ext cx="948606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9263" y="5706807"/>
                <a:ext cx="948606" cy="677108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175511" y="5665011"/>
                <a:ext cx="948606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4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5511" y="5665011"/>
                <a:ext cx="948606" cy="615553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4825977" y="5572679"/>
                <a:ext cx="864211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4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GB" sz="4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4000" dirty="0"/>
                  <a:t>.</a:t>
                </a: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5977" y="5572679"/>
                <a:ext cx="864211" cy="707886"/>
              </a:xfrm>
              <a:prstGeom prst="rect">
                <a:avLst/>
              </a:prstGeom>
              <a:blipFill rotWithShape="0">
                <a:blip r:embed="rId20"/>
                <a:stretch>
                  <a:fillRect t="-14655" r="-24113" b="-370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5531280" y="5210637"/>
                <a:ext cx="784253" cy="12277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3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3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GB" sz="3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1280" y="5210637"/>
                <a:ext cx="784253" cy="1227772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6206518" y="5566578"/>
                <a:ext cx="1526380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600" i="1">
                          <a:latin typeface="Cambria Math" panose="02040503050406030204" pitchFamily="18" charset="0"/>
                        </a:rPr>
                        <m:t>527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6518" y="5566578"/>
                <a:ext cx="1526380" cy="646331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556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1.7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4312</TotalTime>
  <Words>975</Words>
  <Application>Microsoft Office PowerPoint</Application>
  <PresentationFormat>Widescreen</PresentationFormat>
  <Paragraphs>324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Ruhul Amin</dc:creator>
  <cp:lastModifiedBy>ismail - [2010]</cp:lastModifiedBy>
  <cp:revision>412</cp:revision>
  <dcterms:created xsi:type="dcterms:W3CDTF">2017-12-10T16:56:26Z</dcterms:created>
  <dcterms:modified xsi:type="dcterms:W3CDTF">2020-07-09T04:50:25Z</dcterms:modified>
</cp:coreProperties>
</file>