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0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1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2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3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4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5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16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17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18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19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20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25" r:id="rId2"/>
    <p:sldMasterId id="2147483743" r:id="rId3"/>
    <p:sldMasterId id="2147483761" r:id="rId4"/>
    <p:sldMasterId id="2147483791" r:id="rId5"/>
    <p:sldMasterId id="2147483803" r:id="rId6"/>
    <p:sldMasterId id="2147483821" r:id="rId7"/>
    <p:sldMasterId id="2147484005" r:id="rId8"/>
    <p:sldMasterId id="2147484077" r:id="rId9"/>
    <p:sldMasterId id="2147484095" r:id="rId10"/>
    <p:sldMasterId id="2147484107" r:id="rId11"/>
    <p:sldMasterId id="2147484119" r:id="rId12"/>
    <p:sldMasterId id="2147484137" r:id="rId13"/>
    <p:sldMasterId id="2147484155" r:id="rId14"/>
    <p:sldMasterId id="2147484167" r:id="rId15"/>
    <p:sldMasterId id="2147484203" r:id="rId16"/>
    <p:sldMasterId id="2147484221" r:id="rId17"/>
    <p:sldMasterId id="2147484233" r:id="rId18"/>
    <p:sldMasterId id="2147484245" r:id="rId19"/>
    <p:sldMasterId id="2147484257" r:id="rId20"/>
  </p:sldMasterIdLst>
  <p:sldIdLst>
    <p:sldId id="256" r:id="rId21"/>
    <p:sldId id="257" r:id="rId22"/>
    <p:sldId id="280" r:id="rId23"/>
    <p:sldId id="260" r:id="rId24"/>
    <p:sldId id="261" r:id="rId25"/>
    <p:sldId id="262" r:id="rId26"/>
    <p:sldId id="258" r:id="rId27"/>
    <p:sldId id="259" r:id="rId28"/>
    <p:sldId id="263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81" r:id="rId43"/>
    <p:sldId id="282" r:id="rId44"/>
    <p:sldId id="278" r:id="rId45"/>
    <p:sldId id="27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i Uddin" userId="e12d8e31e8d791c6" providerId="LiveId" clId="{93ED8C43-C633-4C11-B0E4-52DE95FE6D01}"/>
    <pc:docChg chg="modSld sldOrd">
      <pc:chgData name="Mahi Uddin" userId="e12d8e31e8d791c6" providerId="LiveId" clId="{93ED8C43-C633-4C11-B0E4-52DE95FE6D01}" dt="2020-07-05T00:38:35.074" v="1"/>
      <pc:docMkLst>
        <pc:docMk/>
      </pc:docMkLst>
      <pc:sldChg chg="ord">
        <pc:chgData name="Mahi Uddin" userId="e12d8e31e8d791c6" providerId="LiveId" clId="{93ED8C43-C633-4C11-B0E4-52DE95FE6D01}" dt="2020-07-05T00:38:35.074" v="1"/>
        <pc:sldMkLst>
          <pc:docMk/>
          <pc:sldMk cId="1336691959" sldId="257"/>
        </pc:sldMkLst>
      </pc:sldChg>
    </pc:docChg>
  </pc:docChgLst>
  <pc:docChgLst>
    <pc:chgData name="Mahi Uddin" userId="e12d8e31e8d791c6" providerId="LiveId" clId="{A8B2729D-8545-4DDC-AC02-69AB310A9FC9}"/>
    <pc:docChg chg="custSel addSld modSld sldOrd">
      <pc:chgData name="Mahi Uddin" userId="e12d8e31e8d791c6" providerId="LiveId" clId="{A8B2729D-8545-4DDC-AC02-69AB310A9FC9}" dt="2020-07-09T03:18:18.666" v="1060"/>
      <pc:docMkLst>
        <pc:docMk/>
      </pc:docMkLst>
      <pc:sldChg chg="addSp delSp modSp mod modTransition">
        <pc:chgData name="Mahi Uddin" userId="e12d8e31e8d791c6" providerId="LiveId" clId="{A8B2729D-8545-4DDC-AC02-69AB310A9FC9}" dt="2020-07-09T02:54:56.685" v="28"/>
        <pc:sldMkLst>
          <pc:docMk/>
          <pc:sldMk cId="1801022211" sldId="256"/>
        </pc:sldMkLst>
        <pc:grpChg chg="add mod">
          <ac:chgData name="Mahi Uddin" userId="e12d8e31e8d791c6" providerId="LiveId" clId="{A8B2729D-8545-4DDC-AC02-69AB310A9FC9}" dt="2020-07-09T02:53:48.715" v="20" actId="164"/>
          <ac:grpSpMkLst>
            <pc:docMk/>
            <pc:sldMk cId="1801022211" sldId="256"/>
            <ac:grpSpMk id="7" creationId="{CFCE85D9-CBA9-49B6-A647-8C56FFCD2BAB}"/>
          </ac:grpSpMkLst>
        </pc:grpChg>
        <pc:picChg chg="del">
          <ac:chgData name="Mahi Uddin" userId="e12d8e31e8d791c6" providerId="LiveId" clId="{A8B2729D-8545-4DDC-AC02-69AB310A9FC9}" dt="2020-07-09T02:50:17.213" v="2" actId="478"/>
          <ac:picMkLst>
            <pc:docMk/>
            <pc:sldMk cId="1801022211" sldId="256"/>
            <ac:picMk id="3" creationId="{00000000-0000-0000-0000-000000000000}"/>
          </ac:picMkLst>
        </pc:picChg>
        <pc:picChg chg="add mod">
          <ac:chgData name="Mahi Uddin" userId="e12d8e31e8d791c6" providerId="LiveId" clId="{A8B2729D-8545-4DDC-AC02-69AB310A9FC9}" dt="2020-07-09T02:53:48.715" v="20" actId="164"/>
          <ac:picMkLst>
            <pc:docMk/>
            <pc:sldMk cId="1801022211" sldId="256"/>
            <ac:picMk id="4" creationId="{8D028912-CB7E-4B01-9664-D6011C9267C5}"/>
          </ac:picMkLst>
        </pc:picChg>
        <pc:picChg chg="add mod modCrop">
          <ac:chgData name="Mahi Uddin" userId="e12d8e31e8d791c6" providerId="LiveId" clId="{A8B2729D-8545-4DDC-AC02-69AB310A9FC9}" dt="2020-07-09T02:53:48.715" v="20" actId="164"/>
          <ac:picMkLst>
            <pc:docMk/>
            <pc:sldMk cId="1801022211" sldId="256"/>
            <ac:picMk id="6" creationId="{0E07DCCF-B439-43BC-B45B-2EAB74AEC45E}"/>
          </ac:picMkLst>
        </pc:picChg>
      </pc:sldChg>
      <pc:sldChg chg="modSp mod ord modTransition modAnim">
        <pc:chgData name="Mahi Uddin" userId="e12d8e31e8d791c6" providerId="LiveId" clId="{A8B2729D-8545-4DDC-AC02-69AB310A9FC9}" dt="2020-07-09T03:00:57.813" v="553"/>
        <pc:sldMkLst>
          <pc:docMk/>
          <pc:sldMk cId="1336691959" sldId="257"/>
        </pc:sldMkLst>
        <pc:spChg chg="mod">
          <ac:chgData name="Mahi Uddin" userId="e12d8e31e8d791c6" providerId="LiveId" clId="{A8B2729D-8545-4DDC-AC02-69AB310A9FC9}" dt="2020-07-09T03:00:26.894" v="545" actId="1036"/>
          <ac:spMkLst>
            <pc:docMk/>
            <pc:sldMk cId="1336691959" sldId="257"/>
            <ac:spMk id="4" creationId="{00000000-0000-0000-0000-000000000000}"/>
          </ac:spMkLst>
        </pc:spChg>
        <pc:spChg chg="mod">
          <ac:chgData name="Mahi Uddin" userId="e12d8e31e8d791c6" providerId="LiveId" clId="{A8B2729D-8545-4DDC-AC02-69AB310A9FC9}" dt="2020-07-09T03:00:56.309" v="552" actId="20577"/>
          <ac:spMkLst>
            <pc:docMk/>
            <pc:sldMk cId="1336691959" sldId="257"/>
            <ac:spMk id="6" creationId="{00000000-0000-0000-0000-000000000000}"/>
          </ac:spMkLst>
        </pc:spChg>
        <pc:picChg chg="mod">
          <ac:chgData name="Mahi Uddin" userId="e12d8e31e8d791c6" providerId="LiveId" clId="{A8B2729D-8545-4DDC-AC02-69AB310A9FC9}" dt="2020-07-09T03:00:16.195" v="532" actId="1076"/>
          <ac:picMkLst>
            <pc:docMk/>
            <pc:sldMk cId="1336691959" sldId="257"/>
            <ac:picMk id="5" creationId="{00000000-0000-0000-0000-000000000000}"/>
          </ac:picMkLst>
        </pc:picChg>
      </pc:sldChg>
      <pc:sldChg chg="addSp delSp modSp mod modTransition delAnim modAnim">
        <pc:chgData name="Mahi Uddin" userId="e12d8e31e8d791c6" providerId="LiveId" clId="{A8B2729D-8545-4DDC-AC02-69AB310A9FC9}" dt="2020-07-09T03:18:18.666" v="1060"/>
        <pc:sldMkLst>
          <pc:docMk/>
          <pc:sldMk cId="1366538376" sldId="258"/>
        </pc:sldMkLst>
        <pc:spChg chg="mod">
          <ac:chgData name="Mahi Uddin" userId="e12d8e31e8d791c6" providerId="LiveId" clId="{A8B2729D-8545-4DDC-AC02-69AB310A9FC9}" dt="2020-07-09T03:14:32.830" v="901" actId="13822"/>
          <ac:spMkLst>
            <pc:docMk/>
            <pc:sldMk cId="1366538376" sldId="258"/>
            <ac:spMk id="3" creationId="{00000000-0000-0000-0000-000000000000}"/>
          </ac:spMkLst>
        </pc:spChg>
        <pc:spChg chg="del">
          <ac:chgData name="Mahi Uddin" userId="e12d8e31e8d791c6" providerId="LiveId" clId="{A8B2729D-8545-4DDC-AC02-69AB310A9FC9}" dt="2020-07-09T03:14:35.659" v="902" actId="478"/>
          <ac:spMkLst>
            <pc:docMk/>
            <pc:sldMk cId="1366538376" sldId="258"/>
            <ac:spMk id="4" creationId="{00000000-0000-0000-0000-000000000000}"/>
          </ac:spMkLst>
        </pc:spChg>
        <pc:spChg chg="del">
          <ac:chgData name="Mahi Uddin" userId="e12d8e31e8d791c6" providerId="LiveId" clId="{A8B2729D-8545-4DDC-AC02-69AB310A9FC9}" dt="2020-07-09T03:14:37.865" v="903" actId="478"/>
          <ac:spMkLst>
            <pc:docMk/>
            <pc:sldMk cId="1366538376" sldId="258"/>
            <ac:spMk id="5" creationId="{00000000-0000-0000-0000-000000000000}"/>
          </ac:spMkLst>
        </pc:spChg>
        <pc:spChg chg="mod">
          <ac:chgData name="Mahi Uddin" userId="e12d8e31e8d791c6" providerId="LiveId" clId="{A8B2729D-8545-4DDC-AC02-69AB310A9FC9}" dt="2020-07-09T03:17:59.255" v="1059" actId="1582"/>
          <ac:spMkLst>
            <pc:docMk/>
            <pc:sldMk cId="1366538376" sldId="258"/>
            <ac:spMk id="6" creationId="{00000000-0000-0000-0000-000000000000}"/>
          </ac:spMkLst>
        </pc:spChg>
        <pc:spChg chg="mod">
          <ac:chgData name="Mahi Uddin" userId="e12d8e31e8d791c6" providerId="LiveId" clId="{A8B2729D-8545-4DDC-AC02-69AB310A9FC9}" dt="2020-07-09T03:17:59.255" v="1059" actId="1582"/>
          <ac:spMkLst>
            <pc:docMk/>
            <pc:sldMk cId="1366538376" sldId="258"/>
            <ac:spMk id="7" creationId="{00000000-0000-0000-0000-000000000000}"/>
          </ac:spMkLst>
        </pc:spChg>
        <pc:spChg chg="add mod">
          <ac:chgData name="Mahi Uddin" userId="e12d8e31e8d791c6" providerId="LiveId" clId="{A8B2729D-8545-4DDC-AC02-69AB310A9FC9}" dt="2020-07-09T03:17:59.255" v="1059" actId="1582"/>
          <ac:spMkLst>
            <pc:docMk/>
            <pc:sldMk cId="1366538376" sldId="258"/>
            <ac:spMk id="8" creationId="{14FD0B9F-0909-451A-AE02-864B3FEA711C}"/>
          </ac:spMkLst>
        </pc:spChg>
      </pc:sldChg>
      <pc:sldChg chg="addSp delSp modSp new mod modTransition modAnim">
        <pc:chgData name="Mahi Uddin" userId="e12d8e31e8d791c6" providerId="LiveId" clId="{A8B2729D-8545-4DDC-AC02-69AB310A9FC9}" dt="2020-07-09T03:12:41.255" v="872"/>
        <pc:sldMkLst>
          <pc:docMk/>
          <pc:sldMk cId="2874374540" sldId="280"/>
        </pc:sldMkLst>
        <pc:spChg chg="del mod">
          <ac:chgData name="Mahi Uddin" userId="e12d8e31e8d791c6" providerId="LiveId" clId="{A8B2729D-8545-4DDC-AC02-69AB310A9FC9}" dt="2020-07-09T03:01:48.286" v="557" actId="478"/>
          <ac:spMkLst>
            <pc:docMk/>
            <pc:sldMk cId="2874374540" sldId="280"/>
            <ac:spMk id="2" creationId="{D2FCB5A6-EE8D-42C8-854C-90F013045F22}"/>
          </ac:spMkLst>
        </pc:spChg>
        <pc:spChg chg="add mod">
          <ac:chgData name="Mahi Uddin" userId="e12d8e31e8d791c6" providerId="LiveId" clId="{A8B2729D-8545-4DDC-AC02-69AB310A9FC9}" dt="2020-07-09T03:02:41.810" v="593" actId="1076"/>
          <ac:spMkLst>
            <pc:docMk/>
            <pc:sldMk cId="2874374540" sldId="280"/>
            <ac:spMk id="3" creationId="{79843108-B4F5-4F2A-B8C7-1C0E332D2924}"/>
          </ac:spMkLst>
        </pc:spChg>
        <pc:spChg chg="add mod">
          <ac:chgData name="Mahi Uddin" userId="e12d8e31e8d791c6" providerId="LiveId" clId="{A8B2729D-8545-4DDC-AC02-69AB310A9FC9}" dt="2020-07-09T03:11:52.378" v="864" actId="208"/>
          <ac:spMkLst>
            <pc:docMk/>
            <pc:sldMk cId="2874374540" sldId="280"/>
            <ac:spMk id="4" creationId="{9C089157-34CC-452A-958B-1795C84CF8AF}"/>
          </ac:spMkLst>
        </pc:spChg>
        <pc:spChg chg="add mod">
          <ac:chgData name="Mahi Uddin" userId="e12d8e31e8d791c6" providerId="LiveId" clId="{A8B2729D-8545-4DDC-AC02-69AB310A9FC9}" dt="2020-07-09T03:12:10.274" v="867" actId="207"/>
          <ac:spMkLst>
            <pc:docMk/>
            <pc:sldMk cId="2874374540" sldId="280"/>
            <ac:spMk id="6" creationId="{C2F32BB5-B05F-4E6B-AE41-EDD4A013164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6337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11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385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639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365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225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046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587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915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261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" y="2717"/>
            <a:ext cx="9144783" cy="6857328"/>
            <a:chOff x="1" y="2717"/>
            <a:chExt cx="9144783" cy="6857328"/>
          </a:xfrm>
        </p:grpSpPr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2486653" y="1530278"/>
              <a:ext cx="3416819" cy="3351438"/>
            </a:xfrm>
            <a:custGeom>
              <a:avLst/>
              <a:gdLst/>
              <a:ahLst/>
              <a:cxnLst/>
              <a:rect l="0" t="0" r="r" b="b"/>
              <a:pathLst>
                <a:path w="1103" h="1082">
                  <a:moveTo>
                    <a:pt x="279" y="221"/>
                  </a:moveTo>
                  <a:cubicBezTo>
                    <a:pt x="288" y="178"/>
                    <a:pt x="282" y="164"/>
                    <a:pt x="253" y="151"/>
                  </a:cubicBezTo>
                  <a:cubicBezTo>
                    <a:pt x="235" y="143"/>
                    <a:pt x="220" y="147"/>
                    <a:pt x="208" y="163"/>
                  </a:cubicBezTo>
                  <a:cubicBezTo>
                    <a:pt x="196" y="180"/>
                    <a:pt x="197" y="211"/>
                    <a:pt x="211" y="227"/>
                  </a:cubicBezTo>
                  <a:cubicBezTo>
                    <a:pt x="226" y="244"/>
                    <a:pt x="238" y="243"/>
                    <a:pt x="279" y="221"/>
                  </a:cubicBezTo>
                  <a:close/>
                  <a:moveTo>
                    <a:pt x="325" y="781"/>
                  </a:moveTo>
                  <a:cubicBezTo>
                    <a:pt x="331" y="762"/>
                    <a:pt x="323" y="734"/>
                    <a:pt x="307" y="729"/>
                  </a:cubicBezTo>
                  <a:cubicBezTo>
                    <a:pt x="281" y="720"/>
                    <a:pt x="263" y="731"/>
                    <a:pt x="250" y="753"/>
                  </a:cubicBezTo>
                  <a:cubicBezTo>
                    <a:pt x="256" y="792"/>
                    <a:pt x="264" y="802"/>
                    <a:pt x="290" y="803"/>
                  </a:cubicBezTo>
                  <a:cubicBezTo>
                    <a:pt x="307" y="804"/>
                    <a:pt x="319" y="799"/>
                    <a:pt x="325" y="781"/>
                  </a:cubicBezTo>
                  <a:close/>
                  <a:moveTo>
                    <a:pt x="384" y="136"/>
                  </a:moveTo>
                  <a:cubicBezTo>
                    <a:pt x="404" y="142"/>
                    <a:pt x="434" y="125"/>
                    <a:pt x="440" y="106"/>
                  </a:cubicBezTo>
                  <a:cubicBezTo>
                    <a:pt x="445" y="87"/>
                    <a:pt x="427" y="60"/>
                    <a:pt x="405" y="54"/>
                  </a:cubicBezTo>
                  <a:cubicBezTo>
                    <a:pt x="385" y="48"/>
                    <a:pt x="366" y="60"/>
                    <a:pt x="361" y="83"/>
                  </a:cubicBezTo>
                  <a:cubicBezTo>
                    <a:pt x="355" y="106"/>
                    <a:pt x="365" y="131"/>
                    <a:pt x="384" y="136"/>
                  </a:cubicBezTo>
                  <a:close/>
                  <a:moveTo>
                    <a:pt x="214" y="539"/>
                  </a:moveTo>
                  <a:cubicBezTo>
                    <a:pt x="237" y="546"/>
                    <a:pt x="262" y="531"/>
                    <a:pt x="268" y="508"/>
                  </a:cubicBezTo>
                  <a:cubicBezTo>
                    <a:pt x="273" y="486"/>
                    <a:pt x="254" y="457"/>
                    <a:pt x="231" y="452"/>
                  </a:cubicBezTo>
                  <a:cubicBezTo>
                    <a:pt x="211" y="448"/>
                    <a:pt x="188" y="464"/>
                    <a:pt x="183" y="486"/>
                  </a:cubicBezTo>
                  <a:cubicBezTo>
                    <a:pt x="177" y="510"/>
                    <a:pt x="190" y="533"/>
                    <a:pt x="214" y="539"/>
                  </a:cubicBezTo>
                  <a:close/>
                  <a:moveTo>
                    <a:pt x="249" y="361"/>
                  </a:moveTo>
                  <a:cubicBezTo>
                    <a:pt x="245" y="372"/>
                    <a:pt x="240" y="385"/>
                    <a:pt x="236" y="395"/>
                  </a:cubicBezTo>
                  <a:cubicBezTo>
                    <a:pt x="255" y="415"/>
                    <a:pt x="273" y="423"/>
                    <a:pt x="297" y="405"/>
                  </a:cubicBezTo>
                  <a:cubicBezTo>
                    <a:pt x="301" y="359"/>
                    <a:pt x="297" y="355"/>
                    <a:pt x="249" y="361"/>
                  </a:cubicBezTo>
                  <a:close/>
                  <a:moveTo>
                    <a:pt x="368" y="320"/>
                  </a:moveTo>
                  <a:cubicBezTo>
                    <a:pt x="383" y="307"/>
                    <a:pt x="388" y="293"/>
                    <a:pt x="379" y="275"/>
                  </a:cubicBezTo>
                  <a:cubicBezTo>
                    <a:pt x="367" y="253"/>
                    <a:pt x="346" y="247"/>
                    <a:pt x="310" y="259"/>
                  </a:cubicBezTo>
                  <a:cubicBezTo>
                    <a:pt x="308" y="273"/>
                    <a:pt x="305" y="287"/>
                    <a:pt x="302" y="303"/>
                  </a:cubicBezTo>
                  <a:cubicBezTo>
                    <a:pt x="340" y="334"/>
                    <a:pt x="348" y="336"/>
                    <a:pt x="368" y="320"/>
                  </a:cubicBezTo>
                  <a:close/>
                  <a:moveTo>
                    <a:pt x="119" y="846"/>
                  </a:moveTo>
                  <a:cubicBezTo>
                    <a:pt x="107" y="862"/>
                    <a:pt x="110" y="885"/>
                    <a:pt x="126" y="901"/>
                  </a:cubicBezTo>
                  <a:cubicBezTo>
                    <a:pt x="142" y="916"/>
                    <a:pt x="160" y="921"/>
                    <a:pt x="181" y="911"/>
                  </a:cubicBezTo>
                  <a:cubicBezTo>
                    <a:pt x="205" y="898"/>
                    <a:pt x="208" y="883"/>
                    <a:pt x="196" y="836"/>
                  </a:cubicBezTo>
                  <a:cubicBezTo>
                    <a:pt x="154" y="822"/>
                    <a:pt x="134" y="825"/>
                    <a:pt x="119" y="846"/>
                  </a:cubicBezTo>
                  <a:close/>
                  <a:moveTo>
                    <a:pt x="227" y="613"/>
                  </a:moveTo>
                  <a:cubicBezTo>
                    <a:pt x="210" y="607"/>
                    <a:pt x="188" y="619"/>
                    <a:pt x="183" y="637"/>
                  </a:cubicBezTo>
                  <a:cubicBezTo>
                    <a:pt x="179" y="652"/>
                    <a:pt x="189" y="672"/>
                    <a:pt x="205" y="678"/>
                  </a:cubicBezTo>
                  <a:cubicBezTo>
                    <a:pt x="221" y="684"/>
                    <a:pt x="243" y="676"/>
                    <a:pt x="249" y="662"/>
                  </a:cubicBezTo>
                  <a:cubicBezTo>
                    <a:pt x="256" y="644"/>
                    <a:pt x="245" y="619"/>
                    <a:pt x="227" y="613"/>
                  </a:cubicBezTo>
                  <a:close/>
                  <a:moveTo>
                    <a:pt x="69" y="424"/>
                  </a:moveTo>
                  <a:cubicBezTo>
                    <a:pt x="44" y="416"/>
                    <a:pt x="17" y="434"/>
                    <a:pt x="7" y="465"/>
                  </a:cubicBezTo>
                  <a:cubicBezTo>
                    <a:pt x="0" y="488"/>
                    <a:pt x="18" y="521"/>
                    <a:pt x="41" y="528"/>
                  </a:cubicBezTo>
                  <a:cubicBezTo>
                    <a:pt x="63" y="534"/>
                    <a:pt x="101" y="509"/>
                    <a:pt x="108" y="483"/>
                  </a:cubicBezTo>
                  <a:cubicBezTo>
                    <a:pt x="114" y="461"/>
                    <a:pt x="95" y="432"/>
                    <a:pt x="69" y="424"/>
                  </a:cubicBezTo>
                  <a:close/>
                  <a:moveTo>
                    <a:pt x="119" y="355"/>
                  </a:moveTo>
                  <a:cubicBezTo>
                    <a:pt x="145" y="351"/>
                    <a:pt x="167" y="343"/>
                    <a:pt x="168" y="314"/>
                  </a:cubicBezTo>
                  <a:cubicBezTo>
                    <a:pt x="169" y="294"/>
                    <a:pt x="155" y="277"/>
                    <a:pt x="136" y="275"/>
                  </a:cubicBezTo>
                  <a:cubicBezTo>
                    <a:pt x="117" y="273"/>
                    <a:pt x="98" y="275"/>
                    <a:pt x="88" y="294"/>
                  </a:cubicBezTo>
                  <a:cubicBezTo>
                    <a:pt x="77" y="312"/>
                    <a:pt x="84" y="326"/>
                    <a:pt x="119" y="355"/>
                  </a:cubicBezTo>
                  <a:close/>
                  <a:moveTo>
                    <a:pt x="77" y="640"/>
                  </a:moveTo>
                  <a:cubicBezTo>
                    <a:pt x="58" y="633"/>
                    <a:pt x="29" y="644"/>
                    <a:pt x="21" y="662"/>
                  </a:cubicBezTo>
                  <a:cubicBezTo>
                    <a:pt x="12" y="686"/>
                    <a:pt x="27" y="712"/>
                    <a:pt x="56" y="722"/>
                  </a:cubicBezTo>
                  <a:cubicBezTo>
                    <a:pt x="79" y="730"/>
                    <a:pt x="95" y="722"/>
                    <a:pt x="102" y="698"/>
                  </a:cubicBezTo>
                  <a:cubicBezTo>
                    <a:pt x="109" y="676"/>
                    <a:pt x="97" y="649"/>
                    <a:pt x="77" y="640"/>
                  </a:cubicBezTo>
                  <a:close/>
                  <a:moveTo>
                    <a:pt x="755" y="137"/>
                  </a:moveTo>
                  <a:cubicBezTo>
                    <a:pt x="776" y="144"/>
                    <a:pt x="796" y="134"/>
                    <a:pt x="801" y="114"/>
                  </a:cubicBezTo>
                  <a:cubicBezTo>
                    <a:pt x="807" y="88"/>
                    <a:pt x="796" y="64"/>
                    <a:pt x="774" y="58"/>
                  </a:cubicBezTo>
                  <a:cubicBezTo>
                    <a:pt x="753" y="52"/>
                    <a:pt x="727" y="67"/>
                    <a:pt x="721" y="89"/>
                  </a:cubicBezTo>
                  <a:cubicBezTo>
                    <a:pt x="716" y="108"/>
                    <a:pt x="731" y="129"/>
                    <a:pt x="755" y="137"/>
                  </a:cubicBezTo>
                  <a:close/>
                  <a:moveTo>
                    <a:pt x="745" y="301"/>
                  </a:moveTo>
                  <a:cubicBezTo>
                    <a:pt x="751" y="315"/>
                    <a:pt x="758" y="330"/>
                    <a:pt x="764" y="344"/>
                  </a:cubicBezTo>
                  <a:cubicBezTo>
                    <a:pt x="802" y="350"/>
                    <a:pt x="817" y="344"/>
                    <a:pt x="827" y="320"/>
                  </a:cubicBezTo>
                  <a:cubicBezTo>
                    <a:pt x="835" y="301"/>
                    <a:pt x="829" y="287"/>
                    <a:pt x="813" y="277"/>
                  </a:cubicBezTo>
                  <a:cubicBezTo>
                    <a:pt x="793" y="265"/>
                    <a:pt x="768" y="274"/>
                    <a:pt x="745" y="301"/>
                  </a:cubicBezTo>
                  <a:close/>
                  <a:moveTo>
                    <a:pt x="762" y="529"/>
                  </a:moveTo>
                  <a:cubicBezTo>
                    <a:pt x="743" y="523"/>
                    <a:pt x="732" y="532"/>
                    <a:pt x="725" y="559"/>
                  </a:cubicBezTo>
                  <a:cubicBezTo>
                    <a:pt x="718" y="584"/>
                    <a:pt x="725" y="600"/>
                    <a:pt x="746" y="607"/>
                  </a:cubicBezTo>
                  <a:cubicBezTo>
                    <a:pt x="764" y="612"/>
                    <a:pt x="790" y="599"/>
                    <a:pt x="796" y="582"/>
                  </a:cubicBezTo>
                  <a:cubicBezTo>
                    <a:pt x="801" y="563"/>
                    <a:pt x="783" y="535"/>
                    <a:pt x="762" y="529"/>
                  </a:cubicBezTo>
                  <a:close/>
                  <a:moveTo>
                    <a:pt x="841" y="582"/>
                  </a:moveTo>
                  <a:cubicBezTo>
                    <a:pt x="848" y="599"/>
                    <a:pt x="878" y="618"/>
                    <a:pt x="898" y="611"/>
                  </a:cubicBezTo>
                  <a:cubicBezTo>
                    <a:pt x="911" y="608"/>
                    <a:pt x="925" y="595"/>
                    <a:pt x="929" y="583"/>
                  </a:cubicBezTo>
                  <a:cubicBezTo>
                    <a:pt x="937" y="563"/>
                    <a:pt x="916" y="543"/>
                    <a:pt x="872" y="526"/>
                  </a:cubicBezTo>
                  <a:cubicBezTo>
                    <a:pt x="838" y="549"/>
                    <a:pt x="833" y="559"/>
                    <a:pt x="841" y="582"/>
                  </a:cubicBezTo>
                  <a:close/>
                  <a:moveTo>
                    <a:pt x="913" y="246"/>
                  </a:moveTo>
                  <a:cubicBezTo>
                    <a:pt x="932" y="246"/>
                    <a:pt x="949" y="227"/>
                    <a:pt x="950" y="206"/>
                  </a:cubicBezTo>
                  <a:cubicBezTo>
                    <a:pt x="952" y="178"/>
                    <a:pt x="941" y="168"/>
                    <a:pt x="901" y="158"/>
                  </a:cubicBezTo>
                  <a:cubicBezTo>
                    <a:pt x="888" y="165"/>
                    <a:pt x="875" y="173"/>
                    <a:pt x="861" y="182"/>
                  </a:cubicBezTo>
                  <a:cubicBezTo>
                    <a:pt x="870" y="228"/>
                    <a:pt x="887" y="248"/>
                    <a:pt x="913" y="246"/>
                  </a:cubicBezTo>
                  <a:close/>
                  <a:moveTo>
                    <a:pt x="1010" y="410"/>
                  </a:moveTo>
                  <a:cubicBezTo>
                    <a:pt x="1038" y="423"/>
                    <a:pt x="1058" y="407"/>
                    <a:pt x="1080" y="385"/>
                  </a:cubicBezTo>
                  <a:cubicBezTo>
                    <a:pt x="1073" y="367"/>
                    <a:pt x="1066" y="349"/>
                    <a:pt x="1059" y="331"/>
                  </a:cubicBezTo>
                  <a:cubicBezTo>
                    <a:pt x="1011" y="330"/>
                    <a:pt x="995" y="336"/>
                    <a:pt x="989" y="354"/>
                  </a:cubicBezTo>
                  <a:cubicBezTo>
                    <a:pt x="982" y="373"/>
                    <a:pt x="992" y="402"/>
                    <a:pt x="1010" y="410"/>
                  </a:cubicBezTo>
                  <a:close/>
                  <a:moveTo>
                    <a:pt x="697" y="443"/>
                  </a:moveTo>
                  <a:cubicBezTo>
                    <a:pt x="708" y="435"/>
                    <a:pt x="718" y="426"/>
                    <a:pt x="727" y="420"/>
                  </a:cubicBezTo>
                  <a:cubicBezTo>
                    <a:pt x="729" y="389"/>
                    <a:pt x="713" y="376"/>
                    <a:pt x="689" y="375"/>
                  </a:cubicBezTo>
                  <a:cubicBezTo>
                    <a:pt x="672" y="375"/>
                    <a:pt x="666" y="388"/>
                    <a:pt x="663" y="403"/>
                  </a:cubicBezTo>
                  <a:cubicBezTo>
                    <a:pt x="658" y="430"/>
                    <a:pt x="673" y="438"/>
                    <a:pt x="697" y="443"/>
                  </a:cubicBezTo>
                  <a:close/>
                  <a:moveTo>
                    <a:pt x="649" y="699"/>
                  </a:moveTo>
                  <a:cubicBezTo>
                    <a:pt x="686" y="723"/>
                    <a:pt x="701" y="724"/>
                    <a:pt x="713" y="704"/>
                  </a:cubicBezTo>
                  <a:cubicBezTo>
                    <a:pt x="726" y="683"/>
                    <a:pt x="719" y="666"/>
                    <a:pt x="688" y="646"/>
                  </a:cubicBezTo>
                  <a:cubicBezTo>
                    <a:pt x="659" y="652"/>
                    <a:pt x="648" y="672"/>
                    <a:pt x="649" y="699"/>
                  </a:cubicBezTo>
                  <a:close/>
                  <a:moveTo>
                    <a:pt x="549" y="766"/>
                  </a:moveTo>
                  <a:cubicBezTo>
                    <a:pt x="558" y="765"/>
                    <a:pt x="573" y="753"/>
                    <a:pt x="573" y="746"/>
                  </a:cubicBezTo>
                  <a:cubicBezTo>
                    <a:pt x="574" y="732"/>
                    <a:pt x="570" y="714"/>
                    <a:pt x="561" y="706"/>
                  </a:cubicBezTo>
                  <a:cubicBezTo>
                    <a:pt x="544" y="693"/>
                    <a:pt x="531" y="709"/>
                    <a:pt x="517" y="724"/>
                  </a:cubicBezTo>
                  <a:cubicBezTo>
                    <a:pt x="522" y="745"/>
                    <a:pt x="521" y="769"/>
                    <a:pt x="549" y="766"/>
                  </a:cubicBezTo>
                  <a:close/>
                  <a:moveTo>
                    <a:pt x="416" y="221"/>
                  </a:moveTo>
                  <a:cubicBezTo>
                    <a:pt x="408" y="243"/>
                    <a:pt x="427" y="253"/>
                    <a:pt x="450" y="264"/>
                  </a:cubicBezTo>
                  <a:cubicBezTo>
                    <a:pt x="461" y="250"/>
                    <a:pt x="472" y="237"/>
                    <a:pt x="480" y="226"/>
                  </a:cubicBezTo>
                  <a:cubicBezTo>
                    <a:pt x="475" y="206"/>
                    <a:pt x="471" y="186"/>
                    <a:pt x="448" y="193"/>
                  </a:cubicBezTo>
                  <a:cubicBezTo>
                    <a:pt x="435" y="197"/>
                    <a:pt x="421" y="209"/>
                    <a:pt x="416" y="221"/>
                  </a:cubicBezTo>
                  <a:close/>
                  <a:moveTo>
                    <a:pt x="722" y="235"/>
                  </a:moveTo>
                  <a:cubicBezTo>
                    <a:pt x="730" y="216"/>
                    <a:pt x="721" y="202"/>
                    <a:pt x="702" y="196"/>
                  </a:cubicBezTo>
                  <a:cubicBezTo>
                    <a:pt x="659" y="213"/>
                    <a:pt x="658" y="215"/>
                    <a:pt x="669" y="256"/>
                  </a:cubicBezTo>
                  <a:cubicBezTo>
                    <a:pt x="691" y="261"/>
                    <a:pt x="712" y="259"/>
                    <a:pt x="722" y="235"/>
                  </a:cubicBezTo>
                  <a:close/>
                  <a:moveTo>
                    <a:pt x="542" y="979"/>
                  </a:moveTo>
                  <a:cubicBezTo>
                    <a:pt x="528" y="980"/>
                    <a:pt x="514" y="981"/>
                    <a:pt x="494" y="982"/>
                  </a:cubicBezTo>
                  <a:cubicBezTo>
                    <a:pt x="489" y="997"/>
                    <a:pt x="480" y="1014"/>
                    <a:pt x="478" y="1031"/>
                  </a:cubicBezTo>
                  <a:cubicBezTo>
                    <a:pt x="476" y="1058"/>
                    <a:pt x="501" y="1082"/>
                    <a:pt x="527" y="1082"/>
                  </a:cubicBezTo>
                  <a:cubicBezTo>
                    <a:pt x="550" y="1082"/>
                    <a:pt x="569" y="1058"/>
                    <a:pt x="569" y="1030"/>
                  </a:cubicBezTo>
                  <a:cubicBezTo>
                    <a:pt x="568" y="1008"/>
                    <a:pt x="561" y="990"/>
                    <a:pt x="542" y="979"/>
                  </a:cubicBezTo>
                  <a:close/>
                  <a:moveTo>
                    <a:pt x="891" y="447"/>
                  </a:moveTo>
                  <a:cubicBezTo>
                    <a:pt x="900" y="434"/>
                    <a:pt x="900" y="421"/>
                    <a:pt x="889" y="409"/>
                  </a:cubicBezTo>
                  <a:cubicBezTo>
                    <a:pt x="877" y="396"/>
                    <a:pt x="863" y="389"/>
                    <a:pt x="845" y="398"/>
                  </a:cubicBezTo>
                  <a:cubicBezTo>
                    <a:pt x="822" y="411"/>
                    <a:pt x="814" y="430"/>
                    <a:pt x="825" y="458"/>
                  </a:cubicBezTo>
                  <a:cubicBezTo>
                    <a:pt x="863" y="470"/>
                    <a:pt x="879" y="467"/>
                    <a:pt x="891" y="447"/>
                  </a:cubicBezTo>
                  <a:close/>
                  <a:moveTo>
                    <a:pt x="783" y="746"/>
                  </a:moveTo>
                  <a:cubicBezTo>
                    <a:pt x="745" y="767"/>
                    <a:pt x="731" y="783"/>
                    <a:pt x="742" y="802"/>
                  </a:cubicBezTo>
                  <a:cubicBezTo>
                    <a:pt x="750" y="815"/>
                    <a:pt x="767" y="828"/>
                    <a:pt x="783" y="832"/>
                  </a:cubicBezTo>
                  <a:cubicBezTo>
                    <a:pt x="802" y="836"/>
                    <a:pt x="811" y="816"/>
                    <a:pt x="817" y="801"/>
                  </a:cubicBezTo>
                  <a:cubicBezTo>
                    <a:pt x="825" y="782"/>
                    <a:pt x="811" y="763"/>
                    <a:pt x="783" y="746"/>
                  </a:cubicBezTo>
                  <a:close/>
                  <a:moveTo>
                    <a:pt x="627" y="30"/>
                  </a:moveTo>
                  <a:cubicBezTo>
                    <a:pt x="624" y="13"/>
                    <a:pt x="592" y="0"/>
                    <a:pt x="573" y="3"/>
                  </a:cubicBezTo>
                  <a:cubicBezTo>
                    <a:pt x="553" y="7"/>
                    <a:pt x="543" y="18"/>
                    <a:pt x="542" y="38"/>
                  </a:cubicBezTo>
                  <a:cubicBezTo>
                    <a:pt x="541" y="59"/>
                    <a:pt x="540" y="80"/>
                    <a:pt x="538" y="104"/>
                  </a:cubicBezTo>
                  <a:cubicBezTo>
                    <a:pt x="556" y="107"/>
                    <a:pt x="565" y="108"/>
                    <a:pt x="574" y="110"/>
                  </a:cubicBezTo>
                  <a:cubicBezTo>
                    <a:pt x="596" y="115"/>
                    <a:pt x="616" y="106"/>
                    <a:pt x="624" y="88"/>
                  </a:cubicBezTo>
                  <a:cubicBezTo>
                    <a:pt x="631" y="71"/>
                    <a:pt x="631" y="49"/>
                    <a:pt x="627" y="30"/>
                  </a:cubicBezTo>
                  <a:close/>
                  <a:moveTo>
                    <a:pt x="668" y="583"/>
                  </a:moveTo>
                  <a:cubicBezTo>
                    <a:pt x="679" y="562"/>
                    <a:pt x="689" y="544"/>
                    <a:pt x="670" y="530"/>
                  </a:cubicBezTo>
                  <a:cubicBezTo>
                    <a:pt x="663" y="524"/>
                    <a:pt x="649" y="522"/>
                    <a:pt x="641" y="526"/>
                  </a:cubicBezTo>
                  <a:cubicBezTo>
                    <a:pt x="618" y="537"/>
                    <a:pt x="621" y="556"/>
                    <a:pt x="629" y="581"/>
                  </a:cubicBezTo>
                  <a:cubicBezTo>
                    <a:pt x="642" y="582"/>
                    <a:pt x="656" y="582"/>
                    <a:pt x="668" y="583"/>
                  </a:cubicBezTo>
                  <a:close/>
                  <a:moveTo>
                    <a:pt x="685" y="875"/>
                  </a:moveTo>
                  <a:cubicBezTo>
                    <a:pt x="695" y="852"/>
                    <a:pt x="685" y="837"/>
                    <a:pt x="663" y="824"/>
                  </a:cubicBezTo>
                  <a:cubicBezTo>
                    <a:pt x="653" y="828"/>
                    <a:pt x="640" y="834"/>
                    <a:pt x="627" y="839"/>
                  </a:cubicBezTo>
                  <a:cubicBezTo>
                    <a:pt x="628" y="860"/>
                    <a:pt x="619" y="883"/>
                    <a:pt x="646" y="890"/>
                  </a:cubicBezTo>
                  <a:cubicBezTo>
                    <a:pt x="661" y="893"/>
                    <a:pt x="678" y="892"/>
                    <a:pt x="685" y="875"/>
                  </a:cubicBezTo>
                  <a:close/>
                  <a:moveTo>
                    <a:pt x="742" y="973"/>
                  </a:moveTo>
                  <a:cubicBezTo>
                    <a:pt x="726" y="961"/>
                    <a:pt x="709" y="960"/>
                    <a:pt x="691" y="973"/>
                  </a:cubicBezTo>
                  <a:cubicBezTo>
                    <a:pt x="668" y="991"/>
                    <a:pt x="666" y="1002"/>
                    <a:pt x="684" y="1047"/>
                  </a:cubicBezTo>
                  <a:cubicBezTo>
                    <a:pt x="723" y="1056"/>
                    <a:pt x="735" y="1052"/>
                    <a:pt x="747" y="1028"/>
                  </a:cubicBezTo>
                  <a:cubicBezTo>
                    <a:pt x="757" y="1007"/>
                    <a:pt x="756" y="982"/>
                    <a:pt x="742" y="973"/>
                  </a:cubicBezTo>
                  <a:close/>
                  <a:moveTo>
                    <a:pt x="1000" y="718"/>
                  </a:moveTo>
                  <a:cubicBezTo>
                    <a:pt x="978" y="712"/>
                    <a:pt x="953" y="728"/>
                    <a:pt x="947" y="750"/>
                  </a:cubicBezTo>
                  <a:cubicBezTo>
                    <a:pt x="941" y="770"/>
                    <a:pt x="954" y="788"/>
                    <a:pt x="977" y="794"/>
                  </a:cubicBezTo>
                  <a:cubicBezTo>
                    <a:pt x="1004" y="801"/>
                    <a:pt x="1023" y="792"/>
                    <a:pt x="1027" y="770"/>
                  </a:cubicBezTo>
                  <a:cubicBezTo>
                    <a:pt x="1032" y="748"/>
                    <a:pt x="1019" y="723"/>
                    <a:pt x="1000" y="718"/>
                  </a:cubicBezTo>
                  <a:close/>
                  <a:moveTo>
                    <a:pt x="1062" y="542"/>
                  </a:moveTo>
                  <a:cubicBezTo>
                    <a:pt x="1021" y="541"/>
                    <a:pt x="1011" y="545"/>
                    <a:pt x="1003" y="570"/>
                  </a:cubicBezTo>
                  <a:cubicBezTo>
                    <a:pt x="993" y="599"/>
                    <a:pt x="999" y="610"/>
                    <a:pt x="1041" y="634"/>
                  </a:cubicBezTo>
                  <a:cubicBezTo>
                    <a:pt x="1099" y="611"/>
                    <a:pt x="1103" y="592"/>
                    <a:pt x="1062" y="542"/>
                  </a:cubicBezTo>
                  <a:close/>
                  <a:moveTo>
                    <a:pt x="833" y="908"/>
                  </a:moveTo>
                  <a:cubicBezTo>
                    <a:pt x="837" y="935"/>
                    <a:pt x="855" y="947"/>
                    <a:pt x="880" y="949"/>
                  </a:cubicBezTo>
                  <a:cubicBezTo>
                    <a:pt x="912" y="951"/>
                    <a:pt x="925" y="929"/>
                    <a:pt x="940" y="893"/>
                  </a:cubicBezTo>
                  <a:cubicBezTo>
                    <a:pt x="934" y="885"/>
                    <a:pt x="926" y="871"/>
                    <a:pt x="920" y="862"/>
                  </a:cubicBezTo>
                  <a:cubicBezTo>
                    <a:pt x="866" y="850"/>
                    <a:pt x="845" y="872"/>
                    <a:pt x="833" y="908"/>
                  </a:cubicBezTo>
                  <a:close/>
                  <a:moveTo>
                    <a:pt x="877" y="730"/>
                  </a:moveTo>
                  <a:cubicBezTo>
                    <a:pt x="896" y="723"/>
                    <a:pt x="900" y="708"/>
                    <a:pt x="899" y="687"/>
                  </a:cubicBezTo>
                  <a:cubicBezTo>
                    <a:pt x="883" y="669"/>
                    <a:pt x="865" y="660"/>
                    <a:pt x="845" y="672"/>
                  </a:cubicBezTo>
                  <a:cubicBezTo>
                    <a:pt x="828" y="682"/>
                    <a:pt x="825" y="700"/>
                    <a:pt x="829" y="719"/>
                  </a:cubicBezTo>
                  <a:cubicBezTo>
                    <a:pt x="842" y="738"/>
                    <a:pt x="858" y="738"/>
                    <a:pt x="877" y="730"/>
                  </a:cubicBezTo>
                  <a:close/>
                  <a:moveTo>
                    <a:pt x="577" y="300"/>
                  </a:moveTo>
                  <a:cubicBezTo>
                    <a:pt x="560" y="296"/>
                    <a:pt x="542" y="309"/>
                    <a:pt x="536" y="329"/>
                  </a:cubicBezTo>
                  <a:cubicBezTo>
                    <a:pt x="530" y="347"/>
                    <a:pt x="540" y="365"/>
                    <a:pt x="561" y="371"/>
                  </a:cubicBezTo>
                  <a:cubicBezTo>
                    <a:pt x="578" y="376"/>
                    <a:pt x="598" y="363"/>
                    <a:pt x="602" y="344"/>
                  </a:cubicBezTo>
                  <a:cubicBezTo>
                    <a:pt x="606" y="328"/>
                    <a:pt x="592" y="304"/>
                    <a:pt x="577" y="300"/>
                  </a:cubicBezTo>
                  <a:close/>
                  <a:moveTo>
                    <a:pt x="411" y="806"/>
                  </a:moveTo>
                  <a:cubicBezTo>
                    <a:pt x="399" y="805"/>
                    <a:pt x="380" y="807"/>
                    <a:pt x="374" y="815"/>
                  </a:cubicBezTo>
                  <a:cubicBezTo>
                    <a:pt x="358" y="836"/>
                    <a:pt x="369" y="856"/>
                    <a:pt x="388" y="870"/>
                  </a:cubicBezTo>
                  <a:cubicBezTo>
                    <a:pt x="413" y="869"/>
                    <a:pt x="432" y="861"/>
                    <a:pt x="435" y="835"/>
                  </a:cubicBezTo>
                  <a:cubicBezTo>
                    <a:pt x="437" y="818"/>
                    <a:pt x="426" y="807"/>
                    <a:pt x="411" y="806"/>
                  </a:cubicBezTo>
                  <a:close/>
                  <a:moveTo>
                    <a:pt x="457" y="519"/>
                  </a:moveTo>
                  <a:cubicBezTo>
                    <a:pt x="460" y="534"/>
                    <a:pt x="463" y="550"/>
                    <a:pt x="467" y="570"/>
                  </a:cubicBezTo>
                  <a:cubicBezTo>
                    <a:pt x="486" y="562"/>
                    <a:pt x="501" y="555"/>
                    <a:pt x="515" y="549"/>
                  </a:cubicBezTo>
                  <a:cubicBezTo>
                    <a:pt x="502" y="498"/>
                    <a:pt x="496" y="495"/>
                    <a:pt x="457" y="519"/>
                  </a:cubicBezTo>
                  <a:close/>
                  <a:moveTo>
                    <a:pt x="407" y="342"/>
                  </a:moveTo>
                  <a:cubicBezTo>
                    <a:pt x="387" y="352"/>
                    <a:pt x="388" y="376"/>
                    <a:pt x="411" y="405"/>
                  </a:cubicBezTo>
                  <a:cubicBezTo>
                    <a:pt x="450" y="384"/>
                    <a:pt x="459" y="371"/>
                    <a:pt x="447" y="351"/>
                  </a:cubicBezTo>
                  <a:cubicBezTo>
                    <a:pt x="437" y="335"/>
                    <a:pt x="422" y="334"/>
                    <a:pt x="407" y="342"/>
                  </a:cubicBezTo>
                  <a:close/>
                  <a:moveTo>
                    <a:pt x="400" y="523"/>
                  </a:moveTo>
                  <a:cubicBezTo>
                    <a:pt x="403" y="513"/>
                    <a:pt x="398" y="496"/>
                    <a:pt x="390" y="487"/>
                  </a:cubicBezTo>
                  <a:cubicBezTo>
                    <a:pt x="378" y="470"/>
                    <a:pt x="358" y="475"/>
                    <a:pt x="345" y="485"/>
                  </a:cubicBezTo>
                  <a:cubicBezTo>
                    <a:pt x="325" y="500"/>
                    <a:pt x="326" y="522"/>
                    <a:pt x="340" y="545"/>
                  </a:cubicBezTo>
                  <a:cubicBezTo>
                    <a:pt x="367" y="551"/>
                    <a:pt x="391" y="550"/>
                    <a:pt x="400" y="523"/>
                  </a:cubicBezTo>
                  <a:close/>
                  <a:moveTo>
                    <a:pt x="544" y="199"/>
                  </a:moveTo>
                  <a:cubicBezTo>
                    <a:pt x="529" y="217"/>
                    <a:pt x="535" y="229"/>
                    <a:pt x="569" y="256"/>
                  </a:cubicBezTo>
                  <a:cubicBezTo>
                    <a:pt x="610" y="246"/>
                    <a:pt x="612" y="243"/>
                    <a:pt x="612" y="201"/>
                  </a:cubicBezTo>
                  <a:cubicBezTo>
                    <a:pt x="579" y="179"/>
                    <a:pt x="560" y="179"/>
                    <a:pt x="544" y="199"/>
                  </a:cubicBezTo>
                  <a:close/>
                  <a:moveTo>
                    <a:pt x="371" y="651"/>
                  </a:moveTo>
                  <a:cubicBezTo>
                    <a:pt x="372" y="698"/>
                    <a:pt x="377" y="708"/>
                    <a:pt x="399" y="708"/>
                  </a:cubicBezTo>
                  <a:cubicBezTo>
                    <a:pt x="424" y="707"/>
                    <a:pt x="431" y="689"/>
                    <a:pt x="427" y="640"/>
                  </a:cubicBezTo>
                  <a:cubicBezTo>
                    <a:pt x="405" y="638"/>
                    <a:pt x="385" y="628"/>
                    <a:pt x="371" y="651"/>
                  </a:cubicBezTo>
                  <a:close/>
                  <a:moveTo>
                    <a:pt x="288" y="962"/>
                  </a:moveTo>
                  <a:cubicBezTo>
                    <a:pt x="285" y="977"/>
                    <a:pt x="282" y="993"/>
                    <a:pt x="279" y="1008"/>
                  </a:cubicBezTo>
                  <a:cubicBezTo>
                    <a:pt x="305" y="1037"/>
                    <a:pt x="320" y="1041"/>
                    <a:pt x="342" y="1026"/>
                  </a:cubicBezTo>
                  <a:cubicBezTo>
                    <a:pt x="362" y="1012"/>
                    <a:pt x="368" y="991"/>
                    <a:pt x="357" y="974"/>
                  </a:cubicBezTo>
                  <a:cubicBezTo>
                    <a:pt x="341" y="949"/>
                    <a:pt x="326" y="946"/>
                    <a:pt x="288" y="962"/>
                  </a:cubicBezTo>
                  <a:close/>
                  <a:moveTo>
                    <a:pt x="587" y="446"/>
                  </a:moveTo>
                  <a:cubicBezTo>
                    <a:pt x="579" y="440"/>
                    <a:pt x="560" y="438"/>
                    <a:pt x="551" y="443"/>
                  </a:cubicBezTo>
                  <a:cubicBezTo>
                    <a:pt x="536" y="450"/>
                    <a:pt x="540" y="468"/>
                    <a:pt x="562" y="493"/>
                  </a:cubicBezTo>
                  <a:cubicBezTo>
                    <a:pt x="591" y="477"/>
                    <a:pt x="601" y="458"/>
                    <a:pt x="587" y="446"/>
                  </a:cubicBezTo>
                  <a:close/>
                  <a:moveTo>
                    <a:pt x="565" y="605"/>
                  </a:moveTo>
                  <a:cubicBezTo>
                    <a:pt x="551" y="598"/>
                    <a:pt x="538" y="605"/>
                    <a:pt x="533" y="621"/>
                  </a:cubicBezTo>
                  <a:cubicBezTo>
                    <a:pt x="529" y="636"/>
                    <a:pt x="534" y="648"/>
                    <a:pt x="548" y="649"/>
                  </a:cubicBezTo>
                  <a:cubicBezTo>
                    <a:pt x="558" y="650"/>
                    <a:pt x="569" y="644"/>
                    <a:pt x="587" y="638"/>
                  </a:cubicBezTo>
                  <a:cubicBezTo>
                    <a:pt x="577" y="622"/>
                    <a:pt x="573" y="608"/>
                    <a:pt x="565" y="605"/>
                  </a:cubicBezTo>
                  <a:close/>
                  <a:moveTo>
                    <a:pt x="499" y="863"/>
                  </a:moveTo>
                  <a:cubicBezTo>
                    <a:pt x="494" y="881"/>
                    <a:pt x="494" y="900"/>
                    <a:pt x="514" y="911"/>
                  </a:cubicBezTo>
                  <a:cubicBezTo>
                    <a:pt x="529" y="919"/>
                    <a:pt x="545" y="931"/>
                    <a:pt x="560" y="916"/>
                  </a:cubicBezTo>
                  <a:cubicBezTo>
                    <a:pt x="585" y="892"/>
                    <a:pt x="572" y="866"/>
                    <a:pt x="560" y="838"/>
                  </a:cubicBezTo>
                  <a:cubicBezTo>
                    <a:pt x="531" y="835"/>
                    <a:pt x="508" y="836"/>
                    <a:pt x="499" y="8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15689" y="2717"/>
              <a:ext cx="8729095" cy="6857328"/>
            </a:xfrm>
            <a:custGeom>
              <a:avLst/>
              <a:gdLst/>
              <a:ahLst/>
              <a:cxnLst/>
              <a:rect l="0" t="0" r="r" b="b"/>
              <a:pathLst>
                <a:path w="2749" h="2159">
                  <a:moveTo>
                    <a:pt x="200" y="56"/>
                  </a:moveTo>
                  <a:cubicBezTo>
                    <a:pt x="208" y="50"/>
                    <a:pt x="216" y="44"/>
                    <a:pt x="227" y="34"/>
                  </a:cubicBezTo>
                  <a:cubicBezTo>
                    <a:pt x="223" y="23"/>
                    <a:pt x="221" y="11"/>
                    <a:pt x="21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2" y="11"/>
                    <a:pt x="154" y="27"/>
                    <a:pt x="163" y="39"/>
                  </a:cubicBezTo>
                  <a:cubicBezTo>
                    <a:pt x="173" y="51"/>
                    <a:pt x="185" y="58"/>
                    <a:pt x="200" y="56"/>
                  </a:cubicBezTo>
                  <a:close/>
                  <a:moveTo>
                    <a:pt x="155" y="420"/>
                  </a:moveTo>
                  <a:cubicBezTo>
                    <a:pt x="149" y="428"/>
                    <a:pt x="147" y="441"/>
                    <a:pt x="149" y="450"/>
                  </a:cubicBezTo>
                  <a:cubicBezTo>
                    <a:pt x="153" y="465"/>
                    <a:pt x="174" y="467"/>
                    <a:pt x="206" y="458"/>
                  </a:cubicBezTo>
                  <a:cubicBezTo>
                    <a:pt x="216" y="430"/>
                    <a:pt x="215" y="422"/>
                    <a:pt x="200" y="413"/>
                  </a:cubicBezTo>
                  <a:cubicBezTo>
                    <a:pt x="189" y="405"/>
                    <a:pt x="164" y="408"/>
                    <a:pt x="155" y="420"/>
                  </a:cubicBezTo>
                  <a:close/>
                  <a:moveTo>
                    <a:pt x="89" y="146"/>
                  </a:moveTo>
                  <a:cubicBezTo>
                    <a:pt x="103" y="146"/>
                    <a:pt x="113" y="139"/>
                    <a:pt x="118" y="124"/>
                  </a:cubicBezTo>
                  <a:cubicBezTo>
                    <a:pt x="123" y="104"/>
                    <a:pt x="119" y="97"/>
                    <a:pt x="90" y="78"/>
                  </a:cubicBezTo>
                  <a:cubicBezTo>
                    <a:pt x="64" y="90"/>
                    <a:pt x="59" y="98"/>
                    <a:pt x="62" y="117"/>
                  </a:cubicBezTo>
                  <a:cubicBezTo>
                    <a:pt x="65" y="133"/>
                    <a:pt x="77" y="147"/>
                    <a:pt x="89" y="146"/>
                  </a:cubicBezTo>
                  <a:close/>
                  <a:moveTo>
                    <a:pt x="299" y="337"/>
                  </a:moveTo>
                  <a:cubicBezTo>
                    <a:pt x="302" y="354"/>
                    <a:pt x="304" y="368"/>
                    <a:pt x="321" y="368"/>
                  </a:cubicBezTo>
                  <a:cubicBezTo>
                    <a:pt x="327" y="369"/>
                    <a:pt x="336" y="364"/>
                    <a:pt x="339" y="358"/>
                  </a:cubicBezTo>
                  <a:cubicBezTo>
                    <a:pt x="347" y="342"/>
                    <a:pt x="337" y="332"/>
                    <a:pt x="322" y="322"/>
                  </a:cubicBezTo>
                  <a:cubicBezTo>
                    <a:pt x="314" y="327"/>
                    <a:pt x="306" y="332"/>
                    <a:pt x="299" y="337"/>
                  </a:cubicBezTo>
                  <a:close/>
                  <a:moveTo>
                    <a:pt x="119" y="277"/>
                  </a:moveTo>
                  <a:cubicBezTo>
                    <a:pt x="123" y="291"/>
                    <a:pt x="139" y="296"/>
                    <a:pt x="163" y="293"/>
                  </a:cubicBezTo>
                  <a:cubicBezTo>
                    <a:pt x="175" y="265"/>
                    <a:pt x="177" y="250"/>
                    <a:pt x="162" y="244"/>
                  </a:cubicBezTo>
                  <a:cubicBezTo>
                    <a:pt x="152" y="239"/>
                    <a:pt x="137" y="240"/>
                    <a:pt x="126" y="244"/>
                  </a:cubicBezTo>
                  <a:cubicBezTo>
                    <a:pt x="113" y="250"/>
                    <a:pt x="116" y="265"/>
                    <a:pt x="119" y="277"/>
                  </a:cubicBezTo>
                  <a:close/>
                  <a:moveTo>
                    <a:pt x="212" y="173"/>
                  </a:moveTo>
                  <a:cubicBezTo>
                    <a:pt x="203" y="162"/>
                    <a:pt x="198" y="144"/>
                    <a:pt x="179" y="152"/>
                  </a:cubicBezTo>
                  <a:cubicBezTo>
                    <a:pt x="169" y="156"/>
                    <a:pt x="160" y="164"/>
                    <a:pt x="163" y="178"/>
                  </a:cubicBezTo>
                  <a:cubicBezTo>
                    <a:pt x="168" y="195"/>
                    <a:pt x="180" y="200"/>
                    <a:pt x="198" y="197"/>
                  </a:cubicBezTo>
                  <a:cubicBezTo>
                    <a:pt x="202" y="190"/>
                    <a:pt x="207" y="182"/>
                    <a:pt x="212" y="173"/>
                  </a:cubicBezTo>
                  <a:close/>
                  <a:moveTo>
                    <a:pt x="348" y="281"/>
                  </a:moveTo>
                  <a:cubicBezTo>
                    <a:pt x="359" y="278"/>
                    <a:pt x="364" y="269"/>
                    <a:pt x="359" y="257"/>
                  </a:cubicBezTo>
                  <a:cubicBezTo>
                    <a:pt x="356" y="247"/>
                    <a:pt x="348" y="242"/>
                    <a:pt x="339" y="248"/>
                  </a:cubicBezTo>
                  <a:cubicBezTo>
                    <a:pt x="333" y="252"/>
                    <a:pt x="329" y="260"/>
                    <a:pt x="321" y="271"/>
                  </a:cubicBezTo>
                  <a:cubicBezTo>
                    <a:pt x="334" y="276"/>
                    <a:pt x="342" y="282"/>
                    <a:pt x="348" y="281"/>
                  </a:cubicBezTo>
                  <a:close/>
                  <a:moveTo>
                    <a:pt x="525" y="375"/>
                  </a:moveTo>
                  <a:cubicBezTo>
                    <a:pt x="538" y="380"/>
                    <a:pt x="547" y="374"/>
                    <a:pt x="552" y="363"/>
                  </a:cubicBezTo>
                  <a:cubicBezTo>
                    <a:pt x="559" y="348"/>
                    <a:pt x="548" y="335"/>
                    <a:pt x="523" y="329"/>
                  </a:cubicBezTo>
                  <a:cubicBezTo>
                    <a:pt x="509" y="357"/>
                    <a:pt x="510" y="369"/>
                    <a:pt x="525" y="375"/>
                  </a:cubicBezTo>
                  <a:close/>
                  <a:moveTo>
                    <a:pt x="499" y="273"/>
                  </a:moveTo>
                  <a:cubicBezTo>
                    <a:pt x="513" y="277"/>
                    <a:pt x="523" y="265"/>
                    <a:pt x="526" y="254"/>
                  </a:cubicBezTo>
                  <a:cubicBezTo>
                    <a:pt x="531" y="237"/>
                    <a:pt x="521" y="225"/>
                    <a:pt x="503" y="218"/>
                  </a:cubicBezTo>
                  <a:cubicBezTo>
                    <a:pt x="485" y="226"/>
                    <a:pt x="472" y="237"/>
                    <a:pt x="478" y="256"/>
                  </a:cubicBezTo>
                  <a:cubicBezTo>
                    <a:pt x="481" y="264"/>
                    <a:pt x="491" y="271"/>
                    <a:pt x="499" y="273"/>
                  </a:cubicBezTo>
                  <a:close/>
                  <a:moveTo>
                    <a:pt x="473" y="460"/>
                  </a:moveTo>
                  <a:cubicBezTo>
                    <a:pt x="484" y="455"/>
                    <a:pt x="489" y="440"/>
                    <a:pt x="484" y="426"/>
                  </a:cubicBezTo>
                  <a:cubicBezTo>
                    <a:pt x="479" y="413"/>
                    <a:pt x="466" y="407"/>
                    <a:pt x="451" y="413"/>
                  </a:cubicBezTo>
                  <a:cubicBezTo>
                    <a:pt x="440" y="417"/>
                    <a:pt x="434" y="433"/>
                    <a:pt x="439" y="446"/>
                  </a:cubicBezTo>
                  <a:cubicBezTo>
                    <a:pt x="444" y="457"/>
                    <a:pt x="462" y="464"/>
                    <a:pt x="473" y="460"/>
                  </a:cubicBezTo>
                  <a:close/>
                  <a:moveTo>
                    <a:pt x="350" y="99"/>
                  </a:moveTo>
                  <a:cubicBezTo>
                    <a:pt x="357" y="94"/>
                    <a:pt x="367" y="85"/>
                    <a:pt x="367" y="78"/>
                  </a:cubicBezTo>
                  <a:cubicBezTo>
                    <a:pt x="367" y="59"/>
                    <a:pt x="353" y="52"/>
                    <a:pt x="335" y="53"/>
                  </a:cubicBezTo>
                  <a:cubicBezTo>
                    <a:pt x="322" y="64"/>
                    <a:pt x="314" y="76"/>
                    <a:pt x="324" y="93"/>
                  </a:cubicBezTo>
                  <a:cubicBezTo>
                    <a:pt x="330" y="103"/>
                    <a:pt x="341" y="105"/>
                    <a:pt x="350" y="99"/>
                  </a:cubicBezTo>
                  <a:close/>
                  <a:moveTo>
                    <a:pt x="443" y="98"/>
                  </a:moveTo>
                  <a:cubicBezTo>
                    <a:pt x="461" y="93"/>
                    <a:pt x="467" y="78"/>
                    <a:pt x="465" y="60"/>
                  </a:cubicBezTo>
                  <a:cubicBezTo>
                    <a:pt x="445" y="40"/>
                    <a:pt x="436" y="38"/>
                    <a:pt x="421" y="48"/>
                  </a:cubicBezTo>
                  <a:cubicBezTo>
                    <a:pt x="411" y="55"/>
                    <a:pt x="405" y="64"/>
                    <a:pt x="410" y="76"/>
                  </a:cubicBezTo>
                  <a:cubicBezTo>
                    <a:pt x="415" y="89"/>
                    <a:pt x="431" y="102"/>
                    <a:pt x="443" y="98"/>
                  </a:cubicBezTo>
                  <a:close/>
                  <a:moveTo>
                    <a:pt x="419" y="258"/>
                  </a:moveTo>
                  <a:cubicBezTo>
                    <a:pt x="412" y="271"/>
                    <a:pt x="406" y="281"/>
                    <a:pt x="401" y="291"/>
                  </a:cubicBezTo>
                  <a:cubicBezTo>
                    <a:pt x="430" y="314"/>
                    <a:pt x="435" y="313"/>
                    <a:pt x="447" y="283"/>
                  </a:cubicBezTo>
                  <a:cubicBezTo>
                    <a:pt x="439" y="276"/>
                    <a:pt x="430" y="268"/>
                    <a:pt x="419" y="258"/>
                  </a:cubicBezTo>
                  <a:close/>
                  <a:moveTo>
                    <a:pt x="343" y="430"/>
                  </a:moveTo>
                  <a:cubicBezTo>
                    <a:pt x="340" y="439"/>
                    <a:pt x="338" y="448"/>
                    <a:pt x="335" y="456"/>
                  </a:cubicBezTo>
                  <a:cubicBezTo>
                    <a:pt x="348" y="475"/>
                    <a:pt x="362" y="475"/>
                    <a:pt x="376" y="465"/>
                  </a:cubicBezTo>
                  <a:cubicBezTo>
                    <a:pt x="386" y="458"/>
                    <a:pt x="384" y="448"/>
                    <a:pt x="379" y="438"/>
                  </a:cubicBezTo>
                  <a:cubicBezTo>
                    <a:pt x="371" y="421"/>
                    <a:pt x="358" y="422"/>
                    <a:pt x="343" y="430"/>
                  </a:cubicBezTo>
                  <a:close/>
                  <a:moveTo>
                    <a:pt x="263" y="476"/>
                  </a:moveTo>
                  <a:cubicBezTo>
                    <a:pt x="236" y="486"/>
                    <a:pt x="228" y="494"/>
                    <a:pt x="229" y="511"/>
                  </a:cubicBezTo>
                  <a:cubicBezTo>
                    <a:pt x="230" y="522"/>
                    <a:pt x="236" y="530"/>
                    <a:pt x="247" y="532"/>
                  </a:cubicBezTo>
                  <a:cubicBezTo>
                    <a:pt x="260" y="534"/>
                    <a:pt x="271" y="532"/>
                    <a:pt x="277" y="519"/>
                  </a:cubicBezTo>
                  <a:cubicBezTo>
                    <a:pt x="285" y="502"/>
                    <a:pt x="281" y="487"/>
                    <a:pt x="263" y="476"/>
                  </a:cubicBezTo>
                  <a:close/>
                  <a:moveTo>
                    <a:pt x="260" y="310"/>
                  </a:moveTo>
                  <a:cubicBezTo>
                    <a:pt x="274" y="294"/>
                    <a:pt x="272" y="278"/>
                    <a:pt x="260" y="262"/>
                  </a:cubicBezTo>
                  <a:cubicBezTo>
                    <a:pt x="228" y="265"/>
                    <a:pt x="219" y="271"/>
                    <a:pt x="221" y="287"/>
                  </a:cubicBezTo>
                  <a:cubicBezTo>
                    <a:pt x="223" y="305"/>
                    <a:pt x="234" y="311"/>
                    <a:pt x="260" y="310"/>
                  </a:cubicBezTo>
                  <a:close/>
                  <a:moveTo>
                    <a:pt x="325" y="191"/>
                  </a:moveTo>
                  <a:cubicBezTo>
                    <a:pt x="313" y="182"/>
                    <a:pt x="303" y="168"/>
                    <a:pt x="288" y="181"/>
                  </a:cubicBezTo>
                  <a:cubicBezTo>
                    <a:pt x="283" y="186"/>
                    <a:pt x="280" y="199"/>
                    <a:pt x="283" y="203"/>
                  </a:cubicBezTo>
                  <a:cubicBezTo>
                    <a:pt x="288" y="211"/>
                    <a:pt x="299" y="220"/>
                    <a:pt x="307" y="221"/>
                  </a:cubicBezTo>
                  <a:cubicBezTo>
                    <a:pt x="323" y="221"/>
                    <a:pt x="323" y="206"/>
                    <a:pt x="325" y="191"/>
                  </a:cubicBezTo>
                  <a:close/>
                  <a:moveTo>
                    <a:pt x="65" y="222"/>
                  </a:moveTo>
                  <a:cubicBezTo>
                    <a:pt x="51" y="209"/>
                    <a:pt x="35" y="209"/>
                    <a:pt x="20" y="219"/>
                  </a:cubicBezTo>
                  <a:cubicBezTo>
                    <a:pt x="0" y="232"/>
                    <a:pt x="3" y="250"/>
                    <a:pt x="10" y="277"/>
                  </a:cubicBezTo>
                  <a:cubicBezTo>
                    <a:pt x="16" y="279"/>
                    <a:pt x="28" y="283"/>
                    <a:pt x="35" y="286"/>
                  </a:cubicBezTo>
                  <a:cubicBezTo>
                    <a:pt x="71" y="270"/>
                    <a:pt x="73" y="248"/>
                    <a:pt x="65" y="222"/>
                  </a:cubicBezTo>
                  <a:close/>
                  <a:moveTo>
                    <a:pt x="303" y="635"/>
                  </a:moveTo>
                  <a:cubicBezTo>
                    <a:pt x="293" y="644"/>
                    <a:pt x="291" y="662"/>
                    <a:pt x="300" y="675"/>
                  </a:cubicBezTo>
                  <a:cubicBezTo>
                    <a:pt x="311" y="691"/>
                    <a:pt x="321" y="692"/>
                    <a:pt x="349" y="681"/>
                  </a:cubicBezTo>
                  <a:cubicBezTo>
                    <a:pt x="353" y="671"/>
                    <a:pt x="357" y="661"/>
                    <a:pt x="361" y="649"/>
                  </a:cubicBezTo>
                  <a:cubicBezTo>
                    <a:pt x="336" y="627"/>
                    <a:pt x="318" y="623"/>
                    <a:pt x="303" y="635"/>
                  </a:cubicBezTo>
                  <a:close/>
                  <a:moveTo>
                    <a:pt x="321" y="556"/>
                  </a:moveTo>
                  <a:cubicBezTo>
                    <a:pt x="324" y="570"/>
                    <a:pt x="334" y="576"/>
                    <a:pt x="348" y="575"/>
                  </a:cubicBezTo>
                  <a:cubicBezTo>
                    <a:pt x="364" y="573"/>
                    <a:pt x="375" y="557"/>
                    <a:pt x="376" y="532"/>
                  </a:cubicBezTo>
                  <a:cubicBezTo>
                    <a:pt x="366" y="527"/>
                    <a:pt x="356" y="521"/>
                    <a:pt x="347" y="516"/>
                  </a:cubicBezTo>
                  <a:cubicBezTo>
                    <a:pt x="322" y="528"/>
                    <a:pt x="316" y="538"/>
                    <a:pt x="321" y="556"/>
                  </a:cubicBezTo>
                  <a:close/>
                  <a:moveTo>
                    <a:pt x="251" y="145"/>
                  </a:moveTo>
                  <a:cubicBezTo>
                    <a:pt x="269" y="134"/>
                    <a:pt x="282" y="124"/>
                    <a:pt x="275" y="104"/>
                  </a:cubicBezTo>
                  <a:cubicBezTo>
                    <a:pt x="271" y="92"/>
                    <a:pt x="262" y="81"/>
                    <a:pt x="246" y="83"/>
                  </a:cubicBezTo>
                  <a:cubicBezTo>
                    <a:pt x="234" y="85"/>
                    <a:pt x="220" y="85"/>
                    <a:pt x="217" y="100"/>
                  </a:cubicBezTo>
                  <a:cubicBezTo>
                    <a:pt x="214" y="125"/>
                    <a:pt x="232" y="134"/>
                    <a:pt x="251" y="145"/>
                  </a:cubicBezTo>
                  <a:close/>
                  <a:moveTo>
                    <a:pt x="67" y="361"/>
                  </a:moveTo>
                  <a:cubicBezTo>
                    <a:pt x="62" y="348"/>
                    <a:pt x="47" y="343"/>
                    <a:pt x="31" y="349"/>
                  </a:cubicBezTo>
                  <a:cubicBezTo>
                    <a:pt x="13" y="357"/>
                    <a:pt x="6" y="370"/>
                    <a:pt x="13" y="385"/>
                  </a:cubicBezTo>
                  <a:cubicBezTo>
                    <a:pt x="20" y="399"/>
                    <a:pt x="38" y="408"/>
                    <a:pt x="51" y="403"/>
                  </a:cubicBezTo>
                  <a:cubicBezTo>
                    <a:pt x="66" y="397"/>
                    <a:pt x="74" y="377"/>
                    <a:pt x="67" y="361"/>
                  </a:cubicBezTo>
                  <a:close/>
                  <a:moveTo>
                    <a:pt x="63" y="468"/>
                  </a:moveTo>
                  <a:cubicBezTo>
                    <a:pt x="40" y="507"/>
                    <a:pt x="46" y="519"/>
                    <a:pt x="91" y="530"/>
                  </a:cubicBezTo>
                  <a:cubicBezTo>
                    <a:pt x="115" y="513"/>
                    <a:pt x="119" y="507"/>
                    <a:pt x="113" y="489"/>
                  </a:cubicBezTo>
                  <a:cubicBezTo>
                    <a:pt x="106" y="468"/>
                    <a:pt x="98" y="465"/>
                    <a:pt x="63" y="468"/>
                  </a:cubicBezTo>
                  <a:close/>
                  <a:moveTo>
                    <a:pt x="159" y="363"/>
                  </a:moveTo>
                  <a:cubicBezTo>
                    <a:pt x="165" y="349"/>
                    <a:pt x="158" y="338"/>
                    <a:pt x="148" y="328"/>
                  </a:cubicBezTo>
                  <a:cubicBezTo>
                    <a:pt x="133" y="323"/>
                    <a:pt x="123" y="331"/>
                    <a:pt x="116" y="343"/>
                  </a:cubicBezTo>
                  <a:cubicBezTo>
                    <a:pt x="108" y="355"/>
                    <a:pt x="113" y="366"/>
                    <a:pt x="122" y="377"/>
                  </a:cubicBezTo>
                  <a:cubicBezTo>
                    <a:pt x="139" y="381"/>
                    <a:pt x="153" y="378"/>
                    <a:pt x="159" y="363"/>
                  </a:cubicBezTo>
                  <a:close/>
                  <a:moveTo>
                    <a:pt x="178" y="583"/>
                  </a:moveTo>
                  <a:cubicBezTo>
                    <a:pt x="156" y="588"/>
                    <a:pt x="151" y="606"/>
                    <a:pt x="148" y="628"/>
                  </a:cubicBezTo>
                  <a:cubicBezTo>
                    <a:pt x="160" y="635"/>
                    <a:pt x="171" y="642"/>
                    <a:pt x="183" y="650"/>
                  </a:cubicBezTo>
                  <a:cubicBezTo>
                    <a:pt x="211" y="629"/>
                    <a:pt x="218" y="620"/>
                    <a:pt x="214" y="606"/>
                  </a:cubicBezTo>
                  <a:cubicBezTo>
                    <a:pt x="210" y="593"/>
                    <a:pt x="191" y="580"/>
                    <a:pt x="178" y="583"/>
                  </a:cubicBezTo>
                  <a:close/>
                  <a:moveTo>
                    <a:pt x="244" y="357"/>
                  </a:moveTo>
                  <a:cubicBezTo>
                    <a:pt x="231" y="362"/>
                    <a:pt x="222" y="380"/>
                    <a:pt x="226" y="392"/>
                  </a:cubicBezTo>
                  <a:cubicBezTo>
                    <a:pt x="231" y="406"/>
                    <a:pt x="253" y="414"/>
                    <a:pt x="268" y="409"/>
                  </a:cubicBezTo>
                  <a:cubicBezTo>
                    <a:pt x="282" y="404"/>
                    <a:pt x="284" y="394"/>
                    <a:pt x="277" y="376"/>
                  </a:cubicBezTo>
                  <a:cubicBezTo>
                    <a:pt x="270" y="358"/>
                    <a:pt x="259" y="352"/>
                    <a:pt x="244" y="357"/>
                  </a:cubicBezTo>
                  <a:close/>
                  <a:moveTo>
                    <a:pt x="2238" y="410"/>
                  </a:moveTo>
                  <a:cubicBezTo>
                    <a:pt x="2243" y="430"/>
                    <a:pt x="2266" y="437"/>
                    <a:pt x="2300" y="434"/>
                  </a:cubicBezTo>
                  <a:cubicBezTo>
                    <a:pt x="2318" y="393"/>
                    <a:pt x="2320" y="371"/>
                    <a:pt x="2299" y="363"/>
                  </a:cubicBezTo>
                  <a:cubicBezTo>
                    <a:pt x="2284" y="357"/>
                    <a:pt x="2262" y="357"/>
                    <a:pt x="2247" y="364"/>
                  </a:cubicBezTo>
                  <a:cubicBezTo>
                    <a:pt x="2228" y="372"/>
                    <a:pt x="2233" y="394"/>
                    <a:pt x="2238" y="410"/>
                  </a:cubicBezTo>
                  <a:close/>
                  <a:moveTo>
                    <a:pt x="2371" y="261"/>
                  </a:moveTo>
                  <a:cubicBezTo>
                    <a:pt x="2357" y="245"/>
                    <a:pt x="2350" y="220"/>
                    <a:pt x="2323" y="231"/>
                  </a:cubicBezTo>
                  <a:cubicBezTo>
                    <a:pt x="2309" y="237"/>
                    <a:pt x="2296" y="249"/>
                    <a:pt x="2301" y="268"/>
                  </a:cubicBezTo>
                  <a:cubicBezTo>
                    <a:pt x="2307" y="293"/>
                    <a:pt x="2324" y="299"/>
                    <a:pt x="2350" y="296"/>
                  </a:cubicBezTo>
                  <a:cubicBezTo>
                    <a:pt x="2356" y="286"/>
                    <a:pt x="2363" y="274"/>
                    <a:pt x="2371" y="261"/>
                  </a:cubicBezTo>
                  <a:close/>
                  <a:moveTo>
                    <a:pt x="2288" y="616"/>
                  </a:moveTo>
                  <a:cubicBezTo>
                    <a:pt x="2280" y="627"/>
                    <a:pt x="2277" y="646"/>
                    <a:pt x="2280" y="658"/>
                  </a:cubicBezTo>
                  <a:cubicBezTo>
                    <a:pt x="2286" y="680"/>
                    <a:pt x="2317" y="683"/>
                    <a:pt x="2363" y="670"/>
                  </a:cubicBezTo>
                  <a:cubicBezTo>
                    <a:pt x="2376" y="630"/>
                    <a:pt x="2374" y="618"/>
                    <a:pt x="2354" y="605"/>
                  </a:cubicBezTo>
                  <a:cubicBezTo>
                    <a:pt x="2338" y="595"/>
                    <a:pt x="2301" y="598"/>
                    <a:pt x="2288" y="616"/>
                  </a:cubicBezTo>
                  <a:close/>
                  <a:moveTo>
                    <a:pt x="2354" y="94"/>
                  </a:moveTo>
                  <a:cubicBezTo>
                    <a:pt x="2365" y="84"/>
                    <a:pt x="2376" y="75"/>
                    <a:pt x="2391" y="62"/>
                  </a:cubicBezTo>
                  <a:cubicBezTo>
                    <a:pt x="2386" y="46"/>
                    <a:pt x="2384" y="27"/>
                    <a:pt x="2374" y="12"/>
                  </a:cubicBezTo>
                  <a:cubicBezTo>
                    <a:pt x="2372" y="7"/>
                    <a:pt x="2368" y="3"/>
                    <a:pt x="2364" y="0"/>
                  </a:cubicBezTo>
                  <a:cubicBezTo>
                    <a:pt x="2302" y="0"/>
                    <a:pt x="2302" y="0"/>
                    <a:pt x="2302" y="0"/>
                  </a:cubicBezTo>
                  <a:cubicBezTo>
                    <a:pt x="2284" y="15"/>
                    <a:pt x="2283" y="46"/>
                    <a:pt x="2301" y="68"/>
                  </a:cubicBezTo>
                  <a:cubicBezTo>
                    <a:pt x="2314" y="86"/>
                    <a:pt x="2331" y="96"/>
                    <a:pt x="2354" y="94"/>
                  </a:cubicBezTo>
                  <a:close/>
                  <a:moveTo>
                    <a:pt x="1240" y="1828"/>
                  </a:moveTo>
                  <a:cubicBezTo>
                    <a:pt x="1253" y="1825"/>
                    <a:pt x="1263" y="1808"/>
                    <a:pt x="1260" y="1796"/>
                  </a:cubicBezTo>
                  <a:cubicBezTo>
                    <a:pt x="1256" y="1780"/>
                    <a:pt x="1238" y="1773"/>
                    <a:pt x="1220" y="1779"/>
                  </a:cubicBezTo>
                  <a:cubicBezTo>
                    <a:pt x="1205" y="1784"/>
                    <a:pt x="1200" y="1794"/>
                    <a:pt x="1205" y="1808"/>
                  </a:cubicBezTo>
                  <a:cubicBezTo>
                    <a:pt x="1210" y="1823"/>
                    <a:pt x="1227" y="1832"/>
                    <a:pt x="1240" y="1828"/>
                  </a:cubicBezTo>
                  <a:close/>
                  <a:moveTo>
                    <a:pt x="1218" y="2032"/>
                  </a:moveTo>
                  <a:cubicBezTo>
                    <a:pt x="1234" y="2057"/>
                    <a:pt x="1238" y="2057"/>
                    <a:pt x="1259" y="2036"/>
                  </a:cubicBezTo>
                  <a:cubicBezTo>
                    <a:pt x="1257" y="2029"/>
                    <a:pt x="1255" y="2021"/>
                    <a:pt x="1253" y="2014"/>
                  </a:cubicBezTo>
                  <a:cubicBezTo>
                    <a:pt x="1236" y="2011"/>
                    <a:pt x="1224" y="2013"/>
                    <a:pt x="1218" y="2032"/>
                  </a:cubicBezTo>
                  <a:close/>
                  <a:moveTo>
                    <a:pt x="2193" y="223"/>
                  </a:moveTo>
                  <a:cubicBezTo>
                    <a:pt x="2214" y="222"/>
                    <a:pt x="2229" y="213"/>
                    <a:pt x="2235" y="191"/>
                  </a:cubicBezTo>
                  <a:cubicBezTo>
                    <a:pt x="2243" y="162"/>
                    <a:pt x="2238" y="151"/>
                    <a:pt x="2195" y="125"/>
                  </a:cubicBezTo>
                  <a:cubicBezTo>
                    <a:pt x="2158" y="142"/>
                    <a:pt x="2150" y="153"/>
                    <a:pt x="2155" y="181"/>
                  </a:cubicBezTo>
                  <a:cubicBezTo>
                    <a:pt x="2160" y="204"/>
                    <a:pt x="2176" y="223"/>
                    <a:pt x="2193" y="223"/>
                  </a:cubicBezTo>
                  <a:close/>
                  <a:moveTo>
                    <a:pt x="2702" y="154"/>
                  </a:moveTo>
                  <a:cubicBezTo>
                    <a:pt x="2728" y="146"/>
                    <a:pt x="2737" y="125"/>
                    <a:pt x="2734" y="99"/>
                  </a:cubicBezTo>
                  <a:cubicBezTo>
                    <a:pt x="2705" y="71"/>
                    <a:pt x="2691" y="67"/>
                    <a:pt x="2670" y="82"/>
                  </a:cubicBezTo>
                  <a:cubicBezTo>
                    <a:pt x="2656" y="92"/>
                    <a:pt x="2648" y="104"/>
                    <a:pt x="2655" y="122"/>
                  </a:cubicBezTo>
                  <a:cubicBezTo>
                    <a:pt x="2661" y="141"/>
                    <a:pt x="2685" y="159"/>
                    <a:pt x="2702" y="154"/>
                  </a:cubicBezTo>
                  <a:close/>
                  <a:moveTo>
                    <a:pt x="2642" y="430"/>
                  </a:moveTo>
                  <a:cubicBezTo>
                    <a:pt x="2684" y="464"/>
                    <a:pt x="2690" y="463"/>
                    <a:pt x="2708" y="419"/>
                  </a:cubicBezTo>
                  <a:cubicBezTo>
                    <a:pt x="2696" y="409"/>
                    <a:pt x="2684" y="398"/>
                    <a:pt x="2668" y="383"/>
                  </a:cubicBezTo>
                  <a:cubicBezTo>
                    <a:pt x="2658" y="402"/>
                    <a:pt x="2650" y="417"/>
                    <a:pt x="2642" y="430"/>
                  </a:cubicBezTo>
                  <a:close/>
                  <a:moveTo>
                    <a:pt x="2568" y="155"/>
                  </a:moveTo>
                  <a:cubicBezTo>
                    <a:pt x="2579" y="148"/>
                    <a:pt x="2593" y="135"/>
                    <a:pt x="2593" y="124"/>
                  </a:cubicBezTo>
                  <a:cubicBezTo>
                    <a:pt x="2593" y="97"/>
                    <a:pt x="2573" y="88"/>
                    <a:pt x="2547" y="88"/>
                  </a:cubicBezTo>
                  <a:cubicBezTo>
                    <a:pt x="2528" y="104"/>
                    <a:pt x="2518" y="123"/>
                    <a:pt x="2531" y="146"/>
                  </a:cubicBezTo>
                  <a:cubicBezTo>
                    <a:pt x="2540" y="161"/>
                    <a:pt x="2555" y="164"/>
                    <a:pt x="2568" y="155"/>
                  </a:cubicBezTo>
                  <a:close/>
                  <a:moveTo>
                    <a:pt x="2566" y="416"/>
                  </a:moveTo>
                  <a:cubicBezTo>
                    <a:pt x="2582" y="412"/>
                    <a:pt x="2589" y="399"/>
                    <a:pt x="2582" y="382"/>
                  </a:cubicBezTo>
                  <a:cubicBezTo>
                    <a:pt x="2577" y="368"/>
                    <a:pt x="2566" y="361"/>
                    <a:pt x="2553" y="369"/>
                  </a:cubicBezTo>
                  <a:cubicBezTo>
                    <a:pt x="2544" y="374"/>
                    <a:pt x="2539" y="386"/>
                    <a:pt x="2527" y="402"/>
                  </a:cubicBezTo>
                  <a:cubicBezTo>
                    <a:pt x="2546" y="409"/>
                    <a:pt x="2557" y="418"/>
                    <a:pt x="2566" y="416"/>
                  </a:cubicBezTo>
                  <a:close/>
                  <a:moveTo>
                    <a:pt x="2495" y="497"/>
                  </a:moveTo>
                  <a:cubicBezTo>
                    <a:pt x="2499" y="521"/>
                    <a:pt x="2502" y="542"/>
                    <a:pt x="2527" y="542"/>
                  </a:cubicBezTo>
                  <a:cubicBezTo>
                    <a:pt x="2535" y="542"/>
                    <a:pt x="2548" y="535"/>
                    <a:pt x="2552" y="527"/>
                  </a:cubicBezTo>
                  <a:cubicBezTo>
                    <a:pt x="2565" y="504"/>
                    <a:pt x="2550" y="490"/>
                    <a:pt x="2529" y="474"/>
                  </a:cubicBezTo>
                  <a:cubicBezTo>
                    <a:pt x="2517" y="482"/>
                    <a:pt x="2505" y="490"/>
                    <a:pt x="2495" y="497"/>
                  </a:cubicBezTo>
                  <a:close/>
                  <a:moveTo>
                    <a:pt x="713" y="344"/>
                  </a:moveTo>
                  <a:cubicBezTo>
                    <a:pt x="698" y="341"/>
                    <a:pt x="691" y="347"/>
                    <a:pt x="677" y="377"/>
                  </a:cubicBezTo>
                  <a:cubicBezTo>
                    <a:pt x="691" y="406"/>
                    <a:pt x="700" y="411"/>
                    <a:pt x="722" y="406"/>
                  </a:cubicBezTo>
                  <a:cubicBezTo>
                    <a:pt x="736" y="403"/>
                    <a:pt x="743" y="394"/>
                    <a:pt x="743" y="380"/>
                  </a:cubicBezTo>
                  <a:cubicBezTo>
                    <a:pt x="743" y="365"/>
                    <a:pt x="728" y="348"/>
                    <a:pt x="713" y="344"/>
                  </a:cubicBezTo>
                  <a:close/>
                  <a:moveTo>
                    <a:pt x="539" y="131"/>
                  </a:moveTo>
                  <a:cubicBezTo>
                    <a:pt x="551" y="127"/>
                    <a:pt x="558" y="110"/>
                    <a:pt x="553" y="98"/>
                  </a:cubicBezTo>
                  <a:cubicBezTo>
                    <a:pt x="549" y="87"/>
                    <a:pt x="534" y="80"/>
                    <a:pt x="523" y="84"/>
                  </a:cubicBezTo>
                  <a:cubicBezTo>
                    <a:pt x="511" y="87"/>
                    <a:pt x="502" y="101"/>
                    <a:pt x="505" y="111"/>
                  </a:cubicBezTo>
                  <a:cubicBezTo>
                    <a:pt x="508" y="125"/>
                    <a:pt x="525" y="135"/>
                    <a:pt x="539" y="131"/>
                  </a:cubicBezTo>
                  <a:close/>
                  <a:moveTo>
                    <a:pt x="710" y="170"/>
                  </a:moveTo>
                  <a:cubicBezTo>
                    <a:pt x="728" y="164"/>
                    <a:pt x="735" y="142"/>
                    <a:pt x="728" y="120"/>
                  </a:cubicBezTo>
                  <a:cubicBezTo>
                    <a:pt x="722" y="104"/>
                    <a:pt x="698" y="93"/>
                    <a:pt x="681" y="99"/>
                  </a:cubicBezTo>
                  <a:cubicBezTo>
                    <a:pt x="666" y="105"/>
                    <a:pt x="655" y="136"/>
                    <a:pt x="662" y="153"/>
                  </a:cubicBezTo>
                  <a:cubicBezTo>
                    <a:pt x="668" y="169"/>
                    <a:pt x="692" y="177"/>
                    <a:pt x="710" y="170"/>
                  </a:cubicBezTo>
                  <a:close/>
                  <a:moveTo>
                    <a:pt x="588" y="279"/>
                  </a:moveTo>
                  <a:cubicBezTo>
                    <a:pt x="605" y="308"/>
                    <a:pt x="610" y="308"/>
                    <a:pt x="634" y="284"/>
                  </a:cubicBezTo>
                  <a:cubicBezTo>
                    <a:pt x="632" y="276"/>
                    <a:pt x="629" y="267"/>
                    <a:pt x="627" y="259"/>
                  </a:cubicBezTo>
                  <a:cubicBezTo>
                    <a:pt x="608" y="256"/>
                    <a:pt x="594" y="258"/>
                    <a:pt x="588" y="279"/>
                  </a:cubicBezTo>
                  <a:close/>
                  <a:moveTo>
                    <a:pt x="613" y="50"/>
                  </a:moveTo>
                  <a:cubicBezTo>
                    <a:pt x="626" y="46"/>
                    <a:pt x="638" y="27"/>
                    <a:pt x="635" y="14"/>
                  </a:cubicBezTo>
                  <a:cubicBezTo>
                    <a:pt x="634" y="8"/>
                    <a:pt x="631" y="4"/>
                    <a:pt x="627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0" y="6"/>
                    <a:pt x="569" y="16"/>
                    <a:pt x="573" y="28"/>
                  </a:cubicBezTo>
                  <a:cubicBezTo>
                    <a:pt x="579" y="43"/>
                    <a:pt x="597" y="54"/>
                    <a:pt x="613" y="50"/>
                  </a:cubicBezTo>
                  <a:close/>
                  <a:moveTo>
                    <a:pt x="560" y="461"/>
                  </a:moveTo>
                  <a:cubicBezTo>
                    <a:pt x="572" y="470"/>
                    <a:pt x="583" y="480"/>
                    <a:pt x="593" y="466"/>
                  </a:cubicBezTo>
                  <a:cubicBezTo>
                    <a:pt x="598" y="458"/>
                    <a:pt x="601" y="445"/>
                    <a:pt x="598" y="436"/>
                  </a:cubicBezTo>
                  <a:cubicBezTo>
                    <a:pt x="594" y="420"/>
                    <a:pt x="579" y="422"/>
                    <a:pt x="561" y="426"/>
                  </a:cubicBezTo>
                  <a:cubicBezTo>
                    <a:pt x="560" y="439"/>
                    <a:pt x="560" y="451"/>
                    <a:pt x="560" y="461"/>
                  </a:cubicBezTo>
                  <a:close/>
                  <a:moveTo>
                    <a:pt x="605" y="224"/>
                  </a:moveTo>
                  <a:cubicBezTo>
                    <a:pt x="618" y="218"/>
                    <a:pt x="625" y="199"/>
                    <a:pt x="618" y="184"/>
                  </a:cubicBezTo>
                  <a:cubicBezTo>
                    <a:pt x="612" y="168"/>
                    <a:pt x="594" y="160"/>
                    <a:pt x="578" y="167"/>
                  </a:cubicBezTo>
                  <a:cubicBezTo>
                    <a:pt x="562" y="173"/>
                    <a:pt x="553" y="192"/>
                    <a:pt x="560" y="208"/>
                  </a:cubicBezTo>
                  <a:cubicBezTo>
                    <a:pt x="567" y="223"/>
                    <a:pt x="590" y="231"/>
                    <a:pt x="605" y="224"/>
                  </a:cubicBezTo>
                  <a:close/>
                  <a:moveTo>
                    <a:pt x="701" y="276"/>
                  </a:moveTo>
                  <a:cubicBezTo>
                    <a:pt x="709" y="288"/>
                    <a:pt x="724" y="291"/>
                    <a:pt x="736" y="284"/>
                  </a:cubicBezTo>
                  <a:cubicBezTo>
                    <a:pt x="748" y="278"/>
                    <a:pt x="757" y="268"/>
                    <a:pt x="755" y="253"/>
                  </a:cubicBezTo>
                  <a:cubicBezTo>
                    <a:pt x="753" y="238"/>
                    <a:pt x="744" y="233"/>
                    <a:pt x="711" y="231"/>
                  </a:cubicBezTo>
                  <a:cubicBezTo>
                    <a:pt x="698" y="245"/>
                    <a:pt x="689" y="259"/>
                    <a:pt x="701" y="276"/>
                  </a:cubicBezTo>
                  <a:close/>
                  <a:moveTo>
                    <a:pt x="971" y="1766"/>
                  </a:moveTo>
                  <a:cubicBezTo>
                    <a:pt x="988" y="1773"/>
                    <a:pt x="997" y="1768"/>
                    <a:pt x="1011" y="1746"/>
                  </a:cubicBezTo>
                  <a:cubicBezTo>
                    <a:pt x="1006" y="1737"/>
                    <a:pt x="1002" y="1727"/>
                    <a:pt x="997" y="1719"/>
                  </a:cubicBezTo>
                  <a:cubicBezTo>
                    <a:pt x="973" y="1714"/>
                    <a:pt x="964" y="1718"/>
                    <a:pt x="958" y="1734"/>
                  </a:cubicBezTo>
                  <a:cubicBezTo>
                    <a:pt x="954" y="1748"/>
                    <a:pt x="959" y="1761"/>
                    <a:pt x="971" y="1766"/>
                  </a:cubicBezTo>
                  <a:close/>
                  <a:moveTo>
                    <a:pt x="1090" y="1871"/>
                  </a:moveTo>
                  <a:cubicBezTo>
                    <a:pt x="1106" y="1866"/>
                    <a:pt x="1111" y="1853"/>
                    <a:pt x="1109" y="1837"/>
                  </a:cubicBezTo>
                  <a:cubicBezTo>
                    <a:pt x="1092" y="1820"/>
                    <a:pt x="1083" y="1818"/>
                    <a:pt x="1070" y="1827"/>
                  </a:cubicBezTo>
                  <a:cubicBezTo>
                    <a:pt x="1061" y="1833"/>
                    <a:pt x="1057" y="1840"/>
                    <a:pt x="1061" y="1852"/>
                  </a:cubicBezTo>
                  <a:cubicBezTo>
                    <a:pt x="1065" y="1863"/>
                    <a:pt x="1079" y="1875"/>
                    <a:pt x="1090" y="1871"/>
                  </a:cubicBezTo>
                  <a:close/>
                  <a:moveTo>
                    <a:pt x="803" y="2030"/>
                  </a:moveTo>
                  <a:cubicBezTo>
                    <a:pt x="806" y="2042"/>
                    <a:pt x="820" y="2046"/>
                    <a:pt x="842" y="2044"/>
                  </a:cubicBezTo>
                  <a:cubicBezTo>
                    <a:pt x="853" y="2019"/>
                    <a:pt x="853" y="2006"/>
                    <a:pt x="841" y="2000"/>
                  </a:cubicBezTo>
                  <a:cubicBezTo>
                    <a:pt x="832" y="1996"/>
                    <a:pt x="818" y="1997"/>
                    <a:pt x="809" y="2001"/>
                  </a:cubicBezTo>
                  <a:cubicBezTo>
                    <a:pt x="797" y="2006"/>
                    <a:pt x="800" y="2019"/>
                    <a:pt x="803" y="2030"/>
                  </a:cubicBezTo>
                  <a:close/>
                  <a:moveTo>
                    <a:pt x="875" y="1834"/>
                  </a:moveTo>
                  <a:cubicBezTo>
                    <a:pt x="882" y="1828"/>
                    <a:pt x="888" y="1823"/>
                    <a:pt x="898" y="1815"/>
                  </a:cubicBezTo>
                  <a:cubicBezTo>
                    <a:pt x="895" y="1805"/>
                    <a:pt x="893" y="1793"/>
                    <a:pt x="887" y="1783"/>
                  </a:cubicBezTo>
                  <a:cubicBezTo>
                    <a:pt x="878" y="1769"/>
                    <a:pt x="856" y="1766"/>
                    <a:pt x="843" y="1776"/>
                  </a:cubicBezTo>
                  <a:cubicBezTo>
                    <a:pt x="832" y="1785"/>
                    <a:pt x="831" y="1804"/>
                    <a:pt x="842" y="1818"/>
                  </a:cubicBezTo>
                  <a:cubicBezTo>
                    <a:pt x="850" y="1829"/>
                    <a:pt x="861" y="1836"/>
                    <a:pt x="875" y="1834"/>
                  </a:cubicBezTo>
                  <a:close/>
                  <a:moveTo>
                    <a:pt x="1105" y="1775"/>
                  </a:moveTo>
                  <a:cubicBezTo>
                    <a:pt x="1131" y="1766"/>
                    <a:pt x="1141" y="1756"/>
                    <a:pt x="1140" y="1740"/>
                  </a:cubicBezTo>
                  <a:cubicBezTo>
                    <a:pt x="1140" y="1727"/>
                    <a:pt x="1130" y="1717"/>
                    <a:pt x="1116" y="1715"/>
                  </a:cubicBezTo>
                  <a:cubicBezTo>
                    <a:pt x="1102" y="1713"/>
                    <a:pt x="1091" y="1717"/>
                    <a:pt x="1084" y="1731"/>
                  </a:cubicBezTo>
                  <a:cubicBezTo>
                    <a:pt x="1077" y="1746"/>
                    <a:pt x="1081" y="1755"/>
                    <a:pt x="1105" y="1775"/>
                  </a:cubicBezTo>
                  <a:close/>
                  <a:moveTo>
                    <a:pt x="2163" y="532"/>
                  </a:moveTo>
                  <a:cubicBezTo>
                    <a:pt x="2155" y="512"/>
                    <a:pt x="2134" y="505"/>
                    <a:pt x="2111" y="514"/>
                  </a:cubicBezTo>
                  <a:cubicBezTo>
                    <a:pt x="2084" y="525"/>
                    <a:pt x="2074" y="544"/>
                    <a:pt x="2084" y="565"/>
                  </a:cubicBezTo>
                  <a:cubicBezTo>
                    <a:pt x="2094" y="586"/>
                    <a:pt x="2120" y="599"/>
                    <a:pt x="2139" y="591"/>
                  </a:cubicBezTo>
                  <a:cubicBezTo>
                    <a:pt x="2160" y="583"/>
                    <a:pt x="2172" y="554"/>
                    <a:pt x="2163" y="532"/>
                  </a:cubicBezTo>
                  <a:close/>
                  <a:moveTo>
                    <a:pt x="2159" y="332"/>
                  </a:moveTo>
                  <a:cubicBezTo>
                    <a:pt x="2139" y="312"/>
                    <a:pt x="2117" y="313"/>
                    <a:pt x="2095" y="327"/>
                  </a:cubicBezTo>
                  <a:cubicBezTo>
                    <a:pt x="2067" y="345"/>
                    <a:pt x="2070" y="371"/>
                    <a:pt x="2080" y="410"/>
                  </a:cubicBezTo>
                  <a:cubicBezTo>
                    <a:pt x="2090" y="414"/>
                    <a:pt x="2106" y="419"/>
                    <a:pt x="2116" y="423"/>
                  </a:cubicBezTo>
                  <a:cubicBezTo>
                    <a:pt x="2168" y="400"/>
                    <a:pt x="2171" y="369"/>
                    <a:pt x="2159" y="332"/>
                  </a:cubicBezTo>
                  <a:close/>
                  <a:moveTo>
                    <a:pt x="2157" y="685"/>
                  </a:moveTo>
                  <a:cubicBezTo>
                    <a:pt x="2124" y="740"/>
                    <a:pt x="2132" y="759"/>
                    <a:pt x="2196" y="774"/>
                  </a:cubicBezTo>
                  <a:cubicBezTo>
                    <a:pt x="2231" y="750"/>
                    <a:pt x="2237" y="740"/>
                    <a:pt x="2228" y="715"/>
                  </a:cubicBezTo>
                  <a:cubicBezTo>
                    <a:pt x="2218" y="685"/>
                    <a:pt x="2206" y="680"/>
                    <a:pt x="2157" y="685"/>
                  </a:cubicBezTo>
                  <a:close/>
                  <a:moveTo>
                    <a:pt x="1330" y="2089"/>
                  </a:moveTo>
                  <a:cubicBezTo>
                    <a:pt x="1316" y="2086"/>
                    <a:pt x="1310" y="2092"/>
                    <a:pt x="1298" y="2119"/>
                  </a:cubicBezTo>
                  <a:cubicBezTo>
                    <a:pt x="1310" y="2144"/>
                    <a:pt x="1318" y="2149"/>
                    <a:pt x="1338" y="2144"/>
                  </a:cubicBezTo>
                  <a:cubicBezTo>
                    <a:pt x="1350" y="2141"/>
                    <a:pt x="1356" y="2133"/>
                    <a:pt x="1356" y="2121"/>
                  </a:cubicBezTo>
                  <a:cubicBezTo>
                    <a:pt x="1356" y="2108"/>
                    <a:pt x="1343" y="2092"/>
                    <a:pt x="1330" y="2089"/>
                  </a:cubicBezTo>
                  <a:close/>
                  <a:moveTo>
                    <a:pt x="1328" y="1989"/>
                  </a:moveTo>
                  <a:cubicBezTo>
                    <a:pt x="1316" y="2001"/>
                    <a:pt x="1308" y="2014"/>
                    <a:pt x="1319" y="2029"/>
                  </a:cubicBezTo>
                  <a:cubicBezTo>
                    <a:pt x="1326" y="2039"/>
                    <a:pt x="1339" y="2042"/>
                    <a:pt x="1350" y="2036"/>
                  </a:cubicBezTo>
                  <a:cubicBezTo>
                    <a:pt x="1360" y="2030"/>
                    <a:pt x="1369" y="2022"/>
                    <a:pt x="1367" y="2008"/>
                  </a:cubicBezTo>
                  <a:cubicBezTo>
                    <a:pt x="1365" y="1995"/>
                    <a:pt x="1357" y="1991"/>
                    <a:pt x="1328" y="1989"/>
                  </a:cubicBezTo>
                  <a:close/>
                  <a:moveTo>
                    <a:pt x="1163" y="2010"/>
                  </a:moveTo>
                  <a:cubicBezTo>
                    <a:pt x="1168" y="1994"/>
                    <a:pt x="1159" y="1984"/>
                    <a:pt x="1143" y="1978"/>
                  </a:cubicBezTo>
                  <a:cubicBezTo>
                    <a:pt x="1127" y="1985"/>
                    <a:pt x="1116" y="1994"/>
                    <a:pt x="1121" y="2011"/>
                  </a:cubicBezTo>
                  <a:cubicBezTo>
                    <a:pt x="1123" y="2018"/>
                    <a:pt x="1133" y="2024"/>
                    <a:pt x="1140" y="2026"/>
                  </a:cubicBezTo>
                  <a:cubicBezTo>
                    <a:pt x="1152" y="2030"/>
                    <a:pt x="1161" y="2020"/>
                    <a:pt x="1163" y="2010"/>
                  </a:cubicBezTo>
                  <a:close/>
                  <a:moveTo>
                    <a:pt x="2295" y="534"/>
                  </a:moveTo>
                  <a:cubicBezTo>
                    <a:pt x="2303" y="514"/>
                    <a:pt x="2293" y="498"/>
                    <a:pt x="2279" y="484"/>
                  </a:cubicBezTo>
                  <a:cubicBezTo>
                    <a:pt x="2257" y="477"/>
                    <a:pt x="2243" y="487"/>
                    <a:pt x="2232" y="505"/>
                  </a:cubicBezTo>
                  <a:cubicBezTo>
                    <a:pt x="2221" y="523"/>
                    <a:pt x="2228" y="538"/>
                    <a:pt x="2241" y="554"/>
                  </a:cubicBezTo>
                  <a:cubicBezTo>
                    <a:pt x="2265" y="560"/>
                    <a:pt x="2285" y="555"/>
                    <a:pt x="2295" y="534"/>
                  </a:cubicBezTo>
                  <a:close/>
                  <a:moveTo>
                    <a:pt x="1327" y="1935"/>
                  </a:moveTo>
                  <a:cubicBezTo>
                    <a:pt x="1343" y="1930"/>
                    <a:pt x="1349" y="1910"/>
                    <a:pt x="1343" y="1891"/>
                  </a:cubicBezTo>
                  <a:cubicBezTo>
                    <a:pt x="1337" y="1876"/>
                    <a:pt x="1316" y="1866"/>
                    <a:pt x="1301" y="1872"/>
                  </a:cubicBezTo>
                  <a:cubicBezTo>
                    <a:pt x="1288" y="1877"/>
                    <a:pt x="1278" y="1904"/>
                    <a:pt x="1285" y="1920"/>
                  </a:cubicBezTo>
                  <a:cubicBezTo>
                    <a:pt x="1290" y="1934"/>
                    <a:pt x="1311" y="1941"/>
                    <a:pt x="1327" y="1935"/>
                  </a:cubicBezTo>
                  <a:close/>
                  <a:moveTo>
                    <a:pt x="1161" y="2076"/>
                  </a:moveTo>
                  <a:cubicBezTo>
                    <a:pt x="1148" y="2101"/>
                    <a:pt x="1149" y="2111"/>
                    <a:pt x="1163" y="2116"/>
                  </a:cubicBezTo>
                  <a:cubicBezTo>
                    <a:pt x="1174" y="2121"/>
                    <a:pt x="1182" y="2115"/>
                    <a:pt x="1187" y="2106"/>
                  </a:cubicBezTo>
                  <a:cubicBezTo>
                    <a:pt x="1193" y="2093"/>
                    <a:pt x="1183" y="2082"/>
                    <a:pt x="1161" y="2076"/>
                  </a:cubicBezTo>
                  <a:close/>
                  <a:moveTo>
                    <a:pt x="2427" y="220"/>
                  </a:moveTo>
                  <a:cubicBezTo>
                    <a:pt x="2452" y="206"/>
                    <a:pt x="2471" y="191"/>
                    <a:pt x="2461" y="163"/>
                  </a:cubicBezTo>
                  <a:cubicBezTo>
                    <a:pt x="2455" y="145"/>
                    <a:pt x="2442" y="129"/>
                    <a:pt x="2419" y="132"/>
                  </a:cubicBezTo>
                  <a:cubicBezTo>
                    <a:pt x="2402" y="135"/>
                    <a:pt x="2381" y="135"/>
                    <a:pt x="2378" y="157"/>
                  </a:cubicBezTo>
                  <a:cubicBezTo>
                    <a:pt x="2373" y="192"/>
                    <a:pt x="2399" y="205"/>
                    <a:pt x="2427" y="220"/>
                  </a:cubicBezTo>
                  <a:close/>
                  <a:moveTo>
                    <a:pt x="1161" y="1858"/>
                  </a:moveTo>
                  <a:cubicBezTo>
                    <a:pt x="1151" y="1861"/>
                    <a:pt x="1143" y="1874"/>
                    <a:pt x="1145" y="1883"/>
                  </a:cubicBezTo>
                  <a:cubicBezTo>
                    <a:pt x="1148" y="1895"/>
                    <a:pt x="1163" y="1904"/>
                    <a:pt x="1175" y="1900"/>
                  </a:cubicBezTo>
                  <a:cubicBezTo>
                    <a:pt x="1185" y="1896"/>
                    <a:pt x="1192" y="1882"/>
                    <a:pt x="1188" y="1871"/>
                  </a:cubicBezTo>
                  <a:cubicBezTo>
                    <a:pt x="1184" y="1861"/>
                    <a:pt x="1171" y="1855"/>
                    <a:pt x="1161" y="1858"/>
                  </a:cubicBezTo>
                  <a:close/>
                  <a:moveTo>
                    <a:pt x="1215" y="2102"/>
                  </a:moveTo>
                  <a:cubicBezTo>
                    <a:pt x="1212" y="2115"/>
                    <a:pt x="1215" y="2124"/>
                    <a:pt x="1227" y="2129"/>
                  </a:cubicBezTo>
                  <a:cubicBezTo>
                    <a:pt x="1241" y="2136"/>
                    <a:pt x="1254" y="2131"/>
                    <a:pt x="1267" y="2111"/>
                  </a:cubicBezTo>
                  <a:cubicBezTo>
                    <a:pt x="1263" y="2103"/>
                    <a:pt x="1259" y="2095"/>
                    <a:pt x="1254" y="2086"/>
                  </a:cubicBezTo>
                  <a:cubicBezTo>
                    <a:pt x="1224" y="2084"/>
                    <a:pt x="1219" y="2087"/>
                    <a:pt x="1215" y="2102"/>
                  </a:cubicBezTo>
                  <a:close/>
                  <a:moveTo>
                    <a:pt x="1234" y="1983"/>
                  </a:moveTo>
                  <a:cubicBezTo>
                    <a:pt x="1245" y="1977"/>
                    <a:pt x="1251" y="1960"/>
                    <a:pt x="1246" y="1947"/>
                  </a:cubicBezTo>
                  <a:cubicBezTo>
                    <a:pt x="1240" y="1933"/>
                    <a:pt x="1224" y="1926"/>
                    <a:pt x="1209" y="1932"/>
                  </a:cubicBezTo>
                  <a:cubicBezTo>
                    <a:pt x="1195" y="1937"/>
                    <a:pt x="1188" y="1955"/>
                    <a:pt x="1194" y="1968"/>
                  </a:cubicBezTo>
                  <a:cubicBezTo>
                    <a:pt x="1200" y="1982"/>
                    <a:pt x="1220" y="1989"/>
                    <a:pt x="1234" y="1983"/>
                  </a:cubicBezTo>
                  <a:close/>
                  <a:moveTo>
                    <a:pt x="2321" y="850"/>
                  </a:moveTo>
                  <a:cubicBezTo>
                    <a:pt x="2290" y="857"/>
                    <a:pt x="2283" y="883"/>
                    <a:pt x="2279" y="914"/>
                  </a:cubicBezTo>
                  <a:cubicBezTo>
                    <a:pt x="2296" y="924"/>
                    <a:pt x="2312" y="935"/>
                    <a:pt x="2329" y="946"/>
                  </a:cubicBezTo>
                  <a:cubicBezTo>
                    <a:pt x="2370" y="917"/>
                    <a:pt x="2379" y="902"/>
                    <a:pt x="2373" y="883"/>
                  </a:cubicBezTo>
                  <a:cubicBezTo>
                    <a:pt x="2367" y="864"/>
                    <a:pt x="2341" y="846"/>
                    <a:pt x="2321" y="850"/>
                  </a:cubicBezTo>
                  <a:close/>
                  <a:moveTo>
                    <a:pt x="2558" y="630"/>
                  </a:moveTo>
                  <a:cubicBezTo>
                    <a:pt x="2554" y="643"/>
                    <a:pt x="2551" y="657"/>
                    <a:pt x="2548" y="668"/>
                  </a:cubicBezTo>
                  <a:cubicBezTo>
                    <a:pt x="2565" y="694"/>
                    <a:pt x="2586" y="694"/>
                    <a:pt x="2606" y="680"/>
                  </a:cubicBezTo>
                  <a:cubicBezTo>
                    <a:pt x="2620" y="671"/>
                    <a:pt x="2617" y="656"/>
                    <a:pt x="2610" y="642"/>
                  </a:cubicBezTo>
                  <a:cubicBezTo>
                    <a:pt x="2598" y="617"/>
                    <a:pt x="2580" y="619"/>
                    <a:pt x="2558" y="630"/>
                  </a:cubicBezTo>
                  <a:close/>
                  <a:moveTo>
                    <a:pt x="2678" y="540"/>
                  </a:moveTo>
                  <a:cubicBezTo>
                    <a:pt x="2686" y="524"/>
                    <a:pt x="2672" y="513"/>
                    <a:pt x="2638" y="505"/>
                  </a:cubicBezTo>
                  <a:cubicBezTo>
                    <a:pt x="2624" y="536"/>
                    <a:pt x="2627" y="558"/>
                    <a:pt x="2647" y="559"/>
                  </a:cubicBezTo>
                  <a:cubicBezTo>
                    <a:pt x="2657" y="560"/>
                    <a:pt x="2673" y="550"/>
                    <a:pt x="2678" y="540"/>
                  </a:cubicBezTo>
                  <a:close/>
                  <a:moveTo>
                    <a:pt x="2440" y="458"/>
                  </a:moveTo>
                  <a:cubicBezTo>
                    <a:pt x="2459" y="435"/>
                    <a:pt x="2456" y="412"/>
                    <a:pt x="2439" y="389"/>
                  </a:cubicBezTo>
                  <a:cubicBezTo>
                    <a:pt x="2394" y="394"/>
                    <a:pt x="2381" y="402"/>
                    <a:pt x="2383" y="425"/>
                  </a:cubicBezTo>
                  <a:cubicBezTo>
                    <a:pt x="2386" y="450"/>
                    <a:pt x="2402" y="460"/>
                    <a:pt x="2440" y="458"/>
                  </a:cubicBezTo>
                  <a:close/>
                  <a:moveTo>
                    <a:pt x="2707" y="836"/>
                  </a:moveTo>
                  <a:cubicBezTo>
                    <a:pt x="2731" y="796"/>
                    <a:pt x="2731" y="793"/>
                    <a:pt x="2697" y="766"/>
                  </a:cubicBezTo>
                  <a:cubicBezTo>
                    <a:pt x="2675" y="776"/>
                    <a:pt x="2660" y="790"/>
                    <a:pt x="2666" y="816"/>
                  </a:cubicBezTo>
                  <a:cubicBezTo>
                    <a:pt x="2671" y="837"/>
                    <a:pt x="2687" y="842"/>
                    <a:pt x="2707" y="836"/>
                  </a:cubicBezTo>
                  <a:close/>
                  <a:moveTo>
                    <a:pt x="2714" y="605"/>
                  </a:moveTo>
                  <a:cubicBezTo>
                    <a:pt x="2697" y="612"/>
                    <a:pt x="2689" y="635"/>
                    <a:pt x="2697" y="653"/>
                  </a:cubicBezTo>
                  <a:cubicBezTo>
                    <a:pt x="2704" y="668"/>
                    <a:pt x="2729" y="679"/>
                    <a:pt x="2745" y="673"/>
                  </a:cubicBezTo>
                  <a:cubicBezTo>
                    <a:pt x="2746" y="672"/>
                    <a:pt x="2747" y="672"/>
                    <a:pt x="2749" y="671"/>
                  </a:cubicBezTo>
                  <a:cubicBezTo>
                    <a:pt x="2749" y="608"/>
                    <a:pt x="2749" y="608"/>
                    <a:pt x="2749" y="608"/>
                  </a:cubicBezTo>
                  <a:cubicBezTo>
                    <a:pt x="2739" y="602"/>
                    <a:pt x="2727" y="600"/>
                    <a:pt x="2714" y="605"/>
                  </a:cubicBezTo>
                  <a:close/>
                  <a:moveTo>
                    <a:pt x="2699" y="917"/>
                  </a:moveTo>
                  <a:cubicBezTo>
                    <a:pt x="2677" y="924"/>
                    <a:pt x="2667" y="945"/>
                    <a:pt x="2676" y="965"/>
                  </a:cubicBezTo>
                  <a:cubicBezTo>
                    <a:pt x="2686" y="990"/>
                    <a:pt x="2711" y="1002"/>
                    <a:pt x="2732" y="994"/>
                  </a:cubicBezTo>
                  <a:cubicBezTo>
                    <a:pt x="2739" y="991"/>
                    <a:pt x="2744" y="987"/>
                    <a:pt x="2749" y="982"/>
                  </a:cubicBezTo>
                  <a:cubicBezTo>
                    <a:pt x="2749" y="924"/>
                    <a:pt x="2749" y="924"/>
                    <a:pt x="2749" y="924"/>
                  </a:cubicBezTo>
                  <a:cubicBezTo>
                    <a:pt x="2737" y="914"/>
                    <a:pt x="2718" y="911"/>
                    <a:pt x="2699" y="917"/>
                  </a:cubicBezTo>
                  <a:close/>
                  <a:moveTo>
                    <a:pt x="2697" y="258"/>
                  </a:moveTo>
                  <a:cubicBezTo>
                    <a:pt x="2667" y="220"/>
                    <a:pt x="2657" y="215"/>
                    <a:pt x="2639" y="228"/>
                  </a:cubicBezTo>
                  <a:cubicBezTo>
                    <a:pt x="2619" y="244"/>
                    <a:pt x="2624" y="264"/>
                    <a:pt x="2658" y="301"/>
                  </a:cubicBezTo>
                  <a:cubicBezTo>
                    <a:pt x="2677" y="290"/>
                    <a:pt x="2700" y="285"/>
                    <a:pt x="2697" y="258"/>
                  </a:cubicBezTo>
                  <a:close/>
                  <a:moveTo>
                    <a:pt x="2527" y="811"/>
                  </a:moveTo>
                  <a:cubicBezTo>
                    <a:pt x="2532" y="832"/>
                    <a:pt x="2546" y="840"/>
                    <a:pt x="2565" y="838"/>
                  </a:cubicBezTo>
                  <a:cubicBezTo>
                    <a:pt x="2589" y="835"/>
                    <a:pt x="2604" y="813"/>
                    <a:pt x="2606" y="776"/>
                  </a:cubicBezTo>
                  <a:cubicBezTo>
                    <a:pt x="2592" y="769"/>
                    <a:pt x="2577" y="761"/>
                    <a:pt x="2564" y="753"/>
                  </a:cubicBezTo>
                  <a:cubicBezTo>
                    <a:pt x="2529" y="771"/>
                    <a:pt x="2520" y="785"/>
                    <a:pt x="2527" y="811"/>
                  </a:cubicBezTo>
                  <a:close/>
                  <a:moveTo>
                    <a:pt x="2416" y="526"/>
                  </a:moveTo>
                  <a:cubicBezTo>
                    <a:pt x="2398" y="532"/>
                    <a:pt x="2384" y="559"/>
                    <a:pt x="2391" y="576"/>
                  </a:cubicBezTo>
                  <a:cubicBezTo>
                    <a:pt x="2398" y="595"/>
                    <a:pt x="2430" y="608"/>
                    <a:pt x="2451" y="600"/>
                  </a:cubicBezTo>
                  <a:cubicBezTo>
                    <a:pt x="2471" y="592"/>
                    <a:pt x="2474" y="578"/>
                    <a:pt x="2464" y="552"/>
                  </a:cubicBezTo>
                  <a:cubicBezTo>
                    <a:pt x="2454" y="527"/>
                    <a:pt x="2437" y="518"/>
                    <a:pt x="2416" y="526"/>
                  </a:cubicBezTo>
                  <a:close/>
                  <a:moveTo>
                    <a:pt x="440" y="171"/>
                  </a:moveTo>
                  <a:cubicBezTo>
                    <a:pt x="419" y="144"/>
                    <a:pt x="411" y="141"/>
                    <a:pt x="399" y="150"/>
                  </a:cubicBezTo>
                  <a:cubicBezTo>
                    <a:pt x="385" y="161"/>
                    <a:pt x="389" y="175"/>
                    <a:pt x="413" y="201"/>
                  </a:cubicBezTo>
                  <a:cubicBezTo>
                    <a:pt x="426" y="193"/>
                    <a:pt x="441" y="189"/>
                    <a:pt x="440" y="171"/>
                  </a:cubicBezTo>
                  <a:close/>
                  <a:moveTo>
                    <a:pt x="2501" y="925"/>
                  </a:moveTo>
                  <a:cubicBezTo>
                    <a:pt x="2486" y="938"/>
                    <a:pt x="2484" y="963"/>
                    <a:pt x="2496" y="981"/>
                  </a:cubicBezTo>
                  <a:cubicBezTo>
                    <a:pt x="2512" y="1005"/>
                    <a:pt x="2528" y="1007"/>
                    <a:pt x="2567" y="990"/>
                  </a:cubicBezTo>
                  <a:cubicBezTo>
                    <a:pt x="2572" y="976"/>
                    <a:pt x="2578" y="962"/>
                    <a:pt x="2584" y="945"/>
                  </a:cubicBezTo>
                  <a:cubicBezTo>
                    <a:pt x="2548" y="913"/>
                    <a:pt x="2522" y="908"/>
                    <a:pt x="2501" y="925"/>
                  </a:cubicBezTo>
                  <a:close/>
                  <a:moveTo>
                    <a:pt x="2532" y="287"/>
                  </a:moveTo>
                  <a:cubicBezTo>
                    <a:pt x="2516" y="274"/>
                    <a:pt x="2501" y="254"/>
                    <a:pt x="2479" y="273"/>
                  </a:cubicBezTo>
                  <a:cubicBezTo>
                    <a:pt x="2472" y="279"/>
                    <a:pt x="2468" y="298"/>
                    <a:pt x="2473" y="305"/>
                  </a:cubicBezTo>
                  <a:cubicBezTo>
                    <a:pt x="2480" y="316"/>
                    <a:pt x="2495" y="329"/>
                    <a:pt x="2507" y="330"/>
                  </a:cubicBezTo>
                  <a:cubicBezTo>
                    <a:pt x="2529" y="330"/>
                    <a:pt x="2529" y="308"/>
                    <a:pt x="2532" y="287"/>
                  </a:cubicBezTo>
                  <a:close/>
                  <a:moveTo>
                    <a:pt x="2443" y="697"/>
                  </a:moveTo>
                  <a:cubicBezTo>
                    <a:pt x="2405" y="710"/>
                    <a:pt x="2393" y="722"/>
                    <a:pt x="2396" y="747"/>
                  </a:cubicBezTo>
                  <a:cubicBezTo>
                    <a:pt x="2397" y="762"/>
                    <a:pt x="2404" y="773"/>
                    <a:pt x="2421" y="776"/>
                  </a:cubicBezTo>
                  <a:cubicBezTo>
                    <a:pt x="2439" y="780"/>
                    <a:pt x="2455" y="777"/>
                    <a:pt x="2464" y="758"/>
                  </a:cubicBezTo>
                  <a:cubicBezTo>
                    <a:pt x="2475" y="733"/>
                    <a:pt x="2470" y="712"/>
                    <a:pt x="2443" y="697"/>
                  </a:cubicBezTo>
                  <a:close/>
                  <a:moveTo>
                    <a:pt x="725" y="2094"/>
                  </a:moveTo>
                  <a:cubicBezTo>
                    <a:pt x="708" y="2101"/>
                    <a:pt x="702" y="2112"/>
                    <a:pt x="708" y="2125"/>
                  </a:cubicBezTo>
                  <a:cubicBezTo>
                    <a:pt x="714" y="2138"/>
                    <a:pt x="730" y="2146"/>
                    <a:pt x="742" y="2141"/>
                  </a:cubicBezTo>
                  <a:cubicBezTo>
                    <a:pt x="755" y="2136"/>
                    <a:pt x="762" y="2118"/>
                    <a:pt x="757" y="2105"/>
                  </a:cubicBezTo>
                  <a:cubicBezTo>
                    <a:pt x="752" y="2092"/>
                    <a:pt x="739" y="2088"/>
                    <a:pt x="725" y="2094"/>
                  </a:cubicBezTo>
                  <a:close/>
                  <a:moveTo>
                    <a:pt x="754" y="1981"/>
                  </a:moveTo>
                  <a:cubicBezTo>
                    <a:pt x="742" y="1969"/>
                    <a:pt x="728" y="1970"/>
                    <a:pt x="715" y="1978"/>
                  </a:cubicBezTo>
                  <a:cubicBezTo>
                    <a:pt x="697" y="1989"/>
                    <a:pt x="700" y="2006"/>
                    <a:pt x="706" y="2030"/>
                  </a:cubicBezTo>
                  <a:cubicBezTo>
                    <a:pt x="712" y="2032"/>
                    <a:pt x="721" y="2035"/>
                    <a:pt x="728" y="2038"/>
                  </a:cubicBezTo>
                  <a:cubicBezTo>
                    <a:pt x="760" y="2023"/>
                    <a:pt x="762" y="2004"/>
                    <a:pt x="754" y="1981"/>
                  </a:cubicBezTo>
                  <a:close/>
                  <a:moveTo>
                    <a:pt x="1097" y="2150"/>
                  </a:moveTo>
                  <a:cubicBezTo>
                    <a:pt x="1093" y="2152"/>
                    <a:pt x="1090" y="2155"/>
                    <a:pt x="1088" y="2159"/>
                  </a:cubicBezTo>
                  <a:cubicBezTo>
                    <a:pt x="1125" y="2159"/>
                    <a:pt x="1125" y="2159"/>
                    <a:pt x="1125" y="2159"/>
                  </a:cubicBezTo>
                  <a:cubicBezTo>
                    <a:pt x="1120" y="2149"/>
                    <a:pt x="1109" y="2146"/>
                    <a:pt x="1097" y="2150"/>
                  </a:cubicBezTo>
                  <a:close/>
                  <a:moveTo>
                    <a:pt x="828" y="2075"/>
                  </a:moveTo>
                  <a:cubicBezTo>
                    <a:pt x="815" y="2071"/>
                    <a:pt x="806" y="2077"/>
                    <a:pt x="799" y="2088"/>
                  </a:cubicBezTo>
                  <a:cubicBezTo>
                    <a:pt x="793" y="2099"/>
                    <a:pt x="797" y="2108"/>
                    <a:pt x="805" y="2119"/>
                  </a:cubicBezTo>
                  <a:cubicBezTo>
                    <a:pt x="820" y="2122"/>
                    <a:pt x="832" y="2119"/>
                    <a:pt x="838" y="2106"/>
                  </a:cubicBezTo>
                  <a:cubicBezTo>
                    <a:pt x="843" y="2094"/>
                    <a:pt x="837" y="2084"/>
                    <a:pt x="828" y="2075"/>
                  </a:cubicBezTo>
                  <a:close/>
                  <a:moveTo>
                    <a:pt x="875" y="2150"/>
                  </a:moveTo>
                  <a:cubicBezTo>
                    <a:pt x="865" y="2144"/>
                    <a:pt x="842" y="2146"/>
                    <a:pt x="834" y="2157"/>
                  </a:cubicBezTo>
                  <a:cubicBezTo>
                    <a:pt x="834" y="2157"/>
                    <a:pt x="833" y="2158"/>
                    <a:pt x="833" y="2159"/>
                  </a:cubicBezTo>
                  <a:cubicBezTo>
                    <a:pt x="883" y="2159"/>
                    <a:pt x="883" y="2159"/>
                    <a:pt x="883" y="2159"/>
                  </a:cubicBezTo>
                  <a:cubicBezTo>
                    <a:pt x="882" y="2155"/>
                    <a:pt x="879" y="2153"/>
                    <a:pt x="875" y="2150"/>
                  </a:cubicBezTo>
                  <a:close/>
                  <a:moveTo>
                    <a:pt x="777" y="1853"/>
                  </a:moveTo>
                  <a:cubicBezTo>
                    <a:pt x="753" y="1864"/>
                    <a:pt x="749" y="1871"/>
                    <a:pt x="752" y="1888"/>
                  </a:cubicBezTo>
                  <a:cubicBezTo>
                    <a:pt x="755" y="1902"/>
                    <a:pt x="765" y="1914"/>
                    <a:pt x="776" y="1914"/>
                  </a:cubicBezTo>
                  <a:cubicBezTo>
                    <a:pt x="788" y="1913"/>
                    <a:pt x="797" y="1908"/>
                    <a:pt x="801" y="1894"/>
                  </a:cubicBezTo>
                  <a:cubicBezTo>
                    <a:pt x="806" y="1876"/>
                    <a:pt x="803" y="1870"/>
                    <a:pt x="777" y="1853"/>
                  </a:cubicBezTo>
                  <a:close/>
                  <a:moveTo>
                    <a:pt x="628" y="340"/>
                  </a:moveTo>
                  <a:cubicBezTo>
                    <a:pt x="594" y="338"/>
                    <a:pt x="588" y="341"/>
                    <a:pt x="584" y="359"/>
                  </a:cubicBezTo>
                  <a:cubicBezTo>
                    <a:pt x="580" y="373"/>
                    <a:pt x="584" y="383"/>
                    <a:pt x="597" y="389"/>
                  </a:cubicBezTo>
                  <a:cubicBezTo>
                    <a:pt x="613" y="397"/>
                    <a:pt x="627" y="391"/>
                    <a:pt x="643" y="369"/>
                  </a:cubicBezTo>
                  <a:cubicBezTo>
                    <a:pt x="639" y="360"/>
                    <a:pt x="634" y="350"/>
                    <a:pt x="628" y="340"/>
                  </a:cubicBezTo>
                  <a:close/>
                  <a:moveTo>
                    <a:pt x="426" y="367"/>
                  </a:moveTo>
                  <a:cubicBezTo>
                    <a:pt x="432" y="356"/>
                    <a:pt x="422" y="348"/>
                    <a:pt x="398" y="343"/>
                  </a:cubicBezTo>
                  <a:cubicBezTo>
                    <a:pt x="389" y="364"/>
                    <a:pt x="391" y="380"/>
                    <a:pt x="404" y="381"/>
                  </a:cubicBezTo>
                  <a:cubicBezTo>
                    <a:pt x="412" y="381"/>
                    <a:pt x="423" y="374"/>
                    <a:pt x="426" y="367"/>
                  </a:cubicBezTo>
                  <a:close/>
                  <a:moveTo>
                    <a:pt x="446" y="573"/>
                  </a:moveTo>
                  <a:cubicBezTo>
                    <a:pt x="463" y="545"/>
                    <a:pt x="463" y="544"/>
                    <a:pt x="439" y="525"/>
                  </a:cubicBezTo>
                  <a:cubicBezTo>
                    <a:pt x="424" y="531"/>
                    <a:pt x="413" y="542"/>
                    <a:pt x="418" y="560"/>
                  </a:cubicBezTo>
                  <a:cubicBezTo>
                    <a:pt x="421" y="574"/>
                    <a:pt x="432" y="578"/>
                    <a:pt x="446" y="573"/>
                  </a:cubicBezTo>
                  <a:close/>
                  <a:moveTo>
                    <a:pt x="441" y="630"/>
                  </a:moveTo>
                  <a:cubicBezTo>
                    <a:pt x="426" y="635"/>
                    <a:pt x="418" y="649"/>
                    <a:pt x="424" y="663"/>
                  </a:cubicBezTo>
                  <a:cubicBezTo>
                    <a:pt x="432" y="680"/>
                    <a:pt x="449" y="689"/>
                    <a:pt x="464" y="683"/>
                  </a:cubicBezTo>
                  <a:cubicBezTo>
                    <a:pt x="479" y="677"/>
                    <a:pt x="487" y="658"/>
                    <a:pt x="481" y="642"/>
                  </a:cubicBezTo>
                  <a:cubicBezTo>
                    <a:pt x="476" y="630"/>
                    <a:pt x="458" y="624"/>
                    <a:pt x="441" y="630"/>
                  </a:cubicBezTo>
                  <a:close/>
                  <a:moveTo>
                    <a:pt x="579" y="555"/>
                  </a:moveTo>
                  <a:cubicBezTo>
                    <a:pt x="568" y="561"/>
                    <a:pt x="562" y="565"/>
                    <a:pt x="556" y="567"/>
                  </a:cubicBezTo>
                  <a:cubicBezTo>
                    <a:pt x="541" y="574"/>
                    <a:pt x="534" y="588"/>
                    <a:pt x="537" y="602"/>
                  </a:cubicBezTo>
                  <a:cubicBezTo>
                    <a:pt x="540" y="614"/>
                    <a:pt x="550" y="627"/>
                    <a:pt x="560" y="636"/>
                  </a:cubicBezTo>
                  <a:cubicBezTo>
                    <a:pt x="569" y="644"/>
                    <a:pt x="593" y="638"/>
                    <a:pt x="603" y="628"/>
                  </a:cubicBezTo>
                  <a:cubicBezTo>
                    <a:pt x="613" y="618"/>
                    <a:pt x="613" y="607"/>
                    <a:pt x="605" y="595"/>
                  </a:cubicBezTo>
                  <a:cubicBezTo>
                    <a:pt x="597" y="583"/>
                    <a:pt x="589" y="570"/>
                    <a:pt x="579" y="555"/>
                  </a:cubicBezTo>
                  <a:close/>
                  <a:moveTo>
                    <a:pt x="496" y="482"/>
                  </a:moveTo>
                  <a:cubicBezTo>
                    <a:pt x="477" y="505"/>
                    <a:pt x="477" y="508"/>
                    <a:pt x="495" y="532"/>
                  </a:cubicBezTo>
                  <a:cubicBezTo>
                    <a:pt x="523" y="530"/>
                    <a:pt x="534" y="522"/>
                    <a:pt x="535" y="503"/>
                  </a:cubicBezTo>
                  <a:cubicBezTo>
                    <a:pt x="536" y="487"/>
                    <a:pt x="527" y="483"/>
                    <a:pt x="496" y="482"/>
                  </a:cubicBezTo>
                  <a:close/>
                  <a:moveTo>
                    <a:pt x="654" y="471"/>
                  </a:moveTo>
                  <a:cubicBezTo>
                    <a:pt x="640" y="476"/>
                    <a:pt x="630" y="499"/>
                    <a:pt x="635" y="512"/>
                  </a:cubicBezTo>
                  <a:cubicBezTo>
                    <a:pt x="640" y="525"/>
                    <a:pt x="662" y="533"/>
                    <a:pt x="677" y="527"/>
                  </a:cubicBezTo>
                  <a:cubicBezTo>
                    <a:pt x="691" y="521"/>
                    <a:pt x="696" y="506"/>
                    <a:pt x="690" y="491"/>
                  </a:cubicBezTo>
                  <a:cubicBezTo>
                    <a:pt x="683" y="475"/>
                    <a:pt x="666" y="466"/>
                    <a:pt x="654" y="471"/>
                  </a:cubicBezTo>
                  <a:close/>
                  <a:moveTo>
                    <a:pt x="997" y="2004"/>
                  </a:moveTo>
                  <a:cubicBezTo>
                    <a:pt x="992" y="2007"/>
                    <a:pt x="989" y="2015"/>
                    <a:pt x="982" y="2024"/>
                  </a:cubicBezTo>
                  <a:cubicBezTo>
                    <a:pt x="993" y="2029"/>
                    <a:pt x="1000" y="2034"/>
                    <a:pt x="1006" y="2033"/>
                  </a:cubicBezTo>
                  <a:cubicBezTo>
                    <a:pt x="1016" y="2031"/>
                    <a:pt x="1020" y="2022"/>
                    <a:pt x="1016" y="2012"/>
                  </a:cubicBezTo>
                  <a:cubicBezTo>
                    <a:pt x="1012" y="2003"/>
                    <a:pt x="1006" y="1999"/>
                    <a:pt x="997" y="2004"/>
                  </a:cubicBezTo>
                  <a:close/>
                  <a:moveTo>
                    <a:pt x="1087" y="1936"/>
                  </a:moveTo>
                  <a:cubicBezTo>
                    <a:pt x="1068" y="1912"/>
                    <a:pt x="1062" y="1909"/>
                    <a:pt x="1051" y="1917"/>
                  </a:cubicBezTo>
                  <a:cubicBezTo>
                    <a:pt x="1039" y="1927"/>
                    <a:pt x="1042" y="1939"/>
                    <a:pt x="1063" y="1962"/>
                  </a:cubicBezTo>
                  <a:cubicBezTo>
                    <a:pt x="1075" y="1955"/>
                    <a:pt x="1088" y="1952"/>
                    <a:pt x="1087" y="1936"/>
                  </a:cubicBezTo>
                  <a:close/>
                  <a:moveTo>
                    <a:pt x="994" y="1831"/>
                  </a:moveTo>
                  <a:cubicBezTo>
                    <a:pt x="983" y="1840"/>
                    <a:pt x="976" y="1852"/>
                    <a:pt x="984" y="1866"/>
                  </a:cubicBezTo>
                  <a:cubicBezTo>
                    <a:pt x="990" y="1875"/>
                    <a:pt x="999" y="1877"/>
                    <a:pt x="1007" y="1872"/>
                  </a:cubicBezTo>
                  <a:cubicBezTo>
                    <a:pt x="1014" y="1867"/>
                    <a:pt x="1023" y="1859"/>
                    <a:pt x="1023" y="1853"/>
                  </a:cubicBezTo>
                  <a:cubicBezTo>
                    <a:pt x="1022" y="1836"/>
                    <a:pt x="1010" y="1830"/>
                    <a:pt x="994" y="1831"/>
                  </a:cubicBezTo>
                  <a:close/>
                  <a:moveTo>
                    <a:pt x="1050" y="2088"/>
                  </a:moveTo>
                  <a:cubicBezTo>
                    <a:pt x="1042" y="2107"/>
                    <a:pt x="1044" y="2121"/>
                    <a:pt x="1056" y="2122"/>
                  </a:cubicBezTo>
                  <a:cubicBezTo>
                    <a:pt x="1062" y="2122"/>
                    <a:pt x="1072" y="2116"/>
                    <a:pt x="1075" y="2110"/>
                  </a:cubicBezTo>
                  <a:cubicBezTo>
                    <a:pt x="1080" y="2100"/>
                    <a:pt x="1071" y="2093"/>
                    <a:pt x="1050" y="2088"/>
                  </a:cubicBezTo>
                  <a:close/>
                  <a:moveTo>
                    <a:pt x="1069" y="2013"/>
                  </a:moveTo>
                  <a:cubicBezTo>
                    <a:pt x="1062" y="2025"/>
                    <a:pt x="1058" y="2034"/>
                    <a:pt x="1053" y="2042"/>
                  </a:cubicBezTo>
                  <a:cubicBezTo>
                    <a:pt x="1078" y="2063"/>
                    <a:pt x="1083" y="2062"/>
                    <a:pt x="1094" y="2035"/>
                  </a:cubicBezTo>
                  <a:cubicBezTo>
                    <a:pt x="1086" y="2029"/>
                    <a:pt x="1079" y="2022"/>
                    <a:pt x="1069" y="2013"/>
                  </a:cubicBezTo>
                  <a:close/>
                  <a:moveTo>
                    <a:pt x="920" y="1912"/>
                  </a:moveTo>
                  <a:cubicBezTo>
                    <a:pt x="935" y="1903"/>
                    <a:pt x="947" y="1894"/>
                    <a:pt x="941" y="1877"/>
                  </a:cubicBezTo>
                  <a:cubicBezTo>
                    <a:pt x="937" y="1865"/>
                    <a:pt x="929" y="1856"/>
                    <a:pt x="915" y="1858"/>
                  </a:cubicBezTo>
                  <a:cubicBezTo>
                    <a:pt x="904" y="1859"/>
                    <a:pt x="892" y="1860"/>
                    <a:pt x="890" y="1873"/>
                  </a:cubicBezTo>
                  <a:cubicBezTo>
                    <a:pt x="887" y="1895"/>
                    <a:pt x="903" y="1903"/>
                    <a:pt x="920" y="1912"/>
                  </a:cubicBezTo>
                  <a:close/>
                  <a:moveTo>
                    <a:pt x="928" y="2059"/>
                  </a:moveTo>
                  <a:cubicBezTo>
                    <a:pt x="940" y="2045"/>
                    <a:pt x="938" y="2031"/>
                    <a:pt x="927" y="2017"/>
                  </a:cubicBezTo>
                  <a:cubicBezTo>
                    <a:pt x="899" y="2019"/>
                    <a:pt x="891" y="2024"/>
                    <a:pt x="893" y="2039"/>
                  </a:cubicBezTo>
                  <a:cubicBezTo>
                    <a:pt x="894" y="2054"/>
                    <a:pt x="905" y="2060"/>
                    <a:pt x="928" y="2059"/>
                  </a:cubicBezTo>
                  <a:close/>
                  <a:moveTo>
                    <a:pt x="856" y="1919"/>
                  </a:moveTo>
                  <a:cubicBezTo>
                    <a:pt x="847" y="1923"/>
                    <a:pt x="839" y="1930"/>
                    <a:pt x="842" y="1942"/>
                  </a:cubicBezTo>
                  <a:cubicBezTo>
                    <a:pt x="846" y="1957"/>
                    <a:pt x="856" y="1961"/>
                    <a:pt x="872" y="1959"/>
                  </a:cubicBezTo>
                  <a:cubicBezTo>
                    <a:pt x="876" y="1953"/>
                    <a:pt x="880" y="1945"/>
                    <a:pt x="885" y="1937"/>
                  </a:cubicBezTo>
                  <a:cubicBezTo>
                    <a:pt x="877" y="1927"/>
                    <a:pt x="873" y="1912"/>
                    <a:pt x="856" y="1919"/>
                  </a:cubicBezTo>
                  <a:close/>
                  <a:moveTo>
                    <a:pt x="983" y="2069"/>
                  </a:moveTo>
                  <a:cubicBezTo>
                    <a:pt x="976" y="2074"/>
                    <a:pt x="968" y="2079"/>
                    <a:pt x="962" y="2083"/>
                  </a:cubicBezTo>
                  <a:cubicBezTo>
                    <a:pt x="965" y="2098"/>
                    <a:pt x="966" y="2111"/>
                    <a:pt x="981" y="2111"/>
                  </a:cubicBezTo>
                  <a:cubicBezTo>
                    <a:pt x="987" y="2111"/>
                    <a:pt x="995" y="2107"/>
                    <a:pt x="997" y="2102"/>
                  </a:cubicBezTo>
                  <a:cubicBezTo>
                    <a:pt x="1005" y="2088"/>
                    <a:pt x="996" y="2079"/>
                    <a:pt x="983" y="2069"/>
                  </a:cubicBezTo>
                  <a:close/>
                  <a:moveTo>
                    <a:pt x="913" y="2101"/>
                  </a:moveTo>
                  <a:cubicBezTo>
                    <a:pt x="902" y="2105"/>
                    <a:pt x="894" y="2122"/>
                    <a:pt x="897" y="2132"/>
                  </a:cubicBezTo>
                  <a:cubicBezTo>
                    <a:pt x="902" y="2144"/>
                    <a:pt x="922" y="2152"/>
                    <a:pt x="935" y="2147"/>
                  </a:cubicBezTo>
                  <a:cubicBezTo>
                    <a:pt x="947" y="2142"/>
                    <a:pt x="949" y="2133"/>
                    <a:pt x="943" y="2117"/>
                  </a:cubicBezTo>
                  <a:cubicBezTo>
                    <a:pt x="936" y="2102"/>
                    <a:pt x="926" y="2096"/>
                    <a:pt x="913" y="2101"/>
                  </a:cubicBezTo>
                  <a:close/>
                  <a:moveTo>
                    <a:pt x="985" y="1954"/>
                  </a:moveTo>
                  <a:cubicBezTo>
                    <a:pt x="975" y="1945"/>
                    <a:pt x="966" y="1933"/>
                    <a:pt x="952" y="1945"/>
                  </a:cubicBezTo>
                  <a:cubicBezTo>
                    <a:pt x="948" y="1949"/>
                    <a:pt x="945" y="1960"/>
                    <a:pt x="948" y="1965"/>
                  </a:cubicBezTo>
                  <a:cubicBezTo>
                    <a:pt x="953" y="1972"/>
                    <a:pt x="962" y="1979"/>
                    <a:pt x="969" y="1980"/>
                  </a:cubicBezTo>
                  <a:cubicBezTo>
                    <a:pt x="983" y="1980"/>
                    <a:pt x="983" y="1967"/>
                    <a:pt x="985" y="19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" y="2717"/>
              <a:ext cx="9144000" cy="6857328"/>
            </a:xfrm>
            <a:custGeom>
              <a:avLst/>
              <a:gdLst/>
              <a:ahLst/>
              <a:cxnLst/>
              <a:rect l="0" t="0" r="r" b="b"/>
              <a:pathLst>
                <a:path w="2880" h="2159">
                  <a:moveTo>
                    <a:pt x="116" y="1644"/>
                  </a:moveTo>
                  <a:cubicBezTo>
                    <a:pt x="141" y="1676"/>
                    <a:pt x="167" y="1685"/>
                    <a:pt x="179" y="1665"/>
                  </a:cubicBezTo>
                  <a:cubicBezTo>
                    <a:pt x="185" y="1653"/>
                    <a:pt x="183" y="1630"/>
                    <a:pt x="175" y="1620"/>
                  </a:cubicBezTo>
                  <a:cubicBezTo>
                    <a:pt x="163" y="1602"/>
                    <a:pt x="142" y="1611"/>
                    <a:pt x="116" y="1644"/>
                  </a:cubicBezTo>
                  <a:close/>
                  <a:moveTo>
                    <a:pt x="266" y="1470"/>
                  </a:moveTo>
                  <a:cubicBezTo>
                    <a:pt x="284" y="1453"/>
                    <a:pt x="282" y="1435"/>
                    <a:pt x="269" y="1418"/>
                  </a:cubicBezTo>
                  <a:cubicBezTo>
                    <a:pt x="252" y="1396"/>
                    <a:pt x="223" y="1403"/>
                    <a:pt x="192" y="1437"/>
                  </a:cubicBezTo>
                  <a:cubicBezTo>
                    <a:pt x="226" y="1481"/>
                    <a:pt x="245" y="1489"/>
                    <a:pt x="266" y="1470"/>
                  </a:cubicBezTo>
                  <a:close/>
                  <a:moveTo>
                    <a:pt x="67" y="2011"/>
                  </a:moveTo>
                  <a:cubicBezTo>
                    <a:pt x="47" y="2023"/>
                    <a:pt x="30" y="2065"/>
                    <a:pt x="43" y="2089"/>
                  </a:cubicBezTo>
                  <a:cubicBezTo>
                    <a:pt x="50" y="2103"/>
                    <a:pt x="69" y="2118"/>
                    <a:pt x="85" y="2121"/>
                  </a:cubicBezTo>
                  <a:cubicBezTo>
                    <a:pt x="112" y="2126"/>
                    <a:pt x="132" y="2095"/>
                    <a:pt x="143" y="2037"/>
                  </a:cubicBezTo>
                  <a:cubicBezTo>
                    <a:pt x="107" y="2000"/>
                    <a:pt x="93" y="1996"/>
                    <a:pt x="67" y="2011"/>
                  </a:cubicBezTo>
                  <a:close/>
                  <a:moveTo>
                    <a:pt x="60" y="1519"/>
                  </a:moveTo>
                  <a:cubicBezTo>
                    <a:pt x="42" y="1526"/>
                    <a:pt x="24" y="1534"/>
                    <a:pt x="0" y="1543"/>
                  </a:cubicBezTo>
                  <a:cubicBezTo>
                    <a:pt x="0" y="1546"/>
                    <a:pt x="0" y="1546"/>
                    <a:pt x="0" y="1546"/>
                  </a:cubicBezTo>
                  <a:cubicBezTo>
                    <a:pt x="14" y="1566"/>
                    <a:pt x="25" y="1582"/>
                    <a:pt x="35" y="1598"/>
                  </a:cubicBezTo>
                  <a:cubicBezTo>
                    <a:pt x="95" y="1571"/>
                    <a:pt x="98" y="1563"/>
                    <a:pt x="60" y="1519"/>
                  </a:cubicBezTo>
                  <a:close/>
                  <a:moveTo>
                    <a:pt x="93" y="1224"/>
                  </a:moveTo>
                  <a:cubicBezTo>
                    <a:pt x="94" y="1198"/>
                    <a:pt x="69" y="1173"/>
                    <a:pt x="41" y="1171"/>
                  </a:cubicBezTo>
                  <a:cubicBezTo>
                    <a:pt x="25" y="1170"/>
                    <a:pt x="10" y="1175"/>
                    <a:pt x="0" y="1184"/>
                  </a:cubicBezTo>
                  <a:cubicBezTo>
                    <a:pt x="0" y="1268"/>
                    <a:pt x="0" y="1268"/>
                    <a:pt x="0" y="1268"/>
                  </a:cubicBezTo>
                  <a:cubicBezTo>
                    <a:pt x="8" y="1276"/>
                    <a:pt x="19" y="1281"/>
                    <a:pt x="31" y="1282"/>
                  </a:cubicBezTo>
                  <a:cubicBezTo>
                    <a:pt x="60" y="1284"/>
                    <a:pt x="92" y="1254"/>
                    <a:pt x="93" y="1224"/>
                  </a:cubicBezTo>
                  <a:close/>
                  <a:moveTo>
                    <a:pt x="115" y="1901"/>
                  </a:moveTo>
                  <a:cubicBezTo>
                    <a:pt x="118" y="1876"/>
                    <a:pt x="104" y="1864"/>
                    <a:pt x="70" y="1861"/>
                  </a:cubicBezTo>
                  <a:cubicBezTo>
                    <a:pt x="37" y="1858"/>
                    <a:pt x="18" y="1871"/>
                    <a:pt x="15" y="1899"/>
                  </a:cubicBezTo>
                  <a:cubicBezTo>
                    <a:pt x="12" y="1922"/>
                    <a:pt x="34" y="1952"/>
                    <a:pt x="56" y="1954"/>
                  </a:cubicBezTo>
                  <a:cubicBezTo>
                    <a:pt x="81" y="1957"/>
                    <a:pt x="112" y="1929"/>
                    <a:pt x="115" y="1901"/>
                  </a:cubicBezTo>
                  <a:close/>
                  <a:moveTo>
                    <a:pt x="290" y="1776"/>
                  </a:moveTo>
                  <a:cubicBezTo>
                    <a:pt x="287" y="1755"/>
                    <a:pt x="269" y="1751"/>
                    <a:pt x="250" y="1750"/>
                  </a:cubicBezTo>
                  <a:cubicBezTo>
                    <a:pt x="215" y="1750"/>
                    <a:pt x="208" y="1771"/>
                    <a:pt x="208" y="1801"/>
                  </a:cubicBezTo>
                  <a:cubicBezTo>
                    <a:pt x="220" y="1812"/>
                    <a:pt x="233" y="1824"/>
                    <a:pt x="243" y="1833"/>
                  </a:cubicBezTo>
                  <a:cubicBezTo>
                    <a:pt x="282" y="1829"/>
                    <a:pt x="294" y="1806"/>
                    <a:pt x="290" y="1776"/>
                  </a:cubicBezTo>
                  <a:close/>
                  <a:moveTo>
                    <a:pt x="395" y="1830"/>
                  </a:moveTo>
                  <a:cubicBezTo>
                    <a:pt x="379" y="1840"/>
                    <a:pt x="361" y="1852"/>
                    <a:pt x="346" y="1863"/>
                  </a:cubicBezTo>
                  <a:cubicBezTo>
                    <a:pt x="346" y="1911"/>
                    <a:pt x="357" y="1928"/>
                    <a:pt x="389" y="1936"/>
                  </a:cubicBezTo>
                  <a:cubicBezTo>
                    <a:pt x="414" y="1942"/>
                    <a:pt x="431" y="1931"/>
                    <a:pt x="439" y="1908"/>
                  </a:cubicBezTo>
                  <a:cubicBezTo>
                    <a:pt x="450" y="1881"/>
                    <a:pt x="433" y="1852"/>
                    <a:pt x="395" y="1830"/>
                  </a:cubicBezTo>
                  <a:close/>
                  <a:moveTo>
                    <a:pt x="499" y="2027"/>
                  </a:moveTo>
                  <a:cubicBezTo>
                    <a:pt x="505" y="2050"/>
                    <a:pt x="532" y="2067"/>
                    <a:pt x="558" y="2063"/>
                  </a:cubicBezTo>
                  <a:cubicBezTo>
                    <a:pt x="593" y="2059"/>
                    <a:pt x="604" y="2043"/>
                    <a:pt x="607" y="1991"/>
                  </a:cubicBezTo>
                  <a:cubicBezTo>
                    <a:pt x="595" y="1977"/>
                    <a:pt x="582" y="1963"/>
                    <a:pt x="568" y="1947"/>
                  </a:cubicBezTo>
                  <a:cubicBezTo>
                    <a:pt x="513" y="1969"/>
                    <a:pt x="492" y="1994"/>
                    <a:pt x="499" y="2027"/>
                  </a:cubicBezTo>
                  <a:close/>
                  <a:moveTo>
                    <a:pt x="217" y="1964"/>
                  </a:moveTo>
                  <a:cubicBezTo>
                    <a:pt x="211" y="2013"/>
                    <a:pt x="217" y="2032"/>
                    <a:pt x="245" y="2044"/>
                  </a:cubicBezTo>
                  <a:cubicBezTo>
                    <a:pt x="263" y="2051"/>
                    <a:pt x="279" y="2049"/>
                    <a:pt x="292" y="2033"/>
                  </a:cubicBezTo>
                  <a:cubicBezTo>
                    <a:pt x="306" y="2014"/>
                    <a:pt x="312" y="1995"/>
                    <a:pt x="296" y="1975"/>
                  </a:cubicBezTo>
                  <a:cubicBezTo>
                    <a:pt x="275" y="1949"/>
                    <a:pt x="249" y="1943"/>
                    <a:pt x="217" y="1964"/>
                  </a:cubicBezTo>
                  <a:close/>
                  <a:moveTo>
                    <a:pt x="652" y="1753"/>
                  </a:moveTo>
                  <a:cubicBezTo>
                    <a:pt x="629" y="1750"/>
                    <a:pt x="605" y="1774"/>
                    <a:pt x="600" y="1805"/>
                  </a:cubicBezTo>
                  <a:cubicBezTo>
                    <a:pt x="596" y="1834"/>
                    <a:pt x="613" y="1856"/>
                    <a:pt x="640" y="1858"/>
                  </a:cubicBezTo>
                  <a:cubicBezTo>
                    <a:pt x="673" y="1860"/>
                    <a:pt x="700" y="1840"/>
                    <a:pt x="703" y="1812"/>
                  </a:cubicBezTo>
                  <a:cubicBezTo>
                    <a:pt x="706" y="1784"/>
                    <a:pt x="682" y="1756"/>
                    <a:pt x="652" y="1753"/>
                  </a:cubicBezTo>
                  <a:close/>
                  <a:moveTo>
                    <a:pt x="516" y="1752"/>
                  </a:moveTo>
                  <a:cubicBezTo>
                    <a:pt x="485" y="1703"/>
                    <a:pt x="483" y="1702"/>
                    <a:pt x="434" y="1725"/>
                  </a:cubicBezTo>
                  <a:cubicBezTo>
                    <a:pt x="433" y="1753"/>
                    <a:pt x="440" y="1778"/>
                    <a:pt x="472" y="1786"/>
                  </a:cubicBezTo>
                  <a:cubicBezTo>
                    <a:pt x="497" y="1791"/>
                    <a:pt x="512" y="1777"/>
                    <a:pt x="516" y="1752"/>
                  </a:cubicBezTo>
                  <a:close/>
                  <a:moveTo>
                    <a:pt x="358" y="1620"/>
                  </a:moveTo>
                  <a:cubicBezTo>
                    <a:pt x="360" y="1599"/>
                    <a:pt x="340" y="1578"/>
                    <a:pt x="314" y="1575"/>
                  </a:cubicBezTo>
                  <a:cubicBezTo>
                    <a:pt x="290" y="1572"/>
                    <a:pt x="270" y="1589"/>
                    <a:pt x="267" y="1616"/>
                  </a:cubicBezTo>
                  <a:cubicBezTo>
                    <a:pt x="265" y="1638"/>
                    <a:pt x="286" y="1660"/>
                    <a:pt x="310" y="1662"/>
                  </a:cubicBezTo>
                  <a:cubicBezTo>
                    <a:pt x="331" y="1663"/>
                    <a:pt x="356" y="1640"/>
                    <a:pt x="358" y="1620"/>
                  </a:cubicBezTo>
                  <a:close/>
                  <a:moveTo>
                    <a:pt x="382" y="2144"/>
                  </a:moveTo>
                  <a:cubicBezTo>
                    <a:pt x="367" y="2141"/>
                    <a:pt x="348" y="2148"/>
                    <a:pt x="334" y="2159"/>
                  </a:cubicBezTo>
                  <a:cubicBezTo>
                    <a:pt x="406" y="2159"/>
                    <a:pt x="406" y="2159"/>
                    <a:pt x="406" y="2159"/>
                  </a:cubicBezTo>
                  <a:cubicBezTo>
                    <a:pt x="400" y="2150"/>
                    <a:pt x="392" y="2146"/>
                    <a:pt x="382" y="2144"/>
                  </a:cubicBezTo>
                  <a:close/>
                  <a:moveTo>
                    <a:pt x="92" y="1016"/>
                  </a:moveTo>
                  <a:cubicBezTo>
                    <a:pt x="96" y="983"/>
                    <a:pt x="68" y="954"/>
                    <a:pt x="27" y="949"/>
                  </a:cubicBezTo>
                  <a:cubicBezTo>
                    <a:pt x="18" y="947"/>
                    <a:pt x="9" y="949"/>
                    <a:pt x="0" y="953"/>
                  </a:cubicBezTo>
                  <a:cubicBezTo>
                    <a:pt x="0" y="1068"/>
                    <a:pt x="0" y="1068"/>
                    <a:pt x="0" y="1068"/>
                  </a:cubicBezTo>
                  <a:cubicBezTo>
                    <a:pt x="9" y="1073"/>
                    <a:pt x="18" y="1077"/>
                    <a:pt x="27" y="1078"/>
                  </a:cubicBezTo>
                  <a:cubicBezTo>
                    <a:pt x="56" y="1080"/>
                    <a:pt x="88" y="1050"/>
                    <a:pt x="92" y="1016"/>
                  </a:cubicBezTo>
                  <a:close/>
                  <a:moveTo>
                    <a:pt x="2657" y="1324"/>
                  </a:moveTo>
                  <a:cubicBezTo>
                    <a:pt x="2719" y="1299"/>
                    <a:pt x="2733" y="1280"/>
                    <a:pt x="2724" y="1232"/>
                  </a:cubicBezTo>
                  <a:cubicBezTo>
                    <a:pt x="2719" y="1202"/>
                    <a:pt x="2700" y="1187"/>
                    <a:pt x="2671" y="1185"/>
                  </a:cubicBezTo>
                  <a:cubicBezTo>
                    <a:pt x="2639" y="1183"/>
                    <a:pt x="2600" y="1212"/>
                    <a:pt x="2591" y="1244"/>
                  </a:cubicBezTo>
                  <a:cubicBezTo>
                    <a:pt x="2582" y="1276"/>
                    <a:pt x="2594" y="1292"/>
                    <a:pt x="2657" y="1324"/>
                  </a:cubicBezTo>
                  <a:close/>
                  <a:moveTo>
                    <a:pt x="569" y="1407"/>
                  </a:moveTo>
                  <a:cubicBezTo>
                    <a:pt x="594" y="1410"/>
                    <a:pt x="624" y="1381"/>
                    <a:pt x="627" y="1352"/>
                  </a:cubicBezTo>
                  <a:cubicBezTo>
                    <a:pt x="629" y="1326"/>
                    <a:pt x="610" y="1305"/>
                    <a:pt x="581" y="1303"/>
                  </a:cubicBezTo>
                  <a:cubicBezTo>
                    <a:pt x="550" y="1301"/>
                    <a:pt x="522" y="1320"/>
                    <a:pt x="520" y="1344"/>
                  </a:cubicBezTo>
                  <a:cubicBezTo>
                    <a:pt x="517" y="1370"/>
                    <a:pt x="545" y="1404"/>
                    <a:pt x="569" y="1407"/>
                  </a:cubicBezTo>
                  <a:close/>
                  <a:moveTo>
                    <a:pt x="411" y="1600"/>
                  </a:moveTo>
                  <a:cubicBezTo>
                    <a:pt x="433" y="1649"/>
                    <a:pt x="437" y="1651"/>
                    <a:pt x="489" y="1642"/>
                  </a:cubicBezTo>
                  <a:cubicBezTo>
                    <a:pt x="509" y="1596"/>
                    <a:pt x="506" y="1573"/>
                    <a:pt x="477" y="1557"/>
                  </a:cubicBezTo>
                  <a:cubicBezTo>
                    <a:pt x="452" y="1543"/>
                    <a:pt x="438" y="1552"/>
                    <a:pt x="411" y="1600"/>
                  </a:cubicBezTo>
                  <a:close/>
                  <a:moveTo>
                    <a:pt x="1937" y="299"/>
                  </a:moveTo>
                  <a:cubicBezTo>
                    <a:pt x="1957" y="287"/>
                    <a:pt x="1978" y="274"/>
                    <a:pt x="1999" y="261"/>
                  </a:cubicBezTo>
                  <a:cubicBezTo>
                    <a:pt x="1990" y="201"/>
                    <a:pt x="1979" y="183"/>
                    <a:pt x="1955" y="179"/>
                  </a:cubicBezTo>
                  <a:cubicBezTo>
                    <a:pt x="1931" y="175"/>
                    <a:pt x="1896" y="193"/>
                    <a:pt x="1890" y="217"/>
                  </a:cubicBezTo>
                  <a:cubicBezTo>
                    <a:pt x="1880" y="256"/>
                    <a:pt x="1905" y="277"/>
                    <a:pt x="1937" y="299"/>
                  </a:cubicBezTo>
                  <a:close/>
                  <a:moveTo>
                    <a:pt x="463" y="1436"/>
                  </a:moveTo>
                  <a:cubicBezTo>
                    <a:pt x="456" y="1421"/>
                    <a:pt x="437" y="1406"/>
                    <a:pt x="421" y="1403"/>
                  </a:cubicBezTo>
                  <a:cubicBezTo>
                    <a:pt x="392" y="1397"/>
                    <a:pt x="384" y="1423"/>
                    <a:pt x="375" y="1454"/>
                  </a:cubicBezTo>
                  <a:cubicBezTo>
                    <a:pt x="395" y="1466"/>
                    <a:pt x="413" y="1475"/>
                    <a:pt x="429" y="1484"/>
                  </a:cubicBezTo>
                  <a:cubicBezTo>
                    <a:pt x="452" y="1472"/>
                    <a:pt x="477" y="1463"/>
                    <a:pt x="463" y="1436"/>
                  </a:cubicBezTo>
                  <a:close/>
                  <a:moveTo>
                    <a:pt x="2444" y="1262"/>
                  </a:moveTo>
                  <a:cubicBezTo>
                    <a:pt x="2470" y="1247"/>
                    <a:pt x="2479" y="1214"/>
                    <a:pt x="2466" y="1188"/>
                  </a:cubicBezTo>
                  <a:cubicBezTo>
                    <a:pt x="2452" y="1162"/>
                    <a:pt x="2434" y="1140"/>
                    <a:pt x="2401" y="1143"/>
                  </a:cubicBezTo>
                  <a:cubicBezTo>
                    <a:pt x="2368" y="1145"/>
                    <a:pt x="2356" y="1166"/>
                    <a:pt x="2349" y="1235"/>
                  </a:cubicBezTo>
                  <a:cubicBezTo>
                    <a:pt x="2377" y="1265"/>
                    <a:pt x="2405" y="1286"/>
                    <a:pt x="2444" y="1262"/>
                  </a:cubicBezTo>
                  <a:close/>
                  <a:moveTo>
                    <a:pt x="2131" y="98"/>
                  </a:moveTo>
                  <a:cubicBezTo>
                    <a:pt x="2166" y="94"/>
                    <a:pt x="2176" y="78"/>
                    <a:pt x="2180" y="26"/>
                  </a:cubicBezTo>
                  <a:cubicBezTo>
                    <a:pt x="2173" y="18"/>
                    <a:pt x="2165" y="9"/>
                    <a:pt x="215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076" y="18"/>
                    <a:pt x="2067" y="38"/>
                    <a:pt x="2072" y="61"/>
                  </a:cubicBezTo>
                  <a:cubicBezTo>
                    <a:pt x="2078" y="85"/>
                    <a:pt x="2105" y="102"/>
                    <a:pt x="2131" y="98"/>
                  </a:cubicBezTo>
                  <a:close/>
                  <a:moveTo>
                    <a:pt x="2177" y="1330"/>
                  </a:moveTo>
                  <a:cubicBezTo>
                    <a:pt x="2210" y="1319"/>
                    <a:pt x="2231" y="1269"/>
                    <a:pt x="2219" y="1230"/>
                  </a:cubicBezTo>
                  <a:cubicBezTo>
                    <a:pt x="2208" y="1192"/>
                    <a:pt x="2161" y="1172"/>
                    <a:pt x="2114" y="1186"/>
                  </a:cubicBezTo>
                  <a:cubicBezTo>
                    <a:pt x="2078" y="1197"/>
                    <a:pt x="2052" y="1247"/>
                    <a:pt x="2063" y="1283"/>
                  </a:cubicBezTo>
                  <a:cubicBezTo>
                    <a:pt x="2073" y="1316"/>
                    <a:pt x="2139" y="1343"/>
                    <a:pt x="2177" y="1330"/>
                  </a:cubicBezTo>
                  <a:close/>
                  <a:moveTo>
                    <a:pt x="77" y="1373"/>
                  </a:moveTo>
                  <a:cubicBezTo>
                    <a:pt x="54" y="1351"/>
                    <a:pt x="28" y="1357"/>
                    <a:pt x="2" y="1380"/>
                  </a:cubicBezTo>
                  <a:cubicBezTo>
                    <a:pt x="1" y="1415"/>
                    <a:pt x="7" y="1444"/>
                    <a:pt x="43" y="1449"/>
                  </a:cubicBezTo>
                  <a:cubicBezTo>
                    <a:pt x="56" y="1451"/>
                    <a:pt x="75" y="1441"/>
                    <a:pt x="85" y="1430"/>
                  </a:cubicBezTo>
                  <a:cubicBezTo>
                    <a:pt x="103" y="1410"/>
                    <a:pt x="92" y="1387"/>
                    <a:pt x="77" y="1373"/>
                  </a:cubicBezTo>
                  <a:close/>
                  <a:moveTo>
                    <a:pt x="210" y="1226"/>
                  </a:moveTo>
                  <a:cubicBezTo>
                    <a:pt x="195" y="1224"/>
                    <a:pt x="179" y="1221"/>
                    <a:pt x="165" y="1218"/>
                  </a:cubicBezTo>
                  <a:cubicBezTo>
                    <a:pt x="145" y="1245"/>
                    <a:pt x="138" y="1269"/>
                    <a:pt x="166" y="1296"/>
                  </a:cubicBezTo>
                  <a:cubicBezTo>
                    <a:pt x="225" y="1290"/>
                    <a:pt x="229" y="1284"/>
                    <a:pt x="210" y="1226"/>
                  </a:cubicBezTo>
                  <a:close/>
                  <a:moveTo>
                    <a:pt x="676" y="1519"/>
                  </a:moveTo>
                  <a:cubicBezTo>
                    <a:pt x="650" y="1523"/>
                    <a:pt x="624" y="1525"/>
                    <a:pt x="593" y="1529"/>
                  </a:cubicBezTo>
                  <a:cubicBezTo>
                    <a:pt x="594" y="1552"/>
                    <a:pt x="594" y="1563"/>
                    <a:pt x="594" y="1574"/>
                  </a:cubicBezTo>
                  <a:cubicBezTo>
                    <a:pt x="593" y="1603"/>
                    <a:pt x="609" y="1626"/>
                    <a:pt x="633" y="1632"/>
                  </a:cubicBezTo>
                  <a:cubicBezTo>
                    <a:pt x="655" y="1637"/>
                    <a:pt x="683" y="1631"/>
                    <a:pt x="705" y="1623"/>
                  </a:cubicBezTo>
                  <a:cubicBezTo>
                    <a:pt x="725" y="1615"/>
                    <a:pt x="734" y="1572"/>
                    <a:pt x="726" y="1549"/>
                  </a:cubicBezTo>
                  <a:cubicBezTo>
                    <a:pt x="718" y="1526"/>
                    <a:pt x="701" y="1516"/>
                    <a:pt x="676" y="1519"/>
                  </a:cubicBezTo>
                  <a:close/>
                  <a:moveTo>
                    <a:pt x="21" y="1746"/>
                  </a:moveTo>
                  <a:cubicBezTo>
                    <a:pt x="23" y="1764"/>
                    <a:pt x="25" y="1781"/>
                    <a:pt x="27" y="1796"/>
                  </a:cubicBezTo>
                  <a:cubicBezTo>
                    <a:pt x="56" y="1805"/>
                    <a:pt x="80" y="1813"/>
                    <a:pt x="94" y="1786"/>
                  </a:cubicBezTo>
                  <a:cubicBezTo>
                    <a:pt x="99" y="1777"/>
                    <a:pt x="98" y="1759"/>
                    <a:pt x="92" y="1750"/>
                  </a:cubicBezTo>
                  <a:cubicBezTo>
                    <a:pt x="74" y="1724"/>
                    <a:pt x="50" y="1732"/>
                    <a:pt x="21" y="1746"/>
                  </a:cubicBezTo>
                  <a:close/>
                  <a:moveTo>
                    <a:pt x="288" y="1365"/>
                  </a:moveTo>
                  <a:cubicBezTo>
                    <a:pt x="307" y="1381"/>
                    <a:pt x="326" y="1383"/>
                    <a:pt x="346" y="1368"/>
                  </a:cubicBezTo>
                  <a:cubicBezTo>
                    <a:pt x="371" y="1348"/>
                    <a:pt x="373" y="1322"/>
                    <a:pt x="350" y="1280"/>
                  </a:cubicBezTo>
                  <a:cubicBezTo>
                    <a:pt x="333" y="1280"/>
                    <a:pt x="314" y="1280"/>
                    <a:pt x="294" y="1280"/>
                  </a:cubicBezTo>
                  <a:cubicBezTo>
                    <a:pt x="264" y="1333"/>
                    <a:pt x="263" y="1344"/>
                    <a:pt x="288" y="1365"/>
                  </a:cubicBezTo>
                  <a:close/>
                  <a:moveTo>
                    <a:pt x="251" y="1115"/>
                  </a:moveTo>
                  <a:cubicBezTo>
                    <a:pt x="276" y="1112"/>
                    <a:pt x="293" y="1090"/>
                    <a:pt x="292" y="1066"/>
                  </a:cubicBezTo>
                  <a:cubicBezTo>
                    <a:pt x="291" y="1042"/>
                    <a:pt x="284" y="1020"/>
                    <a:pt x="258" y="1010"/>
                  </a:cubicBezTo>
                  <a:cubicBezTo>
                    <a:pt x="233" y="1001"/>
                    <a:pt x="217" y="1013"/>
                    <a:pt x="189" y="1063"/>
                  </a:cubicBezTo>
                  <a:cubicBezTo>
                    <a:pt x="200" y="1095"/>
                    <a:pt x="214" y="1120"/>
                    <a:pt x="251" y="1115"/>
                  </a:cubicBezTo>
                  <a:close/>
                  <a:moveTo>
                    <a:pt x="472" y="1185"/>
                  </a:moveTo>
                  <a:cubicBezTo>
                    <a:pt x="478" y="1160"/>
                    <a:pt x="470" y="1143"/>
                    <a:pt x="448" y="1132"/>
                  </a:cubicBezTo>
                  <a:cubicBezTo>
                    <a:pt x="424" y="1120"/>
                    <a:pt x="385" y="1129"/>
                    <a:pt x="368" y="1150"/>
                  </a:cubicBezTo>
                  <a:cubicBezTo>
                    <a:pt x="350" y="1171"/>
                    <a:pt x="354" y="1187"/>
                    <a:pt x="391" y="1232"/>
                  </a:cubicBezTo>
                  <a:cubicBezTo>
                    <a:pt x="447" y="1234"/>
                    <a:pt x="463" y="1224"/>
                    <a:pt x="472" y="1185"/>
                  </a:cubicBezTo>
                  <a:close/>
                  <a:moveTo>
                    <a:pt x="2375" y="1735"/>
                  </a:moveTo>
                  <a:cubicBezTo>
                    <a:pt x="2391" y="1731"/>
                    <a:pt x="2407" y="1710"/>
                    <a:pt x="2413" y="1693"/>
                  </a:cubicBezTo>
                  <a:cubicBezTo>
                    <a:pt x="2423" y="1663"/>
                    <a:pt x="2400" y="1642"/>
                    <a:pt x="2376" y="1633"/>
                  </a:cubicBezTo>
                  <a:cubicBezTo>
                    <a:pt x="2340" y="1621"/>
                    <a:pt x="2314" y="1640"/>
                    <a:pt x="2297" y="1678"/>
                  </a:cubicBezTo>
                  <a:cubicBezTo>
                    <a:pt x="2312" y="1718"/>
                    <a:pt x="2333" y="1747"/>
                    <a:pt x="2375" y="1735"/>
                  </a:cubicBezTo>
                  <a:close/>
                  <a:moveTo>
                    <a:pt x="2188" y="1808"/>
                  </a:moveTo>
                  <a:cubicBezTo>
                    <a:pt x="2129" y="1850"/>
                    <a:pt x="2120" y="1865"/>
                    <a:pt x="2139" y="1892"/>
                  </a:cubicBezTo>
                  <a:cubicBezTo>
                    <a:pt x="2160" y="1923"/>
                    <a:pt x="2190" y="1918"/>
                    <a:pt x="2249" y="1869"/>
                  </a:cubicBezTo>
                  <a:cubicBezTo>
                    <a:pt x="2233" y="1840"/>
                    <a:pt x="2228" y="1806"/>
                    <a:pt x="2188" y="1808"/>
                  </a:cubicBezTo>
                  <a:close/>
                  <a:moveTo>
                    <a:pt x="2577" y="2046"/>
                  </a:moveTo>
                  <a:cubicBezTo>
                    <a:pt x="2544" y="2026"/>
                    <a:pt x="2521" y="2047"/>
                    <a:pt x="2496" y="2076"/>
                  </a:cubicBezTo>
                  <a:cubicBezTo>
                    <a:pt x="2507" y="2095"/>
                    <a:pt x="2517" y="2113"/>
                    <a:pt x="2527" y="2129"/>
                  </a:cubicBezTo>
                  <a:cubicBezTo>
                    <a:pt x="2563" y="2125"/>
                    <a:pt x="2594" y="2122"/>
                    <a:pt x="2596" y="2085"/>
                  </a:cubicBezTo>
                  <a:cubicBezTo>
                    <a:pt x="2597" y="2072"/>
                    <a:pt x="2588" y="2052"/>
                    <a:pt x="2577" y="2046"/>
                  </a:cubicBezTo>
                  <a:close/>
                  <a:moveTo>
                    <a:pt x="2428" y="1805"/>
                  </a:moveTo>
                  <a:cubicBezTo>
                    <a:pt x="2412" y="1822"/>
                    <a:pt x="2395" y="1839"/>
                    <a:pt x="2372" y="1862"/>
                  </a:cubicBezTo>
                  <a:cubicBezTo>
                    <a:pt x="2399" y="1879"/>
                    <a:pt x="2420" y="1892"/>
                    <a:pt x="2440" y="1904"/>
                  </a:cubicBezTo>
                  <a:cubicBezTo>
                    <a:pt x="2493" y="1845"/>
                    <a:pt x="2492" y="1835"/>
                    <a:pt x="2428" y="1805"/>
                  </a:cubicBezTo>
                  <a:close/>
                  <a:moveTo>
                    <a:pt x="2363" y="1990"/>
                  </a:moveTo>
                  <a:cubicBezTo>
                    <a:pt x="2341" y="1997"/>
                    <a:pt x="2330" y="2012"/>
                    <a:pt x="2341" y="2033"/>
                  </a:cubicBezTo>
                  <a:cubicBezTo>
                    <a:pt x="2348" y="2046"/>
                    <a:pt x="2365" y="2054"/>
                    <a:pt x="2388" y="2073"/>
                  </a:cubicBezTo>
                  <a:cubicBezTo>
                    <a:pt x="2400" y="2046"/>
                    <a:pt x="2414" y="2029"/>
                    <a:pt x="2412" y="2016"/>
                  </a:cubicBezTo>
                  <a:cubicBezTo>
                    <a:pt x="2408" y="1993"/>
                    <a:pt x="2388" y="1981"/>
                    <a:pt x="2363" y="1990"/>
                  </a:cubicBezTo>
                  <a:close/>
                  <a:moveTo>
                    <a:pt x="2218" y="2056"/>
                  </a:moveTo>
                  <a:cubicBezTo>
                    <a:pt x="2196" y="2080"/>
                    <a:pt x="2165" y="2100"/>
                    <a:pt x="2192" y="2134"/>
                  </a:cubicBezTo>
                  <a:cubicBezTo>
                    <a:pt x="2201" y="2144"/>
                    <a:pt x="2229" y="2152"/>
                    <a:pt x="2239" y="2146"/>
                  </a:cubicBezTo>
                  <a:cubicBezTo>
                    <a:pt x="2257" y="2136"/>
                    <a:pt x="2277" y="2115"/>
                    <a:pt x="2279" y="2097"/>
                  </a:cubicBezTo>
                  <a:cubicBezTo>
                    <a:pt x="2282" y="2064"/>
                    <a:pt x="2249" y="2062"/>
                    <a:pt x="2218" y="2056"/>
                  </a:cubicBezTo>
                  <a:close/>
                  <a:moveTo>
                    <a:pt x="2606" y="1860"/>
                  </a:moveTo>
                  <a:cubicBezTo>
                    <a:pt x="2583" y="1847"/>
                    <a:pt x="2565" y="1867"/>
                    <a:pt x="2551" y="1917"/>
                  </a:cubicBezTo>
                  <a:cubicBezTo>
                    <a:pt x="2596" y="1940"/>
                    <a:pt x="2629" y="1937"/>
                    <a:pt x="2632" y="1908"/>
                  </a:cubicBezTo>
                  <a:cubicBezTo>
                    <a:pt x="2634" y="1893"/>
                    <a:pt x="2620" y="1868"/>
                    <a:pt x="2606" y="1860"/>
                  </a:cubicBezTo>
                  <a:close/>
                  <a:moveTo>
                    <a:pt x="2321" y="1460"/>
                  </a:moveTo>
                  <a:cubicBezTo>
                    <a:pt x="2309" y="1432"/>
                    <a:pt x="2270" y="1416"/>
                    <a:pt x="2237" y="1427"/>
                  </a:cubicBezTo>
                  <a:cubicBezTo>
                    <a:pt x="2202" y="1440"/>
                    <a:pt x="2184" y="1477"/>
                    <a:pt x="2196" y="1513"/>
                  </a:cubicBezTo>
                  <a:cubicBezTo>
                    <a:pt x="2207" y="1547"/>
                    <a:pt x="2247" y="1567"/>
                    <a:pt x="2281" y="1555"/>
                  </a:cubicBezTo>
                  <a:cubicBezTo>
                    <a:pt x="2314" y="1543"/>
                    <a:pt x="2335" y="1494"/>
                    <a:pt x="2321" y="1460"/>
                  </a:cubicBezTo>
                  <a:close/>
                  <a:moveTo>
                    <a:pt x="2398" y="1419"/>
                  </a:moveTo>
                  <a:cubicBezTo>
                    <a:pt x="2389" y="1459"/>
                    <a:pt x="2393" y="1489"/>
                    <a:pt x="2437" y="1505"/>
                  </a:cubicBezTo>
                  <a:cubicBezTo>
                    <a:pt x="2500" y="1470"/>
                    <a:pt x="2501" y="1461"/>
                    <a:pt x="2453" y="1406"/>
                  </a:cubicBezTo>
                  <a:cubicBezTo>
                    <a:pt x="2435" y="1410"/>
                    <a:pt x="2415" y="1415"/>
                    <a:pt x="2398" y="1419"/>
                  </a:cubicBezTo>
                  <a:close/>
                  <a:moveTo>
                    <a:pt x="2859" y="1724"/>
                  </a:moveTo>
                  <a:cubicBezTo>
                    <a:pt x="2867" y="1731"/>
                    <a:pt x="2874" y="1737"/>
                    <a:pt x="2880" y="1742"/>
                  </a:cubicBezTo>
                  <a:cubicBezTo>
                    <a:pt x="2880" y="1650"/>
                    <a:pt x="2880" y="1650"/>
                    <a:pt x="2880" y="1650"/>
                  </a:cubicBezTo>
                  <a:cubicBezTo>
                    <a:pt x="2868" y="1660"/>
                    <a:pt x="2862" y="1683"/>
                    <a:pt x="2859" y="1724"/>
                  </a:cubicBezTo>
                  <a:close/>
                  <a:moveTo>
                    <a:pt x="2854" y="1386"/>
                  </a:moveTo>
                  <a:cubicBezTo>
                    <a:pt x="2858" y="1398"/>
                    <a:pt x="2868" y="1409"/>
                    <a:pt x="2880" y="1417"/>
                  </a:cubicBezTo>
                  <a:cubicBezTo>
                    <a:pt x="2880" y="1323"/>
                    <a:pt x="2880" y="1323"/>
                    <a:pt x="2880" y="1323"/>
                  </a:cubicBezTo>
                  <a:cubicBezTo>
                    <a:pt x="2858" y="1340"/>
                    <a:pt x="2847" y="1365"/>
                    <a:pt x="2854" y="1386"/>
                  </a:cubicBezTo>
                  <a:close/>
                  <a:moveTo>
                    <a:pt x="2837" y="1516"/>
                  </a:moveTo>
                  <a:cubicBezTo>
                    <a:pt x="2821" y="1503"/>
                    <a:pt x="2793" y="1495"/>
                    <a:pt x="2774" y="1500"/>
                  </a:cubicBezTo>
                  <a:cubicBezTo>
                    <a:pt x="2738" y="1508"/>
                    <a:pt x="2742" y="1540"/>
                    <a:pt x="2747" y="1579"/>
                  </a:cubicBezTo>
                  <a:cubicBezTo>
                    <a:pt x="2775" y="1582"/>
                    <a:pt x="2800" y="1584"/>
                    <a:pt x="2822" y="1585"/>
                  </a:cubicBezTo>
                  <a:cubicBezTo>
                    <a:pt x="2842" y="1561"/>
                    <a:pt x="2865" y="1539"/>
                    <a:pt x="2837" y="1516"/>
                  </a:cubicBezTo>
                  <a:close/>
                  <a:moveTo>
                    <a:pt x="2612" y="1591"/>
                  </a:moveTo>
                  <a:cubicBezTo>
                    <a:pt x="2582" y="1574"/>
                    <a:pt x="2553" y="1596"/>
                    <a:pt x="2535" y="1649"/>
                  </a:cubicBezTo>
                  <a:cubicBezTo>
                    <a:pt x="2595" y="1682"/>
                    <a:pt x="2619" y="1681"/>
                    <a:pt x="2634" y="1649"/>
                  </a:cubicBezTo>
                  <a:cubicBezTo>
                    <a:pt x="2646" y="1622"/>
                    <a:pt x="2634" y="1603"/>
                    <a:pt x="2612" y="1591"/>
                  </a:cubicBezTo>
                  <a:close/>
                  <a:moveTo>
                    <a:pt x="2635" y="1397"/>
                  </a:moveTo>
                  <a:cubicBezTo>
                    <a:pt x="2616" y="1405"/>
                    <a:pt x="2595" y="1415"/>
                    <a:pt x="2572" y="1425"/>
                  </a:cubicBezTo>
                  <a:cubicBezTo>
                    <a:pt x="2564" y="1498"/>
                    <a:pt x="2569" y="1511"/>
                    <a:pt x="2607" y="1522"/>
                  </a:cubicBezTo>
                  <a:cubicBezTo>
                    <a:pt x="2636" y="1531"/>
                    <a:pt x="2658" y="1524"/>
                    <a:pt x="2672" y="1498"/>
                  </a:cubicBezTo>
                  <a:cubicBezTo>
                    <a:pt x="2691" y="1463"/>
                    <a:pt x="2680" y="1433"/>
                    <a:pt x="2635" y="1397"/>
                  </a:cubicBezTo>
                  <a:close/>
                  <a:moveTo>
                    <a:pt x="2752" y="1969"/>
                  </a:moveTo>
                  <a:cubicBezTo>
                    <a:pt x="2714" y="1985"/>
                    <a:pt x="2716" y="2012"/>
                    <a:pt x="2730" y="2046"/>
                  </a:cubicBezTo>
                  <a:cubicBezTo>
                    <a:pt x="2750" y="2052"/>
                    <a:pt x="2769" y="2059"/>
                    <a:pt x="2785" y="2064"/>
                  </a:cubicBezTo>
                  <a:cubicBezTo>
                    <a:pt x="2827" y="2041"/>
                    <a:pt x="2828" y="2010"/>
                    <a:pt x="2809" y="1978"/>
                  </a:cubicBezTo>
                  <a:cubicBezTo>
                    <a:pt x="2796" y="1956"/>
                    <a:pt x="2774" y="1960"/>
                    <a:pt x="2752" y="1969"/>
                  </a:cubicBezTo>
                  <a:close/>
                  <a:moveTo>
                    <a:pt x="2776" y="1841"/>
                  </a:moveTo>
                  <a:cubicBezTo>
                    <a:pt x="2799" y="1832"/>
                    <a:pt x="2817" y="1795"/>
                    <a:pt x="2809" y="1772"/>
                  </a:cubicBezTo>
                  <a:cubicBezTo>
                    <a:pt x="2801" y="1747"/>
                    <a:pt x="2769" y="1734"/>
                    <a:pt x="2738" y="1743"/>
                  </a:cubicBezTo>
                  <a:cubicBezTo>
                    <a:pt x="2710" y="1751"/>
                    <a:pt x="2696" y="1780"/>
                    <a:pt x="2706" y="1811"/>
                  </a:cubicBezTo>
                  <a:cubicBezTo>
                    <a:pt x="2714" y="1837"/>
                    <a:pt x="2748" y="1852"/>
                    <a:pt x="2776" y="1841"/>
                  </a:cubicBezTo>
                  <a:close/>
                  <a:moveTo>
                    <a:pt x="2026" y="2152"/>
                  </a:moveTo>
                  <a:cubicBezTo>
                    <a:pt x="2021" y="2154"/>
                    <a:pt x="2015" y="2156"/>
                    <a:pt x="2010" y="2159"/>
                  </a:cubicBezTo>
                  <a:cubicBezTo>
                    <a:pt x="2073" y="2159"/>
                    <a:pt x="2073" y="2159"/>
                    <a:pt x="2073" y="2159"/>
                  </a:cubicBezTo>
                  <a:cubicBezTo>
                    <a:pt x="2061" y="2150"/>
                    <a:pt x="2046" y="2146"/>
                    <a:pt x="2026" y="2152"/>
                  </a:cubicBezTo>
                  <a:close/>
                  <a:moveTo>
                    <a:pt x="2046" y="1557"/>
                  </a:moveTo>
                  <a:cubicBezTo>
                    <a:pt x="2022" y="1564"/>
                    <a:pt x="2006" y="1595"/>
                    <a:pt x="2012" y="1619"/>
                  </a:cubicBezTo>
                  <a:cubicBezTo>
                    <a:pt x="2017" y="1645"/>
                    <a:pt x="2046" y="1666"/>
                    <a:pt x="2069" y="1662"/>
                  </a:cubicBezTo>
                  <a:cubicBezTo>
                    <a:pt x="2098" y="1656"/>
                    <a:pt x="2121" y="1620"/>
                    <a:pt x="2113" y="1592"/>
                  </a:cubicBezTo>
                  <a:cubicBezTo>
                    <a:pt x="2106" y="1566"/>
                    <a:pt x="2072" y="1548"/>
                    <a:pt x="2046" y="1557"/>
                  </a:cubicBezTo>
                  <a:close/>
                  <a:moveTo>
                    <a:pt x="1720" y="1967"/>
                  </a:moveTo>
                  <a:cubicBezTo>
                    <a:pt x="1699" y="1976"/>
                    <a:pt x="1675" y="1986"/>
                    <a:pt x="1654" y="1995"/>
                  </a:cubicBezTo>
                  <a:cubicBezTo>
                    <a:pt x="1639" y="2053"/>
                    <a:pt x="1647" y="2076"/>
                    <a:pt x="1685" y="2091"/>
                  </a:cubicBezTo>
                  <a:cubicBezTo>
                    <a:pt x="1719" y="2104"/>
                    <a:pt x="1751" y="2094"/>
                    <a:pt x="1763" y="2066"/>
                  </a:cubicBezTo>
                  <a:cubicBezTo>
                    <a:pt x="1782" y="2024"/>
                    <a:pt x="1773" y="2002"/>
                    <a:pt x="1720" y="1967"/>
                  </a:cubicBezTo>
                  <a:close/>
                  <a:moveTo>
                    <a:pt x="1466" y="61"/>
                  </a:moveTo>
                  <a:cubicBezTo>
                    <a:pt x="1446" y="81"/>
                    <a:pt x="1449" y="102"/>
                    <a:pt x="1463" y="124"/>
                  </a:cubicBezTo>
                  <a:cubicBezTo>
                    <a:pt x="1476" y="146"/>
                    <a:pt x="1496" y="147"/>
                    <a:pt x="1522" y="141"/>
                  </a:cubicBezTo>
                  <a:cubicBezTo>
                    <a:pt x="1541" y="117"/>
                    <a:pt x="1547" y="93"/>
                    <a:pt x="1529" y="71"/>
                  </a:cubicBezTo>
                  <a:cubicBezTo>
                    <a:pt x="1512" y="51"/>
                    <a:pt x="1489" y="52"/>
                    <a:pt x="1466" y="61"/>
                  </a:cubicBezTo>
                  <a:close/>
                  <a:moveTo>
                    <a:pt x="1737" y="312"/>
                  </a:moveTo>
                  <a:cubicBezTo>
                    <a:pt x="1730" y="260"/>
                    <a:pt x="1723" y="249"/>
                    <a:pt x="1690" y="244"/>
                  </a:cubicBezTo>
                  <a:cubicBezTo>
                    <a:pt x="1652" y="239"/>
                    <a:pt x="1640" y="249"/>
                    <a:pt x="1619" y="306"/>
                  </a:cubicBezTo>
                  <a:cubicBezTo>
                    <a:pt x="1660" y="373"/>
                    <a:pt x="1685" y="373"/>
                    <a:pt x="1737" y="312"/>
                  </a:cubicBezTo>
                  <a:close/>
                  <a:moveTo>
                    <a:pt x="1233" y="108"/>
                  </a:moveTo>
                  <a:cubicBezTo>
                    <a:pt x="1200" y="119"/>
                    <a:pt x="1189" y="143"/>
                    <a:pt x="1192" y="175"/>
                  </a:cubicBezTo>
                  <a:cubicBezTo>
                    <a:pt x="1196" y="216"/>
                    <a:pt x="1226" y="227"/>
                    <a:pt x="1275" y="237"/>
                  </a:cubicBezTo>
                  <a:cubicBezTo>
                    <a:pt x="1284" y="229"/>
                    <a:pt x="1299" y="215"/>
                    <a:pt x="1309" y="205"/>
                  </a:cubicBezTo>
                  <a:cubicBezTo>
                    <a:pt x="1312" y="136"/>
                    <a:pt x="1280" y="115"/>
                    <a:pt x="1233" y="108"/>
                  </a:cubicBezTo>
                  <a:close/>
                  <a:moveTo>
                    <a:pt x="1453" y="214"/>
                  </a:moveTo>
                  <a:cubicBezTo>
                    <a:pt x="1428" y="212"/>
                    <a:pt x="1408" y="231"/>
                    <a:pt x="1406" y="261"/>
                  </a:cubicBezTo>
                  <a:cubicBezTo>
                    <a:pt x="1403" y="297"/>
                    <a:pt x="1418" y="318"/>
                    <a:pt x="1447" y="319"/>
                  </a:cubicBezTo>
                  <a:cubicBezTo>
                    <a:pt x="1475" y="320"/>
                    <a:pt x="1503" y="298"/>
                    <a:pt x="1505" y="273"/>
                  </a:cubicBezTo>
                  <a:cubicBezTo>
                    <a:pt x="1508" y="245"/>
                    <a:pt x="1483" y="217"/>
                    <a:pt x="1453" y="214"/>
                  </a:cubicBezTo>
                  <a:close/>
                  <a:moveTo>
                    <a:pt x="1415" y="0"/>
                  </a:moveTo>
                  <a:cubicBezTo>
                    <a:pt x="1324" y="0"/>
                    <a:pt x="1324" y="0"/>
                    <a:pt x="1324" y="0"/>
                  </a:cubicBezTo>
                  <a:cubicBezTo>
                    <a:pt x="1319" y="10"/>
                    <a:pt x="1317" y="20"/>
                    <a:pt x="1316" y="29"/>
                  </a:cubicBezTo>
                  <a:cubicBezTo>
                    <a:pt x="1315" y="54"/>
                    <a:pt x="1341" y="61"/>
                    <a:pt x="1362" y="65"/>
                  </a:cubicBezTo>
                  <a:cubicBezTo>
                    <a:pt x="1386" y="70"/>
                    <a:pt x="1407" y="49"/>
                    <a:pt x="1423" y="9"/>
                  </a:cubicBezTo>
                  <a:cubicBezTo>
                    <a:pt x="1420" y="6"/>
                    <a:pt x="1417" y="3"/>
                    <a:pt x="1415" y="0"/>
                  </a:cubicBezTo>
                  <a:close/>
                  <a:moveTo>
                    <a:pt x="1657" y="156"/>
                  </a:moveTo>
                  <a:cubicBezTo>
                    <a:pt x="1685" y="161"/>
                    <a:pt x="1705" y="130"/>
                    <a:pt x="1716" y="72"/>
                  </a:cubicBezTo>
                  <a:cubicBezTo>
                    <a:pt x="1680" y="35"/>
                    <a:pt x="1666" y="30"/>
                    <a:pt x="1640" y="46"/>
                  </a:cubicBezTo>
                  <a:cubicBezTo>
                    <a:pt x="1620" y="58"/>
                    <a:pt x="1603" y="99"/>
                    <a:pt x="1615" y="123"/>
                  </a:cubicBezTo>
                  <a:cubicBezTo>
                    <a:pt x="1623" y="138"/>
                    <a:pt x="1642" y="153"/>
                    <a:pt x="1657" y="156"/>
                  </a:cubicBezTo>
                  <a:close/>
                  <a:moveTo>
                    <a:pt x="2024" y="1991"/>
                  </a:moveTo>
                  <a:cubicBezTo>
                    <a:pt x="2014" y="1975"/>
                    <a:pt x="1996" y="1953"/>
                    <a:pt x="1980" y="1952"/>
                  </a:cubicBezTo>
                  <a:cubicBezTo>
                    <a:pt x="1940" y="1950"/>
                    <a:pt x="1924" y="1979"/>
                    <a:pt x="1923" y="2017"/>
                  </a:cubicBezTo>
                  <a:cubicBezTo>
                    <a:pt x="1945" y="2047"/>
                    <a:pt x="1971" y="2064"/>
                    <a:pt x="2008" y="2046"/>
                  </a:cubicBezTo>
                  <a:cubicBezTo>
                    <a:pt x="2030" y="2035"/>
                    <a:pt x="2036" y="2011"/>
                    <a:pt x="2024" y="1991"/>
                  </a:cubicBezTo>
                  <a:close/>
                  <a:moveTo>
                    <a:pt x="1982" y="1860"/>
                  </a:moveTo>
                  <a:cubicBezTo>
                    <a:pt x="2011" y="1852"/>
                    <a:pt x="2040" y="1818"/>
                    <a:pt x="2034" y="1793"/>
                  </a:cubicBezTo>
                  <a:cubicBezTo>
                    <a:pt x="2023" y="1752"/>
                    <a:pt x="1993" y="1738"/>
                    <a:pt x="1954" y="1741"/>
                  </a:cubicBezTo>
                  <a:cubicBezTo>
                    <a:pt x="1910" y="1781"/>
                    <a:pt x="1903" y="1801"/>
                    <a:pt x="1924" y="1834"/>
                  </a:cubicBezTo>
                  <a:cubicBezTo>
                    <a:pt x="1937" y="1856"/>
                    <a:pt x="1955" y="1868"/>
                    <a:pt x="1982" y="1860"/>
                  </a:cubicBezTo>
                  <a:close/>
                  <a:moveTo>
                    <a:pt x="1065" y="28"/>
                  </a:moveTo>
                  <a:cubicBezTo>
                    <a:pt x="1092" y="36"/>
                    <a:pt x="1123" y="28"/>
                    <a:pt x="1132" y="9"/>
                  </a:cubicBezTo>
                  <a:cubicBezTo>
                    <a:pt x="1133" y="6"/>
                    <a:pt x="1134" y="3"/>
                    <a:pt x="1135" y="0"/>
                  </a:cubicBezTo>
                  <a:cubicBezTo>
                    <a:pt x="1030" y="0"/>
                    <a:pt x="1030" y="0"/>
                    <a:pt x="1030" y="0"/>
                  </a:cubicBezTo>
                  <a:cubicBezTo>
                    <a:pt x="1035" y="15"/>
                    <a:pt x="1046" y="22"/>
                    <a:pt x="1065" y="28"/>
                  </a:cubicBezTo>
                  <a:close/>
                  <a:moveTo>
                    <a:pt x="1950" y="1424"/>
                  </a:moveTo>
                  <a:cubicBezTo>
                    <a:pt x="1944" y="1394"/>
                    <a:pt x="1904" y="1366"/>
                    <a:pt x="1876" y="1372"/>
                  </a:cubicBezTo>
                  <a:cubicBezTo>
                    <a:pt x="1837" y="1380"/>
                    <a:pt x="1816" y="1422"/>
                    <a:pt x="1828" y="1467"/>
                  </a:cubicBezTo>
                  <a:cubicBezTo>
                    <a:pt x="1838" y="1504"/>
                    <a:pt x="1861" y="1517"/>
                    <a:pt x="1898" y="1506"/>
                  </a:cubicBezTo>
                  <a:cubicBezTo>
                    <a:pt x="1932" y="1495"/>
                    <a:pt x="1957" y="1457"/>
                    <a:pt x="1950" y="1424"/>
                  </a:cubicBezTo>
                  <a:close/>
                  <a:moveTo>
                    <a:pt x="1724" y="1653"/>
                  </a:moveTo>
                  <a:cubicBezTo>
                    <a:pt x="1693" y="1652"/>
                    <a:pt x="1667" y="1676"/>
                    <a:pt x="1660" y="1709"/>
                  </a:cubicBezTo>
                  <a:cubicBezTo>
                    <a:pt x="1654" y="1742"/>
                    <a:pt x="1663" y="1769"/>
                    <a:pt x="1694" y="1787"/>
                  </a:cubicBezTo>
                  <a:cubicBezTo>
                    <a:pt x="1731" y="1807"/>
                    <a:pt x="1753" y="1799"/>
                    <a:pt x="1803" y="1743"/>
                  </a:cubicBezTo>
                  <a:cubicBezTo>
                    <a:pt x="1784" y="1678"/>
                    <a:pt x="1763" y="1655"/>
                    <a:pt x="1724" y="1653"/>
                  </a:cubicBezTo>
                  <a:close/>
                  <a:moveTo>
                    <a:pt x="1865" y="67"/>
                  </a:moveTo>
                  <a:cubicBezTo>
                    <a:pt x="1879" y="49"/>
                    <a:pt x="1885" y="30"/>
                    <a:pt x="1869" y="10"/>
                  </a:cubicBezTo>
                  <a:cubicBezTo>
                    <a:pt x="1865" y="6"/>
                    <a:pt x="1862" y="3"/>
                    <a:pt x="1859" y="0"/>
                  </a:cubicBezTo>
                  <a:cubicBezTo>
                    <a:pt x="1790" y="0"/>
                    <a:pt x="1790" y="0"/>
                    <a:pt x="1790" y="0"/>
                  </a:cubicBezTo>
                  <a:cubicBezTo>
                    <a:pt x="1784" y="49"/>
                    <a:pt x="1791" y="67"/>
                    <a:pt x="1818" y="79"/>
                  </a:cubicBezTo>
                  <a:cubicBezTo>
                    <a:pt x="1836" y="86"/>
                    <a:pt x="1852" y="84"/>
                    <a:pt x="1865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30619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2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62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Freeform 216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2880" h="2158">
                <a:moveTo>
                  <a:pt x="1368" y="904"/>
                </a:moveTo>
                <a:cubicBezTo>
                  <a:pt x="1360" y="897"/>
                  <a:pt x="1341" y="896"/>
                  <a:pt x="1332" y="900"/>
                </a:cubicBezTo>
                <a:cubicBezTo>
                  <a:pt x="1317" y="908"/>
                  <a:pt x="1321" y="925"/>
                  <a:pt x="1343" y="951"/>
                </a:cubicBezTo>
                <a:cubicBezTo>
                  <a:pt x="1372" y="935"/>
                  <a:pt x="1382" y="916"/>
                  <a:pt x="1368" y="904"/>
                </a:cubicBezTo>
                <a:close/>
                <a:moveTo>
                  <a:pt x="1342" y="828"/>
                </a:moveTo>
                <a:cubicBezTo>
                  <a:pt x="1359" y="833"/>
                  <a:pt x="1379" y="820"/>
                  <a:pt x="1383" y="802"/>
                </a:cubicBezTo>
                <a:cubicBezTo>
                  <a:pt x="1387" y="785"/>
                  <a:pt x="1373" y="762"/>
                  <a:pt x="1358" y="758"/>
                </a:cubicBezTo>
                <a:cubicBezTo>
                  <a:pt x="1341" y="754"/>
                  <a:pt x="1323" y="767"/>
                  <a:pt x="1317" y="786"/>
                </a:cubicBezTo>
                <a:cubicBezTo>
                  <a:pt x="1311" y="805"/>
                  <a:pt x="1321" y="823"/>
                  <a:pt x="1342" y="828"/>
                </a:cubicBezTo>
                <a:close/>
                <a:moveTo>
                  <a:pt x="1329" y="1107"/>
                </a:moveTo>
                <a:cubicBezTo>
                  <a:pt x="1339" y="1108"/>
                  <a:pt x="1350" y="1101"/>
                  <a:pt x="1368" y="1096"/>
                </a:cubicBezTo>
                <a:cubicBezTo>
                  <a:pt x="1358" y="1080"/>
                  <a:pt x="1354" y="1066"/>
                  <a:pt x="1346" y="1062"/>
                </a:cubicBezTo>
                <a:cubicBezTo>
                  <a:pt x="1332" y="1056"/>
                  <a:pt x="1319" y="1062"/>
                  <a:pt x="1314" y="1079"/>
                </a:cubicBezTo>
                <a:cubicBezTo>
                  <a:pt x="1310" y="1093"/>
                  <a:pt x="1315" y="1105"/>
                  <a:pt x="1329" y="1107"/>
                </a:cubicBezTo>
                <a:close/>
                <a:moveTo>
                  <a:pt x="977" y="1294"/>
                </a:moveTo>
                <a:cubicBezTo>
                  <a:pt x="935" y="1280"/>
                  <a:pt x="915" y="1283"/>
                  <a:pt x="900" y="1304"/>
                </a:cubicBezTo>
                <a:cubicBezTo>
                  <a:pt x="888" y="1320"/>
                  <a:pt x="891" y="1343"/>
                  <a:pt x="907" y="1358"/>
                </a:cubicBezTo>
                <a:cubicBezTo>
                  <a:pt x="923" y="1374"/>
                  <a:pt x="941" y="1379"/>
                  <a:pt x="962" y="1368"/>
                </a:cubicBezTo>
                <a:cubicBezTo>
                  <a:pt x="986" y="1356"/>
                  <a:pt x="989" y="1341"/>
                  <a:pt x="977" y="1294"/>
                </a:cubicBezTo>
                <a:close/>
                <a:moveTo>
                  <a:pt x="1362" y="65"/>
                </a:moveTo>
                <a:cubicBezTo>
                  <a:pt x="1386" y="70"/>
                  <a:pt x="1407" y="49"/>
                  <a:pt x="1423" y="9"/>
                </a:cubicBezTo>
                <a:cubicBezTo>
                  <a:pt x="1420" y="6"/>
                  <a:pt x="1417" y="3"/>
                  <a:pt x="1415" y="0"/>
                </a:cubicBezTo>
                <a:cubicBezTo>
                  <a:pt x="1324" y="0"/>
                  <a:pt x="1324" y="0"/>
                  <a:pt x="1324" y="0"/>
                </a:cubicBezTo>
                <a:cubicBezTo>
                  <a:pt x="1319" y="9"/>
                  <a:pt x="1317" y="19"/>
                  <a:pt x="1316" y="28"/>
                </a:cubicBezTo>
                <a:cubicBezTo>
                  <a:pt x="1315" y="54"/>
                  <a:pt x="1341" y="60"/>
                  <a:pt x="1362" y="65"/>
                </a:cubicBezTo>
                <a:close/>
                <a:moveTo>
                  <a:pt x="1405" y="545"/>
                </a:moveTo>
                <a:cubicBezTo>
                  <a:pt x="1412" y="529"/>
                  <a:pt x="1412" y="506"/>
                  <a:pt x="1408" y="488"/>
                </a:cubicBezTo>
                <a:cubicBezTo>
                  <a:pt x="1405" y="471"/>
                  <a:pt x="1373" y="458"/>
                  <a:pt x="1354" y="461"/>
                </a:cubicBezTo>
                <a:cubicBezTo>
                  <a:pt x="1334" y="464"/>
                  <a:pt x="1324" y="476"/>
                  <a:pt x="1323" y="496"/>
                </a:cubicBezTo>
                <a:cubicBezTo>
                  <a:pt x="1322" y="517"/>
                  <a:pt x="1321" y="537"/>
                  <a:pt x="1319" y="562"/>
                </a:cubicBezTo>
                <a:cubicBezTo>
                  <a:pt x="1337" y="565"/>
                  <a:pt x="1346" y="566"/>
                  <a:pt x="1355" y="568"/>
                </a:cubicBezTo>
                <a:cubicBezTo>
                  <a:pt x="1377" y="573"/>
                  <a:pt x="1397" y="563"/>
                  <a:pt x="1405" y="545"/>
                </a:cubicBezTo>
                <a:close/>
                <a:moveTo>
                  <a:pt x="995" y="997"/>
                </a:moveTo>
                <a:cubicBezTo>
                  <a:pt x="1018" y="1003"/>
                  <a:pt x="1043" y="989"/>
                  <a:pt x="1049" y="966"/>
                </a:cubicBezTo>
                <a:cubicBezTo>
                  <a:pt x="1054" y="943"/>
                  <a:pt x="1035" y="915"/>
                  <a:pt x="1012" y="910"/>
                </a:cubicBezTo>
                <a:cubicBezTo>
                  <a:pt x="992" y="906"/>
                  <a:pt x="969" y="922"/>
                  <a:pt x="964" y="943"/>
                </a:cubicBezTo>
                <a:cubicBezTo>
                  <a:pt x="958" y="967"/>
                  <a:pt x="971" y="990"/>
                  <a:pt x="995" y="997"/>
                </a:cubicBezTo>
                <a:close/>
                <a:moveTo>
                  <a:pt x="1275" y="237"/>
                </a:moveTo>
                <a:cubicBezTo>
                  <a:pt x="1284" y="228"/>
                  <a:pt x="1299" y="214"/>
                  <a:pt x="1309" y="205"/>
                </a:cubicBezTo>
                <a:cubicBezTo>
                  <a:pt x="1312" y="136"/>
                  <a:pt x="1280" y="114"/>
                  <a:pt x="1233" y="108"/>
                </a:cubicBezTo>
                <a:cubicBezTo>
                  <a:pt x="1200" y="118"/>
                  <a:pt x="1189" y="143"/>
                  <a:pt x="1192" y="175"/>
                </a:cubicBezTo>
                <a:cubicBezTo>
                  <a:pt x="1196" y="216"/>
                  <a:pt x="1226" y="226"/>
                  <a:pt x="1275" y="237"/>
                </a:cubicBezTo>
                <a:close/>
                <a:moveTo>
                  <a:pt x="162" y="349"/>
                </a:moveTo>
                <a:cubicBezTo>
                  <a:pt x="144" y="357"/>
                  <a:pt x="137" y="370"/>
                  <a:pt x="144" y="385"/>
                </a:cubicBezTo>
                <a:cubicBezTo>
                  <a:pt x="151" y="399"/>
                  <a:pt x="169" y="408"/>
                  <a:pt x="182" y="403"/>
                </a:cubicBezTo>
                <a:cubicBezTo>
                  <a:pt x="197" y="397"/>
                  <a:pt x="205" y="377"/>
                  <a:pt x="198" y="361"/>
                </a:cubicBezTo>
                <a:cubicBezTo>
                  <a:pt x="193" y="347"/>
                  <a:pt x="178" y="342"/>
                  <a:pt x="162" y="349"/>
                </a:cubicBezTo>
                <a:close/>
                <a:moveTo>
                  <a:pt x="1308" y="1540"/>
                </a:moveTo>
                <a:cubicBezTo>
                  <a:pt x="1331" y="1539"/>
                  <a:pt x="1350" y="1515"/>
                  <a:pt x="1350" y="1487"/>
                </a:cubicBezTo>
                <a:cubicBezTo>
                  <a:pt x="1349" y="1466"/>
                  <a:pt x="1342" y="1448"/>
                  <a:pt x="1323" y="1437"/>
                </a:cubicBezTo>
                <a:cubicBezTo>
                  <a:pt x="1309" y="1438"/>
                  <a:pt x="1295" y="1438"/>
                  <a:pt x="1275" y="1439"/>
                </a:cubicBezTo>
                <a:cubicBezTo>
                  <a:pt x="1270" y="1455"/>
                  <a:pt x="1261" y="1471"/>
                  <a:pt x="1259" y="1488"/>
                </a:cubicBezTo>
                <a:cubicBezTo>
                  <a:pt x="1257" y="1516"/>
                  <a:pt x="1282" y="1540"/>
                  <a:pt x="1308" y="1540"/>
                </a:cubicBezTo>
                <a:close/>
                <a:moveTo>
                  <a:pt x="869" y="752"/>
                </a:moveTo>
                <a:cubicBezTo>
                  <a:pt x="858" y="770"/>
                  <a:pt x="865" y="784"/>
                  <a:pt x="900" y="813"/>
                </a:cubicBezTo>
                <a:cubicBezTo>
                  <a:pt x="926" y="809"/>
                  <a:pt x="948" y="801"/>
                  <a:pt x="949" y="772"/>
                </a:cubicBezTo>
                <a:cubicBezTo>
                  <a:pt x="950" y="752"/>
                  <a:pt x="936" y="735"/>
                  <a:pt x="917" y="733"/>
                </a:cubicBezTo>
                <a:cubicBezTo>
                  <a:pt x="898" y="731"/>
                  <a:pt x="879" y="733"/>
                  <a:pt x="869" y="752"/>
                </a:cubicBezTo>
                <a:close/>
                <a:moveTo>
                  <a:pt x="1165" y="594"/>
                </a:moveTo>
                <a:cubicBezTo>
                  <a:pt x="1185" y="599"/>
                  <a:pt x="1215" y="583"/>
                  <a:pt x="1221" y="564"/>
                </a:cubicBezTo>
                <a:cubicBezTo>
                  <a:pt x="1226" y="545"/>
                  <a:pt x="1208" y="517"/>
                  <a:pt x="1186" y="511"/>
                </a:cubicBezTo>
                <a:cubicBezTo>
                  <a:pt x="1166" y="506"/>
                  <a:pt x="1147" y="518"/>
                  <a:pt x="1142" y="540"/>
                </a:cubicBezTo>
                <a:cubicBezTo>
                  <a:pt x="1136" y="564"/>
                  <a:pt x="1146" y="589"/>
                  <a:pt x="1165" y="594"/>
                </a:cubicBezTo>
                <a:close/>
                <a:moveTo>
                  <a:pt x="1065" y="27"/>
                </a:moveTo>
                <a:cubicBezTo>
                  <a:pt x="1092" y="35"/>
                  <a:pt x="1123" y="28"/>
                  <a:pt x="1132" y="9"/>
                </a:cubicBezTo>
                <a:cubicBezTo>
                  <a:pt x="1133" y="6"/>
                  <a:pt x="1134" y="3"/>
                  <a:pt x="1135" y="0"/>
                </a:cubicBezTo>
                <a:cubicBezTo>
                  <a:pt x="1030" y="0"/>
                  <a:pt x="1030" y="0"/>
                  <a:pt x="1030" y="0"/>
                </a:cubicBezTo>
                <a:cubicBezTo>
                  <a:pt x="1035" y="15"/>
                  <a:pt x="1046" y="22"/>
                  <a:pt x="1065" y="27"/>
                </a:cubicBezTo>
                <a:close/>
                <a:moveTo>
                  <a:pt x="1030" y="819"/>
                </a:moveTo>
                <a:cubicBezTo>
                  <a:pt x="1026" y="830"/>
                  <a:pt x="1021" y="842"/>
                  <a:pt x="1017" y="853"/>
                </a:cubicBezTo>
                <a:cubicBezTo>
                  <a:pt x="1036" y="873"/>
                  <a:pt x="1054" y="881"/>
                  <a:pt x="1078" y="863"/>
                </a:cubicBezTo>
                <a:cubicBezTo>
                  <a:pt x="1082" y="816"/>
                  <a:pt x="1078" y="812"/>
                  <a:pt x="1030" y="819"/>
                </a:cubicBezTo>
                <a:close/>
                <a:moveTo>
                  <a:pt x="1149" y="777"/>
                </a:moveTo>
                <a:cubicBezTo>
                  <a:pt x="1164" y="765"/>
                  <a:pt x="1169" y="750"/>
                  <a:pt x="1160" y="733"/>
                </a:cubicBezTo>
                <a:cubicBezTo>
                  <a:pt x="1148" y="710"/>
                  <a:pt x="1127" y="705"/>
                  <a:pt x="1091" y="717"/>
                </a:cubicBezTo>
                <a:cubicBezTo>
                  <a:pt x="1089" y="730"/>
                  <a:pt x="1086" y="745"/>
                  <a:pt x="1083" y="761"/>
                </a:cubicBezTo>
                <a:cubicBezTo>
                  <a:pt x="1121" y="792"/>
                  <a:pt x="1129" y="794"/>
                  <a:pt x="1149" y="777"/>
                </a:cubicBezTo>
                <a:close/>
                <a:moveTo>
                  <a:pt x="1071" y="1261"/>
                </a:moveTo>
                <a:cubicBezTo>
                  <a:pt x="1088" y="1262"/>
                  <a:pt x="1100" y="1257"/>
                  <a:pt x="1106" y="1239"/>
                </a:cubicBezTo>
                <a:cubicBezTo>
                  <a:pt x="1112" y="1220"/>
                  <a:pt x="1104" y="1192"/>
                  <a:pt x="1088" y="1186"/>
                </a:cubicBezTo>
                <a:cubicBezTo>
                  <a:pt x="1062" y="1177"/>
                  <a:pt x="1044" y="1188"/>
                  <a:pt x="1031" y="1211"/>
                </a:cubicBezTo>
                <a:cubicBezTo>
                  <a:pt x="1037" y="1250"/>
                  <a:pt x="1045" y="1260"/>
                  <a:pt x="1071" y="1261"/>
                </a:cubicBezTo>
                <a:close/>
                <a:moveTo>
                  <a:pt x="1006" y="1834"/>
                </a:moveTo>
                <a:cubicBezTo>
                  <a:pt x="1013" y="1828"/>
                  <a:pt x="1019" y="1822"/>
                  <a:pt x="1029" y="1814"/>
                </a:cubicBezTo>
                <a:cubicBezTo>
                  <a:pt x="1026" y="1804"/>
                  <a:pt x="1024" y="1792"/>
                  <a:pt x="1018" y="1783"/>
                </a:cubicBezTo>
                <a:cubicBezTo>
                  <a:pt x="1009" y="1768"/>
                  <a:pt x="987" y="1766"/>
                  <a:pt x="974" y="1776"/>
                </a:cubicBezTo>
                <a:cubicBezTo>
                  <a:pt x="963" y="1785"/>
                  <a:pt x="962" y="1804"/>
                  <a:pt x="973" y="1818"/>
                </a:cubicBezTo>
                <a:cubicBezTo>
                  <a:pt x="981" y="1829"/>
                  <a:pt x="992" y="1835"/>
                  <a:pt x="1006" y="1834"/>
                </a:cubicBezTo>
                <a:close/>
                <a:moveTo>
                  <a:pt x="1181" y="980"/>
                </a:moveTo>
                <a:cubicBezTo>
                  <a:pt x="1184" y="970"/>
                  <a:pt x="1179" y="954"/>
                  <a:pt x="1171" y="944"/>
                </a:cubicBezTo>
                <a:cubicBezTo>
                  <a:pt x="1159" y="928"/>
                  <a:pt x="1139" y="933"/>
                  <a:pt x="1126" y="943"/>
                </a:cubicBezTo>
                <a:cubicBezTo>
                  <a:pt x="1106" y="958"/>
                  <a:pt x="1107" y="979"/>
                  <a:pt x="1121" y="1002"/>
                </a:cubicBezTo>
                <a:cubicBezTo>
                  <a:pt x="1148" y="1008"/>
                  <a:pt x="1172" y="1007"/>
                  <a:pt x="1181" y="980"/>
                </a:cubicBezTo>
                <a:close/>
                <a:moveTo>
                  <a:pt x="1008" y="1070"/>
                </a:moveTo>
                <a:cubicBezTo>
                  <a:pt x="991" y="1065"/>
                  <a:pt x="969" y="1077"/>
                  <a:pt x="964" y="1094"/>
                </a:cubicBezTo>
                <a:cubicBezTo>
                  <a:pt x="960" y="1110"/>
                  <a:pt x="970" y="1130"/>
                  <a:pt x="986" y="1135"/>
                </a:cubicBezTo>
                <a:cubicBezTo>
                  <a:pt x="1002" y="1142"/>
                  <a:pt x="1024" y="1134"/>
                  <a:pt x="1030" y="1120"/>
                </a:cubicBezTo>
                <a:cubicBezTo>
                  <a:pt x="1037" y="1102"/>
                  <a:pt x="1026" y="1076"/>
                  <a:pt x="1008" y="1070"/>
                </a:cubicBezTo>
                <a:close/>
                <a:moveTo>
                  <a:pt x="1229" y="650"/>
                </a:moveTo>
                <a:cubicBezTo>
                  <a:pt x="1216" y="654"/>
                  <a:pt x="1202" y="667"/>
                  <a:pt x="1197" y="679"/>
                </a:cubicBezTo>
                <a:cubicBezTo>
                  <a:pt x="1189" y="701"/>
                  <a:pt x="1208" y="711"/>
                  <a:pt x="1231" y="722"/>
                </a:cubicBezTo>
                <a:cubicBezTo>
                  <a:pt x="1242" y="708"/>
                  <a:pt x="1253" y="695"/>
                  <a:pt x="1261" y="684"/>
                </a:cubicBezTo>
                <a:cubicBezTo>
                  <a:pt x="1256" y="664"/>
                  <a:pt x="1252" y="644"/>
                  <a:pt x="1229" y="650"/>
                </a:cubicBezTo>
                <a:close/>
                <a:moveTo>
                  <a:pt x="1180" y="1165"/>
                </a:moveTo>
                <a:cubicBezTo>
                  <a:pt x="1205" y="1165"/>
                  <a:pt x="1212" y="1147"/>
                  <a:pt x="1208" y="1097"/>
                </a:cubicBezTo>
                <a:cubicBezTo>
                  <a:pt x="1186" y="1095"/>
                  <a:pt x="1166" y="1086"/>
                  <a:pt x="1152" y="1108"/>
                </a:cubicBezTo>
                <a:cubicBezTo>
                  <a:pt x="1153" y="1155"/>
                  <a:pt x="1158" y="1166"/>
                  <a:pt x="1180" y="1165"/>
                </a:cubicBezTo>
                <a:close/>
                <a:moveTo>
                  <a:pt x="1238" y="977"/>
                </a:moveTo>
                <a:cubicBezTo>
                  <a:pt x="1241" y="992"/>
                  <a:pt x="1244" y="1007"/>
                  <a:pt x="1248" y="1028"/>
                </a:cubicBezTo>
                <a:cubicBezTo>
                  <a:pt x="1267" y="1019"/>
                  <a:pt x="1282" y="1013"/>
                  <a:pt x="1296" y="1007"/>
                </a:cubicBezTo>
                <a:cubicBezTo>
                  <a:pt x="1283" y="956"/>
                  <a:pt x="1277" y="953"/>
                  <a:pt x="1238" y="977"/>
                </a:cubicBezTo>
                <a:close/>
                <a:moveTo>
                  <a:pt x="1330" y="1224"/>
                </a:moveTo>
                <a:cubicBezTo>
                  <a:pt x="1339" y="1223"/>
                  <a:pt x="1354" y="1211"/>
                  <a:pt x="1354" y="1203"/>
                </a:cubicBezTo>
                <a:cubicBezTo>
                  <a:pt x="1355" y="1190"/>
                  <a:pt x="1351" y="1171"/>
                  <a:pt x="1342" y="1164"/>
                </a:cubicBezTo>
                <a:cubicBezTo>
                  <a:pt x="1325" y="1150"/>
                  <a:pt x="1312" y="1167"/>
                  <a:pt x="1298" y="1182"/>
                </a:cubicBezTo>
                <a:cubicBezTo>
                  <a:pt x="1303" y="1202"/>
                  <a:pt x="1302" y="1226"/>
                  <a:pt x="1330" y="1224"/>
                </a:cubicBezTo>
                <a:close/>
                <a:moveTo>
                  <a:pt x="1228" y="809"/>
                </a:moveTo>
                <a:cubicBezTo>
                  <a:pt x="1218" y="793"/>
                  <a:pt x="1203" y="792"/>
                  <a:pt x="1188" y="800"/>
                </a:cubicBezTo>
                <a:cubicBezTo>
                  <a:pt x="1168" y="810"/>
                  <a:pt x="1169" y="834"/>
                  <a:pt x="1192" y="863"/>
                </a:cubicBezTo>
                <a:cubicBezTo>
                  <a:pt x="1231" y="842"/>
                  <a:pt x="1240" y="828"/>
                  <a:pt x="1228" y="809"/>
                </a:cubicBezTo>
                <a:close/>
                <a:moveTo>
                  <a:pt x="1280" y="1321"/>
                </a:moveTo>
                <a:cubicBezTo>
                  <a:pt x="1275" y="1338"/>
                  <a:pt x="1275" y="1358"/>
                  <a:pt x="1295" y="1369"/>
                </a:cubicBezTo>
                <a:cubicBezTo>
                  <a:pt x="1310" y="1377"/>
                  <a:pt x="1326" y="1388"/>
                  <a:pt x="1341" y="1373"/>
                </a:cubicBezTo>
                <a:cubicBezTo>
                  <a:pt x="1366" y="1349"/>
                  <a:pt x="1353" y="1323"/>
                  <a:pt x="1341" y="1296"/>
                </a:cubicBezTo>
                <a:cubicBezTo>
                  <a:pt x="1312" y="1292"/>
                  <a:pt x="1289" y="1293"/>
                  <a:pt x="1280" y="1321"/>
                </a:cubicBezTo>
                <a:close/>
                <a:moveTo>
                  <a:pt x="1393" y="659"/>
                </a:moveTo>
                <a:cubicBezTo>
                  <a:pt x="1360" y="637"/>
                  <a:pt x="1341" y="637"/>
                  <a:pt x="1325" y="657"/>
                </a:cubicBezTo>
                <a:cubicBezTo>
                  <a:pt x="1310" y="674"/>
                  <a:pt x="1316" y="687"/>
                  <a:pt x="1350" y="714"/>
                </a:cubicBezTo>
                <a:cubicBezTo>
                  <a:pt x="1391" y="704"/>
                  <a:pt x="1393" y="701"/>
                  <a:pt x="1393" y="659"/>
                </a:cubicBezTo>
                <a:close/>
                <a:moveTo>
                  <a:pt x="474" y="430"/>
                </a:moveTo>
                <a:cubicBezTo>
                  <a:pt x="471" y="439"/>
                  <a:pt x="469" y="448"/>
                  <a:pt x="466" y="456"/>
                </a:cubicBezTo>
                <a:cubicBezTo>
                  <a:pt x="479" y="474"/>
                  <a:pt x="493" y="475"/>
                  <a:pt x="507" y="465"/>
                </a:cubicBezTo>
                <a:cubicBezTo>
                  <a:pt x="517" y="458"/>
                  <a:pt x="515" y="448"/>
                  <a:pt x="510" y="438"/>
                </a:cubicBezTo>
                <a:cubicBezTo>
                  <a:pt x="502" y="420"/>
                  <a:pt x="489" y="422"/>
                  <a:pt x="474" y="430"/>
                </a:cubicBezTo>
                <a:close/>
                <a:moveTo>
                  <a:pt x="569" y="1407"/>
                </a:moveTo>
                <a:cubicBezTo>
                  <a:pt x="594" y="1409"/>
                  <a:pt x="624" y="1381"/>
                  <a:pt x="627" y="1352"/>
                </a:cubicBezTo>
                <a:cubicBezTo>
                  <a:pt x="629" y="1326"/>
                  <a:pt x="610" y="1305"/>
                  <a:pt x="581" y="1303"/>
                </a:cubicBezTo>
                <a:cubicBezTo>
                  <a:pt x="550" y="1301"/>
                  <a:pt x="522" y="1320"/>
                  <a:pt x="520" y="1344"/>
                </a:cubicBezTo>
                <a:cubicBezTo>
                  <a:pt x="517" y="1369"/>
                  <a:pt x="545" y="1404"/>
                  <a:pt x="569" y="1407"/>
                </a:cubicBezTo>
                <a:close/>
                <a:moveTo>
                  <a:pt x="574" y="98"/>
                </a:moveTo>
                <a:cubicBezTo>
                  <a:pt x="592" y="92"/>
                  <a:pt x="598" y="78"/>
                  <a:pt x="596" y="60"/>
                </a:cubicBezTo>
                <a:cubicBezTo>
                  <a:pt x="576" y="40"/>
                  <a:pt x="567" y="38"/>
                  <a:pt x="552" y="48"/>
                </a:cubicBezTo>
                <a:cubicBezTo>
                  <a:pt x="542" y="55"/>
                  <a:pt x="536" y="63"/>
                  <a:pt x="541" y="76"/>
                </a:cubicBezTo>
                <a:cubicBezTo>
                  <a:pt x="546" y="89"/>
                  <a:pt x="562" y="102"/>
                  <a:pt x="574" y="98"/>
                </a:cubicBezTo>
                <a:close/>
                <a:moveTo>
                  <a:pt x="571" y="170"/>
                </a:moveTo>
                <a:cubicBezTo>
                  <a:pt x="550" y="144"/>
                  <a:pt x="542" y="140"/>
                  <a:pt x="530" y="150"/>
                </a:cubicBezTo>
                <a:cubicBezTo>
                  <a:pt x="516" y="161"/>
                  <a:pt x="520" y="174"/>
                  <a:pt x="544" y="201"/>
                </a:cubicBezTo>
                <a:cubicBezTo>
                  <a:pt x="557" y="193"/>
                  <a:pt x="572" y="189"/>
                  <a:pt x="571" y="170"/>
                </a:cubicBezTo>
                <a:close/>
                <a:moveTo>
                  <a:pt x="683" y="363"/>
                </a:moveTo>
                <a:cubicBezTo>
                  <a:pt x="690" y="348"/>
                  <a:pt x="679" y="335"/>
                  <a:pt x="654" y="328"/>
                </a:cubicBezTo>
                <a:cubicBezTo>
                  <a:pt x="640" y="357"/>
                  <a:pt x="641" y="369"/>
                  <a:pt x="656" y="374"/>
                </a:cubicBezTo>
                <a:cubicBezTo>
                  <a:pt x="669" y="379"/>
                  <a:pt x="678" y="373"/>
                  <a:pt x="683" y="363"/>
                </a:cubicBezTo>
                <a:close/>
                <a:moveTo>
                  <a:pt x="844" y="344"/>
                </a:moveTo>
                <a:cubicBezTo>
                  <a:pt x="829" y="340"/>
                  <a:pt x="822" y="347"/>
                  <a:pt x="808" y="377"/>
                </a:cubicBezTo>
                <a:cubicBezTo>
                  <a:pt x="822" y="405"/>
                  <a:pt x="831" y="411"/>
                  <a:pt x="853" y="406"/>
                </a:cubicBezTo>
                <a:cubicBezTo>
                  <a:pt x="867" y="402"/>
                  <a:pt x="874" y="394"/>
                  <a:pt x="874" y="380"/>
                </a:cubicBezTo>
                <a:cubicBezTo>
                  <a:pt x="874" y="365"/>
                  <a:pt x="859" y="347"/>
                  <a:pt x="844" y="344"/>
                </a:cubicBezTo>
                <a:close/>
                <a:moveTo>
                  <a:pt x="286" y="420"/>
                </a:moveTo>
                <a:cubicBezTo>
                  <a:pt x="280" y="427"/>
                  <a:pt x="278" y="441"/>
                  <a:pt x="280" y="449"/>
                </a:cubicBezTo>
                <a:cubicBezTo>
                  <a:pt x="284" y="465"/>
                  <a:pt x="305" y="467"/>
                  <a:pt x="337" y="457"/>
                </a:cubicBezTo>
                <a:cubicBezTo>
                  <a:pt x="347" y="430"/>
                  <a:pt x="346" y="421"/>
                  <a:pt x="331" y="412"/>
                </a:cubicBezTo>
                <a:cubicBezTo>
                  <a:pt x="320" y="405"/>
                  <a:pt x="295" y="407"/>
                  <a:pt x="286" y="420"/>
                </a:cubicBezTo>
                <a:close/>
                <a:moveTo>
                  <a:pt x="666" y="503"/>
                </a:moveTo>
                <a:cubicBezTo>
                  <a:pt x="667" y="487"/>
                  <a:pt x="658" y="482"/>
                  <a:pt x="627" y="481"/>
                </a:cubicBezTo>
                <a:cubicBezTo>
                  <a:pt x="608" y="505"/>
                  <a:pt x="608" y="507"/>
                  <a:pt x="626" y="531"/>
                </a:cubicBezTo>
                <a:cubicBezTo>
                  <a:pt x="654" y="530"/>
                  <a:pt x="665" y="522"/>
                  <a:pt x="666" y="503"/>
                </a:cubicBezTo>
                <a:close/>
                <a:moveTo>
                  <a:pt x="279" y="328"/>
                </a:moveTo>
                <a:cubicBezTo>
                  <a:pt x="264" y="323"/>
                  <a:pt x="254" y="330"/>
                  <a:pt x="247" y="343"/>
                </a:cubicBezTo>
                <a:cubicBezTo>
                  <a:pt x="239" y="355"/>
                  <a:pt x="244" y="365"/>
                  <a:pt x="253" y="377"/>
                </a:cubicBezTo>
                <a:cubicBezTo>
                  <a:pt x="270" y="380"/>
                  <a:pt x="284" y="378"/>
                  <a:pt x="290" y="362"/>
                </a:cubicBezTo>
                <a:cubicBezTo>
                  <a:pt x="296" y="349"/>
                  <a:pt x="289" y="337"/>
                  <a:pt x="279" y="328"/>
                </a:cubicBezTo>
                <a:close/>
                <a:moveTo>
                  <a:pt x="194" y="468"/>
                </a:moveTo>
                <a:cubicBezTo>
                  <a:pt x="171" y="506"/>
                  <a:pt x="177" y="519"/>
                  <a:pt x="222" y="530"/>
                </a:cubicBezTo>
                <a:cubicBezTo>
                  <a:pt x="246" y="513"/>
                  <a:pt x="250" y="506"/>
                  <a:pt x="244" y="488"/>
                </a:cubicBezTo>
                <a:cubicBezTo>
                  <a:pt x="237" y="468"/>
                  <a:pt x="229" y="464"/>
                  <a:pt x="194" y="468"/>
                </a:cubicBezTo>
                <a:close/>
                <a:moveTo>
                  <a:pt x="343" y="172"/>
                </a:moveTo>
                <a:cubicBezTo>
                  <a:pt x="334" y="161"/>
                  <a:pt x="329" y="144"/>
                  <a:pt x="310" y="152"/>
                </a:cubicBezTo>
                <a:cubicBezTo>
                  <a:pt x="300" y="156"/>
                  <a:pt x="291" y="164"/>
                  <a:pt x="294" y="178"/>
                </a:cubicBezTo>
                <a:cubicBezTo>
                  <a:pt x="299" y="195"/>
                  <a:pt x="311" y="199"/>
                  <a:pt x="329" y="197"/>
                </a:cubicBezTo>
                <a:cubicBezTo>
                  <a:pt x="333" y="190"/>
                  <a:pt x="338" y="182"/>
                  <a:pt x="343" y="172"/>
                </a:cubicBezTo>
                <a:close/>
                <a:moveTo>
                  <a:pt x="309" y="583"/>
                </a:moveTo>
                <a:cubicBezTo>
                  <a:pt x="287" y="588"/>
                  <a:pt x="282" y="606"/>
                  <a:pt x="279" y="627"/>
                </a:cubicBezTo>
                <a:cubicBezTo>
                  <a:pt x="291" y="635"/>
                  <a:pt x="302" y="642"/>
                  <a:pt x="314" y="649"/>
                </a:cubicBezTo>
                <a:cubicBezTo>
                  <a:pt x="342" y="629"/>
                  <a:pt x="349" y="619"/>
                  <a:pt x="345" y="606"/>
                </a:cubicBezTo>
                <a:cubicBezTo>
                  <a:pt x="341" y="592"/>
                  <a:pt x="322" y="580"/>
                  <a:pt x="309" y="583"/>
                </a:cubicBezTo>
                <a:close/>
                <a:moveTo>
                  <a:pt x="630" y="273"/>
                </a:moveTo>
                <a:cubicBezTo>
                  <a:pt x="644" y="277"/>
                  <a:pt x="654" y="265"/>
                  <a:pt x="657" y="254"/>
                </a:cubicBezTo>
                <a:cubicBezTo>
                  <a:pt x="662" y="237"/>
                  <a:pt x="652" y="225"/>
                  <a:pt x="634" y="218"/>
                </a:cubicBezTo>
                <a:cubicBezTo>
                  <a:pt x="616" y="226"/>
                  <a:pt x="603" y="237"/>
                  <a:pt x="609" y="256"/>
                </a:cubicBezTo>
                <a:cubicBezTo>
                  <a:pt x="612" y="263"/>
                  <a:pt x="622" y="270"/>
                  <a:pt x="630" y="273"/>
                </a:cubicBezTo>
                <a:close/>
                <a:moveTo>
                  <a:pt x="719" y="279"/>
                </a:moveTo>
                <a:cubicBezTo>
                  <a:pt x="736" y="307"/>
                  <a:pt x="741" y="308"/>
                  <a:pt x="765" y="284"/>
                </a:cubicBezTo>
                <a:cubicBezTo>
                  <a:pt x="763" y="276"/>
                  <a:pt x="760" y="267"/>
                  <a:pt x="758" y="258"/>
                </a:cubicBezTo>
                <a:cubicBezTo>
                  <a:pt x="739" y="255"/>
                  <a:pt x="725" y="258"/>
                  <a:pt x="719" y="279"/>
                </a:cubicBezTo>
                <a:close/>
                <a:moveTo>
                  <a:pt x="744" y="50"/>
                </a:moveTo>
                <a:cubicBezTo>
                  <a:pt x="757" y="46"/>
                  <a:pt x="769" y="27"/>
                  <a:pt x="766" y="14"/>
                </a:cubicBezTo>
                <a:cubicBezTo>
                  <a:pt x="765" y="8"/>
                  <a:pt x="762" y="3"/>
                  <a:pt x="758" y="0"/>
                </a:cubicBezTo>
                <a:cubicBezTo>
                  <a:pt x="709" y="0"/>
                  <a:pt x="709" y="0"/>
                  <a:pt x="709" y="0"/>
                </a:cubicBezTo>
                <a:cubicBezTo>
                  <a:pt x="701" y="6"/>
                  <a:pt x="700" y="15"/>
                  <a:pt x="704" y="27"/>
                </a:cubicBezTo>
                <a:cubicBezTo>
                  <a:pt x="710" y="43"/>
                  <a:pt x="728" y="54"/>
                  <a:pt x="744" y="50"/>
                </a:cubicBezTo>
                <a:close/>
                <a:moveTo>
                  <a:pt x="595" y="683"/>
                </a:moveTo>
                <a:cubicBezTo>
                  <a:pt x="610" y="677"/>
                  <a:pt x="618" y="658"/>
                  <a:pt x="612" y="642"/>
                </a:cubicBezTo>
                <a:cubicBezTo>
                  <a:pt x="607" y="630"/>
                  <a:pt x="589" y="624"/>
                  <a:pt x="572" y="629"/>
                </a:cubicBezTo>
                <a:cubicBezTo>
                  <a:pt x="557" y="635"/>
                  <a:pt x="549" y="649"/>
                  <a:pt x="555" y="663"/>
                </a:cubicBezTo>
                <a:cubicBezTo>
                  <a:pt x="563" y="680"/>
                  <a:pt x="580" y="689"/>
                  <a:pt x="595" y="683"/>
                </a:cubicBezTo>
                <a:close/>
                <a:moveTo>
                  <a:pt x="691" y="461"/>
                </a:moveTo>
                <a:cubicBezTo>
                  <a:pt x="703" y="469"/>
                  <a:pt x="714" y="479"/>
                  <a:pt x="724" y="466"/>
                </a:cubicBezTo>
                <a:cubicBezTo>
                  <a:pt x="729" y="458"/>
                  <a:pt x="732" y="445"/>
                  <a:pt x="729" y="436"/>
                </a:cubicBezTo>
                <a:cubicBezTo>
                  <a:pt x="725" y="419"/>
                  <a:pt x="710" y="422"/>
                  <a:pt x="692" y="425"/>
                </a:cubicBezTo>
                <a:cubicBezTo>
                  <a:pt x="691" y="439"/>
                  <a:pt x="691" y="450"/>
                  <a:pt x="691" y="461"/>
                </a:cubicBezTo>
                <a:close/>
                <a:moveTo>
                  <a:pt x="832" y="276"/>
                </a:moveTo>
                <a:cubicBezTo>
                  <a:pt x="840" y="288"/>
                  <a:pt x="855" y="291"/>
                  <a:pt x="867" y="284"/>
                </a:cubicBezTo>
                <a:cubicBezTo>
                  <a:pt x="879" y="277"/>
                  <a:pt x="888" y="268"/>
                  <a:pt x="886" y="253"/>
                </a:cubicBezTo>
                <a:cubicBezTo>
                  <a:pt x="884" y="237"/>
                  <a:pt x="875" y="233"/>
                  <a:pt x="842" y="231"/>
                </a:cubicBezTo>
                <a:cubicBezTo>
                  <a:pt x="829" y="245"/>
                  <a:pt x="820" y="258"/>
                  <a:pt x="832" y="276"/>
                </a:cubicBezTo>
                <a:close/>
                <a:moveTo>
                  <a:pt x="841" y="170"/>
                </a:moveTo>
                <a:cubicBezTo>
                  <a:pt x="859" y="164"/>
                  <a:pt x="866" y="142"/>
                  <a:pt x="859" y="120"/>
                </a:cubicBezTo>
                <a:cubicBezTo>
                  <a:pt x="853" y="104"/>
                  <a:pt x="829" y="92"/>
                  <a:pt x="812" y="99"/>
                </a:cubicBezTo>
                <a:cubicBezTo>
                  <a:pt x="797" y="104"/>
                  <a:pt x="786" y="136"/>
                  <a:pt x="793" y="153"/>
                </a:cubicBezTo>
                <a:cubicBezTo>
                  <a:pt x="799" y="168"/>
                  <a:pt x="823" y="177"/>
                  <a:pt x="841" y="170"/>
                </a:cubicBezTo>
                <a:close/>
                <a:moveTo>
                  <a:pt x="736" y="224"/>
                </a:moveTo>
                <a:cubicBezTo>
                  <a:pt x="749" y="217"/>
                  <a:pt x="756" y="199"/>
                  <a:pt x="749" y="184"/>
                </a:cubicBezTo>
                <a:cubicBezTo>
                  <a:pt x="743" y="167"/>
                  <a:pt x="725" y="160"/>
                  <a:pt x="709" y="167"/>
                </a:cubicBezTo>
                <a:cubicBezTo>
                  <a:pt x="693" y="173"/>
                  <a:pt x="684" y="192"/>
                  <a:pt x="691" y="207"/>
                </a:cubicBezTo>
                <a:cubicBezTo>
                  <a:pt x="698" y="223"/>
                  <a:pt x="721" y="231"/>
                  <a:pt x="736" y="224"/>
                </a:cubicBezTo>
                <a:close/>
                <a:moveTo>
                  <a:pt x="577" y="573"/>
                </a:moveTo>
                <a:cubicBezTo>
                  <a:pt x="594" y="545"/>
                  <a:pt x="594" y="543"/>
                  <a:pt x="570" y="525"/>
                </a:cubicBezTo>
                <a:cubicBezTo>
                  <a:pt x="555" y="531"/>
                  <a:pt x="544" y="541"/>
                  <a:pt x="549" y="559"/>
                </a:cubicBezTo>
                <a:cubicBezTo>
                  <a:pt x="552" y="573"/>
                  <a:pt x="563" y="578"/>
                  <a:pt x="577" y="573"/>
                </a:cubicBezTo>
                <a:close/>
                <a:moveTo>
                  <a:pt x="535" y="380"/>
                </a:moveTo>
                <a:cubicBezTo>
                  <a:pt x="543" y="381"/>
                  <a:pt x="554" y="374"/>
                  <a:pt x="557" y="367"/>
                </a:cubicBezTo>
                <a:cubicBezTo>
                  <a:pt x="563" y="356"/>
                  <a:pt x="553" y="348"/>
                  <a:pt x="529" y="343"/>
                </a:cubicBezTo>
                <a:cubicBezTo>
                  <a:pt x="520" y="364"/>
                  <a:pt x="522" y="380"/>
                  <a:pt x="535" y="380"/>
                </a:cubicBezTo>
                <a:close/>
                <a:moveTo>
                  <a:pt x="570" y="445"/>
                </a:moveTo>
                <a:cubicBezTo>
                  <a:pt x="575" y="456"/>
                  <a:pt x="593" y="464"/>
                  <a:pt x="604" y="459"/>
                </a:cubicBezTo>
                <a:cubicBezTo>
                  <a:pt x="615" y="455"/>
                  <a:pt x="620" y="440"/>
                  <a:pt x="615" y="425"/>
                </a:cubicBezTo>
                <a:cubicBezTo>
                  <a:pt x="610" y="412"/>
                  <a:pt x="597" y="407"/>
                  <a:pt x="582" y="412"/>
                </a:cubicBezTo>
                <a:cubicBezTo>
                  <a:pt x="571" y="417"/>
                  <a:pt x="565" y="433"/>
                  <a:pt x="570" y="445"/>
                </a:cubicBezTo>
                <a:close/>
                <a:moveTo>
                  <a:pt x="532" y="290"/>
                </a:moveTo>
                <a:cubicBezTo>
                  <a:pt x="561" y="314"/>
                  <a:pt x="566" y="313"/>
                  <a:pt x="578" y="283"/>
                </a:cubicBezTo>
                <a:cubicBezTo>
                  <a:pt x="570" y="275"/>
                  <a:pt x="561" y="268"/>
                  <a:pt x="550" y="258"/>
                </a:cubicBezTo>
                <a:cubicBezTo>
                  <a:pt x="543" y="271"/>
                  <a:pt x="537" y="281"/>
                  <a:pt x="532" y="290"/>
                </a:cubicBezTo>
                <a:close/>
                <a:moveTo>
                  <a:pt x="670" y="130"/>
                </a:moveTo>
                <a:cubicBezTo>
                  <a:pt x="682" y="126"/>
                  <a:pt x="689" y="110"/>
                  <a:pt x="684" y="98"/>
                </a:cubicBezTo>
                <a:cubicBezTo>
                  <a:pt x="680" y="87"/>
                  <a:pt x="665" y="80"/>
                  <a:pt x="654" y="83"/>
                </a:cubicBezTo>
                <a:cubicBezTo>
                  <a:pt x="642" y="87"/>
                  <a:pt x="633" y="101"/>
                  <a:pt x="636" y="111"/>
                </a:cubicBezTo>
                <a:cubicBezTo>
                  <a:pt x="639" y="125"/>
                  <a:pt x="656" y="135"/>
                  <a:pt x="670" y="130"/>
                </a:cubicBezTo>
                <a:close/>
                <a:moveTo>
                  <a:pt x="1060" y="679"/>
                </a:moveTo>
                <a:cubicBezTo>
                  <a:pt x="1069" y="635"/>
                  <a:pt x="1063" y="621"/>
                  <a:pt x="1034" y="609"/>
                </a:cubicBezTo>
                <a:cubicBezTo>
                  <a:pt x="1016" y="601"/>
                  <a:pt x="1001" y="605"/>
                  <a:pt x="989" y="621"/>
                </a:cubicBezTo>
                <a:cubicBezTo>
                  <a:pt x="977" y="637"/>
                  <a:pt x="978" y="669"/>
                  <a:pt x="992" y="685"/>
                </a:cubicBezTo>
                <a:cubicBezTo>
                  <a:pt x="1007" y="702"/>
                  <a:pt x="1019" y="701"/>
                  <a:pt x="1060" y="679"/>
                </a:cubicBezTo>
                <a:close/>
                <a:moveTo>
                  <a:pt x="2509" y="157"/>
                </a:moveTo>
                <a:cubicBezTo>
                  <a:pt x="2504" y="191"/>
                  <a:pt x="2530" y="205"/>
                  <a:pt x="2558" y="220"/>
                </a:cubicBezTo>
                <a:cubicBezTo>
                  <a:pt x="2583" y="205"/>
                  <a:pt x="2602" y="190"/>
                  <a:pt x="2592" y="162"/>
                </a:cubicBezTo>
                <a:cubicBezTo>
                  <a:pt x="2586" y="144"/>
                  <a:pt x="2573" y="129"/>
                  <a:pt x="2550" y="132"/>
                </a:cubicBezTo>
                <a:cubicBezTo>
                  <a:pt x="2533" y="134"/>
                  <a:pt x="2512" y="135"/>
                  <a:pt x="2509" y="157"/>
                </a:cubicBezTo>
                <a:close/>
                <a:moveTo>
                  <a:pt x="2485" y="93"/>
                </a:moveTo>
                <a:cubicBezTo>
                  <a:pt x="2496" y="84"/>
                  <a:pt x="2507" y="75"/>
                  <a:pt x="2522" y="62"/>
                </a:cubicBezTo>
                <a:cubicBezTo>
                  <a:pt x="2517" y="46"/>
                  <a:pt x="2515" y="26"/>
                  <a:pt x="2505" y="11"/>
                </a:cubicBezTo>
                <a:cubicBezTo>
                  <a:pt x="2503" y="7"/>
                  <a:pt x="2499" y="3"/>
                  <a:pt x="2495" y="0"/>
                </a:cubicBezTo>
                <a:cubicBezTo>
                  <a:pt x="2433" y="0"/>
                  <a:pt x="2433" y="0"/>
                  <a:pt x="2433" y="0"/>
                </a:cubicBezTo>
                <a:cubicBezTo>
                  <a:pt x="2415" y="14"/>
                  <a:pt x="2414" y="45"/>
                  <a:pt x="2432" y="68"/>
                </a:cubicBezTo>
                <a:cubicBezTo>
                  <a:pt x="2445" y="86"/>
                  <a:pt x="2462" y="96"/>
                  <a:pt x="2485" y="93"/>
                </a:cubicBezTo>
                <a:close/>
                <a:moveTo>
                  <a:pt x="2571" y="457"/>
                </a:moveTo>
                <a:cubicBezTo>
                  <a:pt x="2590" y="434"/>
                  <a:pt x="2587" y="412"/>
                  <a:pt x="2570" y="389"/>
                </a:cubicBezTo>
                <a:cubicBezTo>
                  <a:pt x="2525" y="393"/>
                  <a:pt x="2512" y="402"/>
                  <a:pt x="2514" y="425"/>
                </a:cubicBezTo>
                <a:cubicBezTo>
                  <a:pt x="2517" y="450"/>
                  <a:pt x="2533" y="459"/>
                  <a:pt x="2571" y="457"/>
                </a:cubicBezTo>
                <a:close/>
                <a:moveTo>
                  <a:pt x="2547" y="526"/>
                </a:moveTo>
                <a:cubicBezTo>
                  <a:pt x="2529" y="532"/>
                  <a:pt x="2515" y="559"/>
                  <a:pt x="2522" y="576"/>
                </a:cubicBezTo>
                <a:cubicBezTo>
                  <a:pt x="2529" y="595"/>
                  <a:pt x="2561" y="608"/>
                  <a:pt x="2582" y="599"/>
                </a:cubicBezTo>
                <a:cubicBezTo>
                  <a:pt x="2602" y="592"/>
                  <a:pt x="2605" y="578"/>
                  <a:pt x="2595" y="552"/>
                </a:cubicBezTo>
                <a:cubicBezTo>
                  <a:pt x="2585" y="527"/>
                  <a:pt x="2568" y="518"/>
                  <a:pt x="2547" y="526"/>
                </a:cubicBezTo>
                <a:close/>
                <a:moveTo>
                  <a:pt x="2327" y="773"/>
                </a:moveTo>
                <a:cubicBezTo>
                  <a:pt x="2362" y="749"/>
                  <a:pt x="2368" y="740"/>
                  <a:pt x="2359" y="714"/>
                </a:cubicBezTo>
                <a:cubicBezTo>
                  <a:pt x="2349" y="685"/>
                  <a:pt x="2337" y="679"/>
                  <a:pt x="2288" y="685"/>
                </a:cubicBezTo>
                <a:cubicBezTo>
                  <a:pt x="2255" y="740"/>
                  <a:pt x="2263" y="758"/>
                  <a:pt x="2327" y="773"/>
                </a:cubicBezTo>
                <a:close/>
                <a:moveTo>
                  <a:pt x="934" y="2029"/>
                </a:moveTo>
                <a:cubicBezTo>
                  <a:pt x="937" y="2041"/>
                  <a:pt x="951" y="2046"/>
                  <a:pt x="973" y="2044"/>
                </a:cubicBezTo>
                <a:cubicBezTo>
                  <a:pt x="984" y="2019"/>
                  <a:pt x="984" y="2005"/>
                  <a:pt x="972" y="2000"/>
                </a:cubicBezTo>
                <a:cubicBezTo>
                  <a:pt x="963" y="1996"/>
                  <a:pt x="949" y="1997"/>
                  <a:pt x="940" y="2000"/>
                </a:cubicBezTo>
                <a:cubicBezTo>
                  <a:pt x="928" y="2006"/>
                  <a:pt x="931" y="2019"/>
                  <a:pt x="934" y="2029"/>
                </a:cubicBezTo>
                <a:close/>
                <a:moveTo>
                  <a:pt x="2494" y="670"/>
                </a:moveTo>
                <a:cubicBezTo>
                  <a:pt x="2507" y="630"/>
                  <a:pt x="2505" y="618"/>
                  <a:pt x="2485" y="605"/>
                </a:cubicBezTo>
                <a:cubicBezTo>
                  <a:pt x="2469" y="595"/>
                  <a:pt x="2432" y="598"/>
                  <a:pt x="2419" y="616"/>
                </a:cubicBezTo>
                <a:cubicBezTo>
                  <a:pt x="2411" y="626"/>
                  <a:pt x="2408" y="645"/>
                  <a:pt x="2411" y="658"/>
                </a:cubicBezTo>
                <a:cubicBezTo>
                  <a:pt x="2417" y="680"/>
                  <a:pt x="2448" y="683"/>
                  <a:pt x="2494" y="670"/>
                </a:cubicBezTo>
                <a:close/>
                <a:moveTo>
                  <a:pt x="2502" y="260"/>
                </a:moveTo>
                <a:cubicBezTo>
                  <a:pt x="2488" y="244"/>
                  <a:pt x="2481" y="220"/>
                  <a:pt x="2454" y="231"/>
                </a:cubicBezTo>
                <a:cubicBezTo>
                  <a:pt x="2440" y="237"/>
                  <a:pt x="2427" y="249"/>
                  <a:pt x="2432" y="268"/>
                </a:cubicBezTo>
                <a:cubicBezTo>
                  <a:pt x="2438" y="292"/>
                  <a:pt x="2455" y="299"/>
                  <a:pt x="2481" y="296"/>
                </a:cubicBezTo>
                <a:cubicBezTo>
                  <a:pt x="2487" y="285"/>
                  <a:pt x="2494" y="274"/>
                  <a:pt x="2502" y="260"/>
                </a:cubicBezTo>
                <a:close/>
                <a:moveTo>
                  <a:pt x="2699" y="155"/>
                </a:moveTo>
                <a:cubicBezTo>
                  <a:pt x="2710" y="148"/>
                  <a:pt x="2724" y="135"/>
                  <a:pt x="2724" y="124"/>
                </a:cubicBezTo>
                <a:cubicBezTo>
                  <a:pt x="2724" y="97"/>
                  <a:pt x="2704" y="88"/>
                  <a:pt x="2678" y="88"/>
                </a:cubicBezTo>
                <a:cubicBezTo>
                  <a:pt x="2659" y="104"/>
                  <a:pt x="2649" y="122"/>
                  <a:pt x="2662" y="146"/>
                </a:cubicBezTo>
                <a:cubicBezTo>
                  <a:pt x="2671" y="161"/>
                  <a:pt x="2686" y="163"/>
                  <a:pt x="2699" y="155"/>
                </a:cubicBezTo>
                <a:close/>
                <a:moveTo>
                  <a:pt x="2444" y="1262"/>
                </a:moveTo>
                <a:cubicBezTo>
                  <a:pt x="2470" y="1246"/>
                  <a:pt x="2479" y="1214"/>
                  <a:pt x="2466" y="1188"/>
                </a:cubicBezTo>
                <a:cubicBezTo>
                  <a:pt x="2452" y="1162"/>
                  <a:pt x="2434" y="1140"/>
                  <a:pt x="2401" y="1142"/>
                </a:cubicBezTo>
                <a:cubicBezTo>
                  <a:pt x="2368" y="1145"/>
                  <a:pt x="2356" y="1166"/>
                  <a:pt x="2349" y="1235"/>
                </a:cubicBezTo>
                <a:cubicBezTo>
                  <a:pt x="2377" y="1265"/>
                  <a:pt x="2405" y="1286"/>
                  <a:pt x="2444" y="1262"/>
                </a:cubicBezTo>
                <a:close/>
                <a:moveTo>
                  <a:pt x="2294" y="531"/>
                </a:moveTo>
                <a:cubicBezTo>
                  <a:pt x="2286" y="512"/>
                  <a:pt x="2265" y="504"/>
                  <a:pt x="2242" y="514"/>
                </a:cubicBezTo>
                <a:cubicBezTo>
                  <a:pt x="2215" y="525"/>
                  <a:pt x="2205" y="544"/>
                  <a:pt x="2215" y="565"/>
                </a:cubicBezTo>
                <a:cubicBezTo>
                  <a:pt x="2225" y="586"/>
                  <a:pt x="2251" y="598"/>
                  <a:pt x="2270" y="591"/>
                </a:cubicBezTo>
                <a:cubicBezTo>
                  <a:pt x="2291" y="582"/>
                  <a:pt x="2303" y="554"/>
                  <a:pt x="2294" y="531"/>
                </a:cubicBezTo>
                <a:close/>
                <a:moveTo>
                  <a:pt x="2426" y="533"/>
                </a:moveTo>
                <a:cubicBezTo>
                  <a:pt x="2434" y="514"/>
                  <a:pt x="2424" y="497"/>
                  <a:pt x="2410" y="484"/>
                </a:cubicBezTo>
                <a:cubicBezTo>
                  <a:pt x="2388" y="477"/>
                  <a:pt x="2374" y="487"/>
                  <a:pt x="2363" y="505"/>
                </a:cubicBezTo>
                <a:cubicBezTo>
                  <a:pt x="2352" y="523"/>
                  <a:pt x="2359" y="537"/>
                  <a:pt x="2372" y="554"/>
                </a:cubicBezTo>
                <a:cubicBezTo>
                  <a:pt x="2396" y="559"/>
                  <a:pt x="2416" y="555"/>
                  <a:pt x="2426" y="533"/>
                </a:cubicBezTo>
                <a:close/>
                <a:moveTo>
                  <a:pt x="2369" y="410"/>
                </a:moveTo>
                <a:cubicBezTo>
                  <a:pt x="2374" y="430"/>
                  <a:pt x="2397" y="437"/>
                  <a:pt x="2431" y="434"/>
                </a:cubicBezTo>
                <a:cubicBezTo>
                  <a:pt x="2449" y="393"/>
                  <a:pt x="2451" y="371"/>
                  <a:pt x="2430" y="362"/>
                </a:cubicBezTo>
                <a:cubicBezTo>
                  <a:pt x="2415" y="356"/>
                  <a:pt x="2393" y="357"/>
                  <a:pt x="2378" y="363"/>
                </a:cubicBezTo>
                <a:cubicBezTo>
                  <a:pt x="2359" y="371"/>
                  <a:pt x="2364" y="393"/>
                  <a:pt x="2369" y="410"/>
                </a:cubicBezTo>
                <a:close/>
                <a:moveTo>
                  <a:pt x="2799" y="383"/>
                </a:moveTo>
                <a:cubicBezTo>
                  <a:pt x="2789" y="402"/>
                  <a:pt x="2781" y="416"/>
                  <a:pt x="2773" y="430"/>
                </a:cubicBezTo>
                <a:cubicBezTo>
                  <a:pt x="2815" y="464"/>
                  <a:pt x="2821" y="462"/>
                  <a:pt x="2839" y="419"/>
                </a:cubicBezTo>
                <a:cubicBezTo>
                  <a:pt x="2827" y="408"/>
                  <a:pt x="2815" y="397"/>
                  <a:pt x="2799" y="383"/>
                </a:cubicBezTo>
                <a:close/>
                <a:moveTo>
                  <a:pt x="2695" y="753"/>
                </a:moveTo>
                <a:cubicBezTo>
                  <a:pt x="2660" y="771"/>
                  <a:pt x="2651" y="785"/>
                  <a:pt x="2658" y="811"/>
                </a:cubicBezTo>
                <a:cubicBezTo>
                  <a:pt x="2663" y="831"/>
                  <a:pt x="2677" y="840"/>
                  <a:pt x="2696" y="838"/>
                </a:cubicBezTo>
                <a:cubicBezTo>
                  <a:pt x="2720" y="835"/>
                  <a:pt x="2735" y="812"/>
                  <a:pt x="2737" y="776"/>
                </a:cubicBezTo>
                <a:cubicBezTo>
                  <a:pt x="2723" y="769"/>
                  <a:pt x="2708" y="760"/>
                  <a:pt x="2695" y="753"/>
                </a:cubicBezTo>
                <a:close/>
                <a:moveTo>
                  <a:pt x="2828" y="258"/>
                </a:moveTo>
                <a:cubicBezTo>
                  <a:pt x="2798" y="220"/>
                  <a:pt x="2788" y="214"/>
                  <a:pt x="2770" y="228"/>
                </a:cubicBezTo>
                <a:cubicBezTo>
                  <a:pt x="2750" y="243"/>
                  <a:pt x="2755" y="263"/>
                  <a:pt x="2789" y="301"/>
                </a:cubicBezTo>
                <a:cubicBezTo>
                  <a:pt x="2808" y="289"/>
                  <a:pt x="2831" y="284"/>
                  <a:pt x="2828" y="258"/>
                </a:cubicBezTo>
                <a:close/>
                <a:moveTo>
                  <a:pt x="2689" y="630"/>
                </a:moveTo>
                <a:cubicBezTo>
                  <a:pt x="2685" y="643"/>
                  <a:pt x="2682" y="656"/>
                  <a:pt x="2679" y="667"/>
                </a:cubicBezTo>
                <a:cubicBezTo>
                  <a:pt x="2696" y="694"/>
                  <a:pt x="2717" y="694"/>
                  <a:pt x="2737" y="680"/>
                </a:cubicBezTo>
                <a:cubicBezTo>
                  <a:pt x="2751" y="670"/>
                  <a:pt x="2748" y="656"/>
                  <a:pt x="2741" y="642"/>
                </a:cubicBezTo>
                <a:cubicBezTo>
                  <a:pt x="2729" y="616"/>
                  <a:pt x="2711" y="619"/>
                  <a:pt x="2689" y="630"/>
                </a:cubicBezTo>
                <a:close/>
                <a:moveTo>
                  <a:pt x="2838" y="836"/>
                </a:moveTo>
                <a:cubicBezTo>
                  <a:pt x="2862" y="795"/>
                  <a:pt x="2862" y="793"/>
                  <a:pt x="2828" y="766"/>
                </a:cubicBezTo>
                <a:cubicBezTo>
                  <a:pt x="2806" y="776"/>
                  <a:pt x="2791" y="790"/>
                  <a:pt x="2797" y="816"/>
                </a:cubicBezTo>
                <a:cubicBezTo>
                  <a:pt x="2802" y="836"/>
                  <a:pt x="2818" y="842"/>
                  <a:pt x="2838" y="836"/>
                </a:cubicBezTo>
                <a:close/>
                <a:moveTo>
                  <a:pt x="2833" y="154"/>
                </a:moveTo>
                <a:cubicBezTo>
                  <a:pt x="2859" y="145"/>
                  <a:pt x="2868" y="125"/>
                  <a:pt x="2865" y="98"/>
                </a:cubicBezTo>
                <a:cubicBezTo>
                  <a:pt x="2836" y="70"/>
                  <a:pt x="2822" y="67"/>
                  <a:pt x="2801" y="82"/>
                </a:cubicBezTo>
                <a:cubicBezTo>
                  <a:pt x="2787" y="92"/>
                  <a:pt x="2779" y="104"/>
                  <a:pt x="2786" y="122"/>
                </a:cubicBezTo>
                <a:cubicBezTo>
                  <a:pt x="2792" y="141"/>
                  <a:pt x="2816" y="159"/>
                  <a:pt x="2833" y="154"/>
                </a:cubicBezTo>
                <a:close/>
                <a:moveTo>
                  <a:pt x="2769" y="505"/>
                </a:moveTo>
                <a:cubicBezTo>
                  <a:pt x="2755" y="536"/>
                  <a:pt x="2758" y="558"/>
                  <a:pt x="2778" y="559"/>
                </a:cubicBezTo>
                <a:cubicBezTo>
                  <a:pt x="2788" y="559"/>
                  <a:pt x="2804" y="549"/>
                  <a:pt x="2809" y="540"/>
                </a:cubicBezTo>
                <a:cubicBezTo>
                  <a:pt x="2817" y="524"/>
                  <a:pt x="2803" y="512"/>
                  <a:pt x="2769" y="505"/>
                </a:cubicBezTo>
                <a:close/>
                <a:moveTo>
                  <a:pt x="2697" y="415"/>
                </a:moveTo>
                <a:cubicBezTo>
                  <a:pt x="2713" y="412"/>
                  <a:pt x="2720" y="398"/>
                  <a:pt x="2713" y="382"/>
                </a:cubicBezTo>
                <a:cubicBezTo>
                  <a:pt x="2708" y="367"/>
                  <a:pt x="2697" y="360"/>
                  <a:pt x="2684" y="368"/>
                </a:cubicBezTo>
                <a:cubicBezTo>
                  <a:pt x="2675" y="374"/>
                  <a:pt x="2670" y="386"/>
                  <a:pt x="2658" y="401"/>
                </a:cubicBezTo>
                <a:cubicBezTo>
                  <a:pt x="2677" y="408"/>
                  <a:pt x="2688" y="417"/>
                  <a:pt x="2697" y="415"/>
                </a:cubicBezTo>
                <a:close/>
                <a:moveTo>
                  <a:pt x="2627" y="981"/>
                </a:moveTo>
                <a:cubicBezTo>
                  <a:pt x="2643" y="1005"/>
                  <a:pt x="2659" y="1007"/>
                  <a:pt x="2698" y="990"/>
                </a:cubicBezTo>
                <a:cubicBezTo>
                  <a:pt x="2703" y="976"/>
                  <a:pt x="2709" y="961"/>
                  <a:pt x="2715" y="945"/>
                </a:cubicBezTo>
                <a:cubicBezTo>
                  <a:pt x="2679" y="913"/>
                  <a:pt x="2653" y="907"/>
                  <a:pt x="2632" y="925"/>
                </a:cubicBezTo>
                <a:cubicBezTo>
                  <a:pt x="2617" y="937"/>
                  <a:pt x="2615" y="963"/>
                  <a:pt x="2627" y="981"/>
                </a:cubicBezTo>
                <a:close/>
                <a:moveTo>
                  <a:pt x="2658" y="542"/>
                </a:moveTo>
                <a:cubicBezTo>
                  <a:pt x="2666" y="542"/>
                  <a:pt x="2679" y="535"/>
                  <a:pt x="2683" y="527"/>
                </a:cubicBezTo>
                <a:cubicBezTo>
                  <a:pt x="2696" y="504"/>
                  <a:pt x="2681" y="490"/>
                  <a:pt x="2660" y="474"/>
                </a:cubicBezTo>
                <a:cubicBezTo>
                  <a:pt x="2648" y="482"/>
                  <a:pt x="2636" y="490"/>
                  <a:pt x="2626" y="496"/>
                </a:cubicBezTo>
                <a:cubicBezTo>
                  <a:pt x="2630" y="521"/>
                  <a:pt x="2633" y="541"/>
                  <a:pt x="2658" y="542"/>
                </a:cubicBezTo>
                <a:close/>
                <a:moveTo>
                  <a:pt x="2657" y="1324"/>
                </a:moveTo>
                <a:cubicBezTo>
                  <a:pt x="2719" y="1299"/>
                  <a:pt x="2733" y="1280"/>
                  <a:pt x="2724" y="1231"/>
                </a:cubicBezTo>
                <a:cubicBezTo>
                  <a:pt x="2719" y="1202"/>
                  <a:pt x="2700" y="1186"/>
                  <a:pt x="2671" y="1185"/>
                </a:cubicBezTo>
                <a:cubicBezTo>
                  <a:pt x="2639" y="1183"/>
                  <a:pt x="2600" y="1212"/>
                  <a:pt x="2591" y="1244"/>
                </a:cubicBezTo>
                <a:cubicBezTo>
                  <a:pt x="2582" y="1276"/>
                  <a:pt x="2594" y="1291"/>
                  <a:pt x="2657" y="1324"/>
                </a:cubicBezTo>
                <a:close/>
                <a:moveTo>
                  <a:pt x="2574" y="697"/>
                </a:moveTo>
                <a:cubicBezTo>
                  <a:pt x="2536" y="710"/>
                  <a:pt x="2524" y="722"/>
                  <a:pt x="2527" y="746"/>
                </a:cubicBezTo>
                <a:cubicBezTo>
                  <a:pt x="2528" y="762"/>
                  <a:pt x="2535" y="773"/>
                  <a:pt x="2552" y="776"/>
                </a:cubicBezTo>
                <a:cubicBezTo>
                  <a:pt x="2570" y="780"/>
                  <a:pt x="2586" y="777"/>
                  <a:pt x="2595" y="758"/>
                </a:cubicBezTo>
                <a:cubicBezTo>
                  <a:pt x="2606" y="733"/>
                  <a:pt x="2601" y="712"/>
                  <a:pt x="2574" y="697"/>
                </a:cubicBezTo>
                <a:close/>
                <a:moveTo>
                  <a:pt x="2638" y="329"/>
                </a:moveTo>
                <a:cubicBezTo>
                  <a:pt x="2660" y="330"/>
                  <a:pt x="2660" y="308"/>
                  <a:pt x="2663" y="287"/>
                </a:cubicBezTo>
                <a:cubicBezTo>
                  <a:pt x="2647" y="273"/>
                  <a:pt x="2632" y="254"/>
                  <a:pt x="2610" y="273"/>
                </a:cubicBezTo>
                <a:cubicBezTo>
                  <a:pt x="2603" y="279"/>
                  <a:pt x="2599" y="298"/>
                  <a:pt x="2604" y="305"/>
                </a:cubicBezTo>
                <a:cubicBezTo>
                  <a:pt x="2611" y="316"/>
                  <a:pt x="2626" y="329"/>
                  <a:pt x="2638" y="329"/>
                </a:cubicBezTo>
                <a:close/>
                <a:moveTo>
                  <a:pt x="1502" y="547"/>
                </a:moveTo>
                <a:cubicBezTo>
                  <a:pt x="1497" y="565"/>
                  <a:pt x="1512" y="587"/>
                  <a:pt x="1536" y="595"/>
                </a:cubicBezTo>
                <a:cubicBezTo>
                  <a:pt x="1557" y="602"/>
                  <a:pt x="1577" y="592"/>
                  <a:pt x="1582" y="571"/>
                </a:cubicBezTo>
                <a:cubicBezTo>
                  <a:pt x="1588" y="546"/>
                  <a:pt x="1577" y="522"/>
                  <a:pt x="1555" y="516"/>
                </a:cubicBezTo>
                <a:cubicBezTo>
                  <a:pt x="1534" y="510"/>
                  <a:pt x="1508" y="525"/>
                  <a:pt x="1502" y="547"/>
                </a:cubicBezTo>
                <a:close/>
                <a:moveTo>
                  <a:pt x="1391" y="1796"/>
                </a:moveTo>
                <a:cubicBezTo>
                  <a:pt x="1387" y="1780"/>
                  <a:pt x="1369" y="1772"/>
                  <a:pt x="1351" y="1779"/>
                </a:cubicBezTo>
                <a:cubicBezTo>
                  <a:pt x="1336" y="1783"/>
                  <a:pt x="1331" y="1793"/>
                  <a:pt x="1336" y="1808"/>
                </a:cubicBezTo>
                <a:cubicBezTo>
                  <a:pt x="1341" y="1822"/>
                  <a:pt x="1358" y="1832"/>
                  <a:pt x="1371" y="1828"/>
                </a:cubicBezTo>
                <a:cubicBezTo>
                  <a:pt x="1384" y="1825"/>
                  <a:pt x="1394" y="1808"/>
                  <a:pt x="1391" y="1796"/>
                </a:cubicBezTo>
                <a:close/>
                <a:moveTo>
                  <a:pt x="1406" y="261"/>
                </a:moveTo>
                <a:cubicBezTo>
                  <a:pt x="1403" y="296"/>
                  <a:pt x="1418" y="318"/>
                  <a:pt x="1447" y="319"/>
                </a:cubicBezTo>
                <a:cubicBezTo>
                  <a:pt x="1475" y="319"/>
                  <a:pt x="1503" y="297"/>
                  <a:pt x="1505" y="273"/>
                </a:cubicBezTo>
                <a:cubicBezTo>
                  <a:pt x="1508" y="245"/>
                  <a:pt x="1483" y="217"/>
                  <a:pt x="1453" y="214"/>
                </a:cubicBezTo>
                <a:cubicBezTo>
                  <a:pt x="1428" y="212"/>
                  <a:pt x="1408" y="231"/>
                  <a:pt x="1406" y="261"/>
                </a:cubicBezTo>
                <a:close/>
                <a:moveTo>
                  <a:pt x="1522" y="141"/>
                </a:moveTo>
                <a:cubicBezTo>
                  <a:pt x="1541" y="117"/>
                  <a:pt x="1547" y="93"/>
                  <a:pt x="1529" y="70"/>
                </a:cubicBezTo>
                <a:cubicBezTo>
                  <a:pt x="1512" y="51"/>
                  <a:pt x="1489" y="52"/>
                  <a:pt x="1466" y="61"/>
                </a:cubicBezTo>
                <a:cubicBezTo>
                  <a:pt x="1446" y="81"/>
                  <a:pt x="1449" y="101"/>
                  <a:pt x="1463" y="123"/>
                </a:cubicBezTo>
                <a:cubicBezTo>
                  <a:pt x="1476" y="146"/>
                  <a:pt x="1496" y="146"/>
                  <a:pt x="1522" y="141"/>
                </a:cubicBezTo>
                <a:close/>
                <a:moveTo>
                  <a:pt x="2324" y="222"/>
                </a:moveTo>
                <a:cubicBezTo>
                  <a:pt x="2345" y="222"/>
                  <a:pt x="2360" y="212"/>
                  <a:pt x="2366" y="191"/>
                </a:cubicBezTo>
                <a:cubicBezTo>
                  <a:pt x="2374" y="162"/>
                  <a:pt x="2369" y="151"/>
                  <a:pt x="2326" y="125"/>
                </a:cubicBezTo>
                <a:cubicBezTo>
                  <a:pt x="2289" y="142"/>
                  <a:pt x="2281" y="153"/>
                  <a:pt x="2286" y="180"/>
                </a:cubicBezTo>
                <a:cubicBezTo>
                  <a:pt x="2291" y="203"/>
                  <a:pt x="2307" y="223"/>
                  <a:pt x="2324" y="222"/>
                </a:cubicBezTo>
                <a:close/>
                <a:moveTo>
                  <a:pt x="1527" y="1065"/>
                </a:moveTo>
                <a:cubicBezTo>
                  <a:pt x="1545" y="1070"/>
                  <a:pt x="1571" y="1057"/>
                  <a:pt x="1577" y="1040"/>
                </a:cubicBezTo>
                <a:cubicBezTo>
                  <a:pt x="1582" y="1021"/>
                  <a:pt x="1564" y="992"/>
                  <a:pt x="1543" y="986"/>
                </a:cubicBezTo>
                <a:cubicBezTo>
                  <a:pt x="1524" y="981"/>
                  <a:pt x="1513" y="990"/>
                  <a:pt x="1506" y="1016"/>
                </a:cubicBezTo>
                <a:cubicBezTo>
                  <a:pt x="1499" y="1041"/>
                  <a:pt x="1506" y="1058"/>
                  <a:pt x="1527" y="1065"/>
                </a:cubicBezTo>
                <a:close/>
                <a:moveTo>
                  <a:pt x="1201" y="1827"/>
                </a:moveTo>
                <a:cubicBezTo>
                  <a:pt x="1192" y="1833"/>
                  <a:pt x="1188" y="1840"/>
                  <a:pt x="1192" y="1851"/>
                </a:cubicBezTo>
                <a:cubicBezTo>
                  <a:pt x="1196" y="1863"/>
                  <a:pt x="1210" y="1874"/>
                  <a:pt x="1221" y="1871"/>
                </a:cubicBezTo>
                <a:cubicBezTo>
                  <a:pt x="1237" y="1866"/>
                  <a:pt x="1242" y="1853"/>
                  <a:pt x="1240" y="1837"/>
                </a:cubicBezTo>
                <a:cubicBezTo>
                  <a:pt x="1223" y="1819"/>
                  <a:pt x="1214" y="1817"/>
                  <a:pt x="1201" y="1827"/>
                </a:cubicBezTo>
                <a:close/>
                <a:moveTo>
                  <a:pt x="1089" y="1733"/>
                </a:moveTo>
                <a:cubicBezTo>
                  <a:pt x="1085" y="1748"/>
                  <a:pt x="1090" y="1761"/>
                  <a:pt x="1102" y="1765"/>
                </a:cubicBezTo>
                <a:cubicBezTo>
                  <a:pt x="1119" y="1772"/>
                  <a:pt x="1128" y="1768"/>
                  <a:pt x="1142" y="1745"/>
                </a:cubicBezTo>
                <a:cubicBezTo>
                  <a:pt x="1137" y="1737"/>
                  <a:pt x="1133" y="1727"/>
                  <a:pt x="1128" y="1718"/>
                </a:cubicBezTo>
                <a:cubicBezTo>
                  <a:pt x="1104" y="1714"/>
                  <a:pt x="1095" y="1718"/>
                  <a:pt x="1089" y="1733"/>
                </a:cubicBezTo>
                <a:close/>
                <a:moveTo>
                  <a:pt x="1349" y="2032"/>
                </a:moveTo>
                <a:cubicBezTo>
                  <a:pt x="1365" y="2057"/>
                  <a:pt x="1369" y="2057"/>
                  <a:pt x="1390" y="2036"/>
                </a:cubicBezTo>
                <a:cubicBezTo>
                  <a:pt x="1388" y="2028"/>
                  <a:pt x="1386" y="2020"/>
                  <a:pt x="1384" y="2013"/>
                </a:cubicBezTo>
                <a:cubicBezTo>
                  <a:pt x="1367" y="2011"/>
                  <a:pt x="1355" y="2013"/>
                  <a:pt x="1349" y="2032"/>
                </a:cubicBezTo>
                <a:close/>
                <a:moveTo>
                  <a:pt x="1138" y="1432"/>
                </a:moveTo>
                <a:cubicBezTo>
                  <a:pt x="1122" y="1407"/>
                  <a:pt x="1107" y="1404"/>
                  <a:pt x="1069" y="1420"/>
                </a:cubicBezTo>
                <a:cubicBezTo>
                  <a:pt x="1066" y="1434"/>
                  <a:pt x="1063" y="1451"/>
                  <a:pt x="1060" y="1466"/>
                </a:cubicBezTo>
                <a:cubicBezTo>
                  <a:pt x="1086" y="1495"/>
                  <a:pt x="1101" y="1499"/>
                  <a:pt x="1123" y="1484"/>
                </a:cubicBezTo>
                <a:cubicBezTo>
                  <a:pt x="1143" y="1470"/>
                  <a:pt x="1149" y="1449"/>
                  <a:pt x="1138" y="1432"/>
                </a:cubicBezTo>
                <a:close/>
                <a:moveTo>
                  <a:pt x="1430" y="1157"/>
                </a:moveTo>
                <a:cubicBezTo>
                  <a:pt x="1467" y="1180"/>
                  <a:pt x="1482" y="1181"/>
                  <a:pt x="1494" y="1162"/>
                </a:cubicBezTo>
                <a:cubicBezTo>
                  <a:pt x="1507" y="1141"/>
                  <a:pt x="1500" y="1124"/>
                  <a:pt x="1469" y="1104"/>
                </a:cubicBezTo>
                <a:cubicBezTo>
                  <a:pt x="1440" y="1110"/>
                  <a:pt x="1429" y="1129"/>
                  <a:pt x="1430" y="1157"/>
                </a:cubicBezTo>
                <a:close/>
                <a:moveTo>
                  <a:pt x="1271" y="1740"/>
                </a:moveTo>
                <a:cubicBezTo>
                  <a:pt x="1271" y="1727"/>
                  <a:pt x="1261" y="1716"/>
                  <a:pt x="1247" y="1715"/>
                </a:cubicBezTo>
                <a:cubicBezTo>
                  <a:pt x="1233" y="1713"/>
                  <a:pt x="1222" y="1717"/>
                  <a:pt x="1215" y="1730"/>
                </a:cubicBezTo>
                <a:cubicBezTo>
                  <a:pt x="1208" y="1746"/>
                  <a:pt x="1212" y="1755"/>
                  <a:pt x="1236" y="1774"/>
                </a:cubicBezTo>
                <a:cubicBezTo>
                  <a:pt x="1262" y="1765"/>
                  <a:pt x="1272" y="1756"/>
                  <a:pt x="1271" y="1740"/>
                </a:cubicBezTo>
                <a:close/>
                <a:moveTo>
                  <a:pt x="1503" y="692"/>
                </a:moveTo>
                <a:cubicBezTo>
                  <a:pt x="1511" y="674"/>
                  <a:pt x="1502" y="660"/>
                  <a:pt x="1483" y="654"/>
                </a:cubicBezTo>
                <a:cubicBezTo>
                  <a:pt x="1440" y="670"/>
                  <a:pt x="1439" y="672"/>
                  <a:pt x="1450" y="713"/>
                </a:cubicBezTo>
                <a:cubicBezTo>
                  <a:pt x="1472" y="718"/>
                  <a:pt x="1493" y="716"/>
                  <a:pt x="1503" y="692"/>
                </a:cubicBezTo>
                <a:close/>
                <a:moveTo>
                  <a:pt x="2177" y="1330"/>
                </a:moveTo>
                <a:cubicBezTo>
                  <a:pt x="2210" y="1318"/>
                  <a:pt x="2231" y="1269"/>
                  <a:pt x="2219" y="1229"/>
                </a:cubicBezTo>
                <a:cubicBezTo>
                  <a:pt x="2208" y="1191"/>
                  <a:pt x="2161" y="1172"/>
                  <a:pt x="2114" y="1186"/>
                </a:cubicBezTo>
                <a:cubicBezTo>
                  <a:pt x="2078" y="1197"/>
                  <a:pt x="2052" y="1247"/>
                  <a:pt x="2063" y="1282"/>
                </a:cubicBezTo>
                <a:cubicBezTo>
                  <a:pt x="2073" y="1315"/>
                  <a:pt x="2139" y="1342"/>
                  <a:pt x="2177" y="1330"/>
                </a:cubicBezTo>
                <a:close/>
                <a:moveTo>
                  <a:pt x="1791" y="868"/>
                </a:moveTo>
                <a:cubicBezTo>
                  <a:pt x="1819" y="881"/>
                  <a:pt x="1839" y="865"/>
                  <a:pt x="1861" y="843"/>
                </a:cubicBezTo>
                <a:cubicBezTo>
                  <a:pt x="1854" y="825"/>
                  <a:pt x="1847" y="807"/>
                  <a:pt x="1840" y="789"/>
                </a:cubicBezTo>
                <a:cubicBezTo>
                  <a:pt x="1792" y="788"/>
                  <a:pt x="1776" y="794"/>
                  <a:pt x="1770" y="812"/>
                </a:cubicBezTo>
                <a:cubicBezTo>
                  <a:pt x="1763" y="830"/>
                  <a:pt x="1773" y="860"/>
                  <a:pt x="1791" y="868"/>
                </a:cubicBezTo>
                <a:close/>
                <a:moveTo>
                  <a:pt x="1818" y="78"/>
                </a:moveTo>
                <a:cubicBezTo>
                  <a:pt x="1836" y="86"/>
                  <a:pt x="1852" y="83"/>
                  <a:pt x="1865" y="67"/>
                </a:cubicBezTo>
                <a:cubicBezTo>
                  <a:pt x="1879" y="49"/>
                  <a:pt x="1885" y="29"/>
                  <a:pt x="1869" y="10"/>
                </a:cubicBezTo>
                <a:cubicBezTo>
                  <a:pt x="1865" y="6"/>
                  <a:pt x="1862" y="3"/>
                  <a:pt x="1859" y="0"/>
                </a:cubicBezTo>
                <a:cubicBezTo>
                  <a:pt x="1790" y="0"/>
                  <a:pt x="1790" y="0"/>
                  <a:pt x="1790" y="0"/>
                </a:cubicBezTo>
                <a:cubicBezTo>
                  <a:pt x="1784" y="48"/>
                  <a:pt x="1791" y="67"/>
                  <a:pt x="1818" y="78"/>
                </a:cubicBezTo>
                <a:close/>
                <a:moveTo>
                  <a:pt x="1937" y="299"/>
                </a:moveTo>
                <a:cubicBezTo>
                  <a:pt x="1957" y="286"/>
                  <a:pt x="1978" y="274"/>
                  <a:pt x="1999" y="261"/>
                </a:cubicBezTo>
                <a:cubicBezTo>
                  <a:pt x="1990" y="201"/>
                  <a:pt x="1979" y="183"/>
                  <a:pt x="1955" y="178"/>
                </a:cubicBezTo>
                <a:cubicBezTo>
                  <a:pt x="1931" y="174"/>
                  <a:pt x="1896" y="193"/>
                  <a:pt x="1890" y="217"/>
                </a:cubicBezTo>
                <a:cubicBezTo>
                  <a:pt x="1880" y="256"/>
                  <a:pt x="1905" y="277"/>
                  <a:pt x="1937" y="299"/>
                </a:cubicBezTo>
                <a:close/>
                <a:moveTo>
                  <a:pt x="2131" y="98"/>
                </a:moveTo>
                <a:cubicBezTo>
                  <a:pt x="2166" y="94"/>
                  <a:pt x="2176" y="78"/>
                  <a:pt x="2180" y="26"/>
                </a:cubicBezTo>
                <a:cubicBezTo>
                  <a:pt x="2173" y="18"/>
                  <a:pt x="2165" y="9"/>
                  <a:pt x="2157" y="0"/>
                </a:cubicBezTo>
                <a:cubicBezTo>
                  <a:pt x="2103" y="0"/>
                  <a:pt x="2103" y="0"/>
                  <a:pt x="2103" y="0"/>
                </a:cubicBezTo>
                <a:cubicBezTo>
                  <a:pt x="2076" y="18"/>
                  <a:pt x="2067" y="38"/>
                  <a:pt x="2072" y="61"/>
                </a:cubicBezTo>
                <a:cubicBezTo>
                  <a:pt x="2078" y="85"/>
                  <a:pt x="2105" y="101"/>
                  <a:pt x="2131" y="98"/>
                </a:cubicBezTo>
                <a:close/>
                <a:moveTo>
                  <a:pt x="2247" y="423"/>
                </a:moveTo>
                <a:cubicBezTo>
                  <a:pt x="2299" y="400"/>
                  <a:pt x="2302" y="369"/>
                  <a:pt x="2290" y="332"/>
                </a:cubicBezTo>
                <a:cubicBezTo>
                  <a:pt x="2270" y="312"/>
                  <a:pt x="2248" y="313"/>
                  <a:pt x="2226" y="327"/>
                </a:cubicBezTo>
                <a:cubicBezTo>
                  <a:pt x="2198" y="345"/>
                  <a:pt x="2201" y="371"/>
                  <a:pt x="2211" y="410"/>
                </a:cubicBezTo>
                <a:cubicBezTo>
                  <a:pt x="2221" y="413"/>
                  <a:pt x="2237" y="419"/>
                  <a:pt x="2247" y="423"/>
                </a:cubicBezTo>
                <a:close/>
                <a:moveTo>
                  <a:pt x="1619" y="305"/>
                </a:moveTo>
                <a:cubicBezTo>
                  <a:pt x="1660" y="373"/>
                  <a:pt x="1685" y="373"/>
                  <a:pt x="1737" y="311"/>
                </a:cubicBezTo>
                <a:cubicBezTo>
                  <a:pt x="1730" y="260"/>
                  <a:pt x="1723" y="249"/>
                  <a:pt x="1690" y="244"/>
                </a:cubicBezTo>
                <a:cubicBezTo>
                  <a:pt x="1652" y="238"/>
                  <a:pt x="1640" y="248"/>
                  <a:pt x="1619" y="305"/>
                </a:cubicBezTo>
                <a:close/>
                <a:moveTo>
                  <a:pt x="1526" y="759"/>
                </a:moveTo>
                <a:cubicBezTo>
                  <a:pt x="1532" y="773"/>
                  <a:pt x="1539" y="788"/>
                  <a:pt x="1545" y="801"/>
                </a:cubicBezTo>
                <a:cubicBezTo>
                  <a:pt x="1583" y="808"/>
                  <a:pt x="1598" y="802"/>
                  <a:pt x="1608" y="778"/>
                </a:cubicBezTo>
                <a:cubicBezTo>
                  <a:pt x="1616" y="759"/>
                  <a:pt x="1610" y="745"/>
                  <a:pt x="1594" y="735"/>
                </a:cubicBezTo>
                <a:cubicBezTo>
                  <a:pt x="1574" y="723"/>
                  <a:pt x="1549" y="732"/>
                  <a:pt x="1526" y="759"/>
                </a:cubicBezTo>
                <a:close/>
                <a:moveTo>
                  <a:pt x="1657" y="156"/>
                </a:moveTo>
                <a:cubicBezTo>
                  <a:pt x="1685" y="161"/>
                  <a:pt x="1705" y="130"/>
                  <a:pt x="1716" y="72"/>
                </a:cubicBezTo>
                <a:cubicBezTo>
                  <a:pt x="1680" y="35"/>
                  <a:pt x="1666" y="30"/>
                  <a:pt x="1640" y="46"/>
                </a:cubicBezTo>
                <a:cubicBezTo>
                  <a:pt x="1620" y="57"/>
                  <a:pt x="1603" y="99"/>
                  <a:pt x="1615" y="123"/>
                </a:cubicBezTo>
                <a:cubicBezTo>
                  <a:pt x="1623" y="138"/>
                  <a:pt x="1642" y="153"/>
                  <a:pt x="1657" y="156"/>
                </a:cubicBezTo>
                <a:close/>
                <a:moveTo>
                  <a:pt x="1731" y="664"/>
                </a:moveTo>
                <a:cubicBezTo>
                  <a:pt x="1733" y="636"/>
                  <a:pt x="1722" y="625"/>
                  <a:pt x="1682" y="615"/>
                </a:cubicBezTo>
                <a:cubicBezTo>
                  <a:pt x="1669" y="623"/>
                  <a:pt x="1656" y="631"/>
                  <a:pt x="1642" y="640"/>
                </a:cubicBezTo>
                <a:cubicBezTo>
                  <a:pt x="1651" y="686"/>
                  <a:pt x="1668" y="706"/>
                  <a:pt x="1694" y="704"/>
                </a:cubicBezTo>
                <a:cubicBezTo>
                  <a:pt x="1713" y="703"/>
                  <a:pt x="1730" y="685"/>
                  <a:pt x="1731" y="664"/>
                </a:cubicBezTo>
                <a:close/>
                <a:moveTo>
                  <a:pt x="1622" y="1039"/>
                </a:moveTo>
                <a:cubicBezTo>
                  <a:pt x="1629" y="1057"/>
                  <a:pt x="1659" y="1075"/>
                  <a:pt x="1679" y="1069"/>
                </a:cubicBezTo>
                <a:cubicBezTo>
                  <a:pt x="1692" y="1065"/>
                  <a:pt x="1706" y="1053"/>
                  <a:pt x="1710" y="1041"/>
                </a:cubicBezTo>
                <a:cubicBezTo>
                  <a:pt x="1718" y="1020"/>
                  <a:pt x="1697" y="1000"/>
                  <a:pt x="1653" y="984"/>
                </a:cubicBezTo>
                <a:cubicBezTo>
                  <a:pt x="1619" y="1006"/>
                  <a:pt x="1614" y="1017"/>
                  <a:pt x="1622" y="1039"/>
                </a:cubicBezTo>
                <a:close/>
                <a:moveTo>
                  <a:pt x="1470" y="833"/>
                </a:moveTo>
                <a:cubicBezTo>
                  <a:pt x="1453" y="832"/>
                  <a:pt x="1447" y="846"/>
                  <a:pt x="1444" y="861"/>
                </a:cubicBezTo>
                <a:cubicBezTo>
                  <a:pt x="1439" y="887"/>
                  <a:pt x="1454" y="896"/>
                  <a:pt x="1478" y="900"/>
                </a:cubicBezTo>
                <a:cubicBezTo>
                  <a:pt x="1489" y="892"/>
                  <a:pt x="1499" y="884"/>
                  <a:pt x="1508" y="877"/>
                </a:cubicBezTo>
                <a:cubicBezTo>
                  <a:pt x="1510" y="846"/>
                  <a:pt x="1494" y="834"/>
                  <a:pt x="1470" y="833"/>
                </a:cubicBezTo>
                <a:close/>
                <a:moveTo>
                  <a:pt x="2024" y="1991"/>
                </a:moveTo>
                <a:cubicBezTo>
                  <a:pt x="2014" y="1975"/>
                  <a:pt x="1996" y="1953"/>
                  <a:pt x="1980" y="1952"/>
                </a:cubicBezTo>
                <a:cubicBezTo>
                  <a:pt x="1940" y="1950"/>
                  <a:pt x="1924" y="1979"/>
                  <a:pt x="1923" y="2017"/>
                </a:cubicBezTo>
                <a:cubicBezTo>
                  <a:pt x="1945" y="2047"/>
                  <a:pt x="1971" y="2064"/>
                  <a:pt x="2008" y="2046"/>
                </a:cubicBezTo>
                <a:cubicBezTo>
                  <a:pt x="2030" y="2034"/>
                  <a:pt x="2036" y="2011"/>
                  <a:pt x="2024" y="1991"/>
                </a:cubicBezTo>
                <a:close/>
                <a:moveTo>
                  <a:pt x="1461" y="2089"/>
                </a:moveTo>
                <a:cubicBezTo>
                  <a:pt x="1447" y="2086"/>
                  <a:pt x="1441" y="2091"/>
                  <a:pt x="1429" y="2118"/>
                </a:cubicBezTo>
                <a:cubicBezTo>
                  <a:pt x="1441" y="2144"/>
                  <a:pt x="1449" y="2149"/>
                  <a:pt x="1469" y="2144"/>
                </a:cubicBezTo>
                <a:cubicBezTo>
                  <a:pt x="1481" y="2141"/>
                  <a:pt x="1487" y="2133"/>
                  <a:pt x="1487" y="2121"/>
                </a:cubicBezTo>
                <a:cubicBezTo>
                  <a:pt x="1487" y="2107"/>
                  <a:pt x="1474" y="2092"/>
                  <a:pt x="1461" y="2089"/>
                </a:cubicBezTo>
                <a:close/>
                <a:moveTo>
                  <a:pt x="1459" y="1989"/>
                </a:moveTo>
                <a:cubicBezTo>
                  <a:pt x="1447" y="2001"/>
                  <a:pt x="1439" y="2013"/>
                  <a:pt x="1450" y="2029"/>
                </a:cubicBezTo>
                <a:cubicBezTo>
                  <a:pt x="1457" y="2039"/>
                  <a:pt x="1470" y="2042"/>
                  <a:pt x="1481" y="2036"/>
                </a:cubicBezTo>
                <a:cubicBezTo>
                  <a:pt x="1491" y="2030"/>
                  <a:pt x="1500" y="2022"/>
                  <a:pt x="1498" y="2008"/>
                </a:cubicBezTo>
                <a:cubicBezTo>
                  <a:pt x="1496" y="1995"/>
                  <a:pt x="1488" y="1990"/>
                  <a:pt x="1459" y="1989"/>
                </a:cubicBezTo>
                <a:close/>
                <a:moveTo>
                  <a:pt x="1523" y="1430"/>
                </a:moveTo>
                <a:cubicBezTo>
                  <a:pt x="1507" y="1419"/>
                  <a:pt x="1490" y="1417"/>
                  <a:pt x="1472" y="1431"/>
                </a:cubicBezTo>
                <a:cubicBezTo>
                  <a:pt x="1449" y="1448"/>
                  <a:pt x="1447" y="1460"/>
                  <a:pt x="1465" y="1505"/>
                </a:cubicBezTo>
                <a:cubicBezTo>
                  <a:pt x="1504" y="1514"/>
                  <a:pt x="1516" y="1510"/>
                  <a:pt x="1528" y="1485"/>
                </a:cubicBezTo>
                <a:cubicBezTo>
                  <a:pt x="1538" y="1465"/>
                  <a:pt x="1537" y="1440"/>
                  <a:pt x="1523" y="1430"/>
                </a:cubicBezTo>
                <a:close/>
                <a:moveTo>
                  <a:pt x="1458" y="1935"/>
                </a:moveTo>
                <a:cubicBezTo>
                  <a:pt x="1474" y="1929"/>
                  <a:pt x="1480" y="1910"/>
                  <a:pt x="1474" y="1891"/>
                </a:cubicBezTo>
                <a:cubicBezTo>
                  <a:pt x="1468" y="1876"/>
                  <a:pt x="1447" y="1866"/>
                  <a:pt x="1432" y="1871"/>
                </a:cubicBezTo>
                <a:cubicBezTo>
                  <a:pt x="1419" y="1877"/>
                  <a:pt x="1409" y="1904"/>
                  <a:pt x="1416" y="1920"/>
                </a:cubicBezTo>
                <a:cubicBezTo>
                  <a:pt x="1421" y="1933"/>
                  <a:pt x="1442" y="1941"/>
                  <a:pt x="1458" y="1935"/>
                </a:cubicBezTo>
                <a:close/>
                <a:moveTo>
                  <a:pt x="1449" y="1041"/>
                </a:moveTo>
                <a:cubicBezTo>
                  <a:pt x="1460" y="1019"/>
                  <a:pt x="1470" y="1002"/>
                  <a:pt x="1451" y="987"/>
                </a:cubicBezTo>
                <a:cubicBezTo>
                  <a:pt x="1444" y="982"/>
                  <a:pt x="1430" y="980"/>
                  <a:pt x="1422" y="984"/>
                </a:cubicBezTo>
                <a:cubicBezTo>
                  <a:pt x="1399" y="994"/>
                  <a:pt x="1402" y="1014"/>
                  <a:pt x="1410" y="1038"/>
                </a:cubicBezTo>
                <a:cubicBezTo>
                  <a:pt x="1423" y="1039"/>
                  <a:pt x="1437" y="1040"/>
                  <a:pt x="1449" y="1041"/>
                </a:cubicBezTo>
                <a:close/>
                <a:moveTo>
                  <a:pt x="1346" y="2102"/>
                </a:moveTo>
                <a:cubicBezTo>
                  <a:pt x="1343" y="2114"/>
                  <a:pt x="1346" y="2123"/>
                  <a:pt x="1358" y="2129"/>
                </a:cubicBezTo>
                <a:cubicBezTo>
                  <a:pt x="1372" y="2136"/>
                  <a:pt x="1385" y="2130"/>
                  <a:pt x="1398" y="2111"/>
                </a:cubicBezTo>
                <a:cubicBezTo>
                  <a:pt x="1394" y="2103"/>
                  <a:pt x="1390" y="2095"/>
                  <a:pt x="1385" y="2085"/>
                </a:cubicBezTo>
                <a:cubicBezTo>
                  <a:pt x="1355" y="2084"/>
                  <a:pt x="1350" y="2086"/>
                  <a:pt x="1346" y="2102"/>
                </a:cubicBezTo>
                <a:close/>
                <a:moveTo>
                  <a:pt x="1466" y="1332"/>
                </a:moveTo>
                <a:cubicBezTo>
                  <a:pt x="1476" y="1310"/>
                  <a:pt x="1466" y="1294"/>
                  <a:pt x="1444" y="1281"/>
                </a:cubicBezTo>
                <a:cubicBezTo>
                  <a:pt x="1434" y="1286"/>
                  <a:pt x="1421" y="1291"/>
                  <a:pt x="1408" y="1297"/>
                </a:cubicBezTo>
                <a:cubicBezTo>
                  <a:pt x="1409" y="1318"/>
                  <a:pt x="1400" y="1341"/>
                  <a:pt x="1427" y="1348"/>
                </a:cubicBezTo>
                <a:cubicBezTo>
                  <a:pt x="1442" y="1351"/>
                  <a:pt x="1459" y="1350"/>
                  <a:pt x="1466" y="1332"/>
                </a:cubicBezTo>
                <a:close/>
                <a:moveTo>
                  <a:pt x="1720" y="1966"/>
                </a:moveTo>
                <a:cubicBezTo>
                  <a:pt x="1699" y="1975"/>
                  <a:pt x="1675" y="1985"/>
                  <a:pt x="1654" y="1995"/>
                </a:cubicBezTo>
                <a:cubicBezTo>
                  <a:pt x="1639" y="2053"/>
                  <a:pt x="1647" y="2076"/>
                  <a:pt x="1685" y="2090"/>
                </a:cubicBezTo>
                <a:cubicBezTo>
                  <a:pt x="1719" y="2104"/>
                  <a:pt x="1751" y="2093"/>
                  <a:pt x="1763" y="2065"/>
                </a:cubicBezTo>
                <a:cubicBezTo>
                  <a:pt x="1782" y="2023"/>
                  <a:pt x="1773" y="2002"/>
                  <a:pt x="1720" y="1966"/>
                </a:cubicBezTo>
                <a:close/>
                <a:moveTo>
                  <a:pt x="1721" y="1351"/>
                </a:moveTo>
                <a:cubicBezTo>
                  <a:pt x="1715" y="1342"/>
                  <a:pt x="1707" y="1329"/>
                  <a:pt x="1701" y="1320"/>
                </a:cubicBezTo>
                <a:cubicBezTo>
                  <a:pt x="1647" y="1307"/>
                  <a:pt x="1626" y="1329"/>
                  <a:pt x="1614" y="1365"/>
                </a:cubicBezTo>
                <a:cubicBezTo>
                  <a:pt x="1618" y="1393"/>
                  <a:pt x="1636" y="1405"/>
                  <a:pt x="1661" y="1407"/>
                </a:cubicBezTo>
                <a:cubicBezTo>
                  <a:pt x="1693" y="1409"/>
                  <a:pt x="1706" y="1387"/>
                  <a:pt x="1721" y="1351"/>
                </a:cubicBezTo>
                <a:close/>
                <a:moveTo>
                  <a:pt x="1724" y="1653"/>
                </a:moveTo>
                <a:cubicBezTo>
                  <a:pt x="1693" y="1652"/>
                  <a:pt x="1667" y="1675"/>
                  <a:pt x="1660" y="1708"/>
                </a:cubicBezTo>
                <a:cubicBezTo>
                  <a:pt x="1654" y="1742"/>
                  <a:pt x="1663" y="1769"/>
                  <a:pt x="1694" y="1787"/>
                </a:cubicBezTo>
                <a:cubicBezTo>
                  <a:pt x="1731" y="1807"/>
                  <a:pt x="1753" y="1798"/>
                  <a:pt x="1803" y="1743"/>
                </a:cubicBezTo>
                <a:cubicBezTo>
                  <a:pt x="1784" y="1678"/>
                  <a:pt x="1763" y="1654"/>
                  <a:pt x="1724" y="1653"/>
                </a:cubicBezTo>
                <a:close/>
                <a:moveTo>
                  <a:pt x="1658" y="1188"/>
                </a:moveTo>
                <a:cubicBezTo>
                  <a:pt x="1677" y="1181"/>
                  <a:pt x="1681" y="1165"/>
                  <a:pt x="1680" y="1144"/>
                </a:cubicBezTo>
                <a:cubicBezTo>
                  <a:pt x="1664" y="1126"/>
                  <a:pt x="1646" y="1118"/>
                  <a:pt x="1626" y="1129"/>
                </a:cubicBezTo>
                <a:cubicBezTo>
                  <a:pt x="1609" y="1139"/>
                  <a:pt x="1606" y="1158"/>
                  <a:pt x="1610" y="1177"/>
                </a:cubicBezTo>
                <a:cubicBezTo>
                  <a:pt x="1623" y="1196"/>
                  <a:pt x="1639" y="1196"/>
                  <a:pt x="1658" y="1188"/>
                </a:cubicBezTo>
                <a:close/>
                <a:moveTo>
                  <a:pt x="1672" y="905"/>
                </a:moveTo>
                <a:cubicBezTo>
                  <a:pt x="1681" y="892"/>
                  <a:pt x="1681" y="879"/>
                  <a:pt x="1670" y="867"/>
                </a:cubicBezTo>
                <a:cubicBezTo>
                  <a:pt x="1658" y="853"/>
                  <a:pt x="1644" y="846"/>
                  <a:pt x="1626" y="856"/>
                </a:cubicBezTo>
                <a:cubicBezTo>
                  <a:pt x="1603" y="869"/>
                  <a:pt x="1595" y="888"/>
                  <a:pt x="1606" y="916"/>
                </a:cubicBezTo>
                <a:cubicBezTo>
                  <a:pt x="1644" y="928"/>
                  <a:pt x="1660" y="925"/>
                  <a:pt x="1672" y="905"/>
                </a:cubicBezTo>
                <a:close/>
                <a:moveTo>
                  <a:pt x="1564" y="1204"/>
                </a:moveTo>
                <a:cubicBezTo>
                  <a:pt x="1526" y="1225"/>
                  <a:pt x="1512" y="1241"/>
                  <a:pt x="1523" y="1260"/>
                </a:cubicBezTo>
                <a:cubicBezTo>
                  <a:pt x="1531" y="1273"/>
                  <a:pt x="1548" y="1286"/>
                  <a:pt x="1564" y="1289"/>
                </a:cubicBezTo>
                <a:cubicBezTo>
                  <a:pt x="1583" y="1294"/>
                  <a:pt x="1592" y="1274"/>
                  <a:pt x="1598" y="1259"/>
                </a:cubicBezTo>
                <a:cubicBezTo>
                  <a:pt x="1606" y="1240"/>
                  <a:pt x="1592" y="1221"/>
                  <a:pt x="1564" y="1204"/>
                </a:cubicBezTo>
                <a:close/>
                <a:moveTo>
                  <a:pt x="1125" y="1830"/>
                </a:moveTo>
                <a:cubicBezTo>
                  <a:pt x="1114" y="1840"/>
                  <a:pt x="1107" y="1852"/>
                  <a:pt x="1115" y="1866"/>
                </a:cubicBezTo>
                <a:cubicBezTo>
                  <a:pt x="1121" y="1875"/>
                  <a:pt x="1130" y="1877"/>
                  <a:pt x="1138" y="1872"/>
                </a:cubicBezTo>
                <a:cubicBezTo>
                  <a:pt x="1145" y="1867"/>
                  <a:pt x="1154" y="1859"/>
                  <a:pt x="1154" y="1853"/>
                </a:cubicBezTo>
                <a:cubicBezTo>
                  <a:pt x="1153" y="1836"/>
                  <a:pt x="1141" y="1830"/>
                  <a:pt x="1125" y="1830"/>
                </a:cubicBezTo>
                <a:close/>
                <a:moveTo>
                  <a:pt x="1365" y="1982"/>
                </a:moveTo>
                <a:cubicBezTo>
                  <a:pt x="1376" y="1977"/>
                  <a:pt x="1382" y="1960"/>
                  <a:pt x="1377" y="1947"/>
                </a:cubicBezTo>
                <a:cubicBezTo>
                  <a:pt x="1371" y="1932"/>
                  <a:pt x="1355" y="1926"/>
                  <a:pt x="1340" y="1932"/>
                </a:cubicBezTo>
                <a:cubicBezTo>
                  <a:pt x="1326" y="1937"/>
                  <a:pt x="1319" y="1954"/>
                  <a:pt x="1325" y="1968"/>
                </a:cubicBezTo>
                <a:cubicBezTo>
                  <a:pt x="1331" y="1981"/>
                  <a:pt x="1351" y="1989"/>
                  <a:pt x="1365" y="1982"/>
                </a:cubicBezTo>
                <a:close/>
                <a:moveTo>
                  <a:pt x="1218" y="1935"/>
                </a:moveTo>
                <a:cubicBezTo>
                  <a:pt x="1199" y="1912"/>
                  <a:pt x="1193" y="1908"/>
                  <a:pt x="1182" y="1917"/>
                </a:cubicBezTo>
                <a:cubicBezTo>
                  <a:pt x="1170" y="1926"/>
                  <a:pt x="1173" y="1939"/>
                  <a:pt x="1194" y="1962"/>
                </a:cubicBezTo>
                <a:cubicBezTo>
                  <a:pt x="1206" y="1955"/>
                  <a:pt x="1219" y="1952"/>
                  <a:pt x="1218" y="1935"/>
                </a:cubicBezTo>
                <a:close/>
                <a:moveTo>
                  <a:pt x="1128" y="2004"/>
                </a:moveTo>
                <a:cubicBezTo>
                  <a:pt x="1123" y="2007"/>
                  <a:pt x="1120" y="2014"/>
                  <a:pt x="1113" y="2024"/>
                </a:cubicBezTo>
                <a:cubicBezTo>
                  <a:pt x="1124" y="2028"/>
                  <a:pt x="1131" y="2034"/>
                  <a:pt x="1137" y="2033"/>
                </a:cubicBezTo>
                <a:cubicBezTo>
                  <a:pt x="1147" y="2031"/>
                  <a:pt x="1151" y="2022"/>
                  <a:pt x="1147" y="2012"/>
                </a:cubicBezTo>
                <a:cubicBezTo>
                  <a:pt x="1143" y="2003"/>
                  <a:pt x="1137" y="1999"/>
                  <a:pt x="1128" y="2004"/>
                </a:cubicBezTo>
                <a:close/>
                <a:moveTo>
                  <a:pt x="1114" y="2069"/>
                </a:moveTo>
                <a:cubicBezTo>
                  <a:pt x="1107" y="2074"/>
                  <a:pt x="1099" y="2079"/>
                  <a:pt x="1093" y="2083"/>
                </a:cubicBezTo>
                <a:cubicBezTo>
                  <a:pt x="1096" y="2098"/>
                  <a:pt x="1097" y="2110"/>
                  <a:pt x="1112" y="2111"/>
                </a:cubicBezTo>
                <a:cubicBezTo>
                  <a:pt x="1118" y="2111"/>
                  <a:pt x="1126" y="2106"/>
                  <a:pt x="1128" y="2102"/>
                </a:cubicBezTo>
                <a:cubicBezTo>
                  <a:pt x="1136" y="2088"/>
                  <a:pt x="1127" y="2079"/>
                  <a:pt x="1114" y="2069"/>
                </a:cubicBezTo>
                <a:close/>
                <a:moveTo>
                  <a:pt x="1181" y="2088"/>
                </a:moveTo>
                <a:cubicBezTo>
                  <a:pt x="1173" y="2107"/>
                  <a:pt x="1175" y="2121"/>
                  <a:pt x="1187" y="2121"/>
                </a:cubicBezTo>
                <a:cubicBezTo>
                  <a:pt x="1193" y="2122"/>
                  <a:pt x="1203" y="2115"/>
                  <a:pt x="1206" y="2109"/>
                </a:cubicBezTo>
                <a:cubicBezTo>
                  <a:pt x="1211" y="2100"/>
                  <a:pt x="1202" y="2093"/>
                  <a:pt x="1181" y="2088"/>
                </a:cubicBezTo>
                <a:close/>
                <a:moveTo>
                  <a:pt x="1216" y="1292"/>
                </a:moveTo>
                <a:cubicBezTo>
                  <a:pt x="1218" y="1276"/>
                  <a:pt x="1207" y="1265"/>
                  <a:pt x="1192" y="1264"/>
                </a:cubicBezTo>
                <a:cubicBezTo>
                  <a:pt x="1180" y="1263"/>
                  <a:pt x="1161" y="1265"/>
                  <a:pt x="1155" y="1273"/>
                </a:cubicBezTo>
                <a:cubicBezTo>
                  <a:pt x="1139" y="1294"/>
                  <a:pt x="1150" y="1313"/>
                  <a:pt x="1169" y="1328"/>
                </a:cubicBezTo>
                <a:cubicBezTo>
                  <a:pt x="1194" y="1327"/>
                  <a:pt x="1213" y="1319"/>
                  <a:pt x="1216" y="1292"/>
                </a:cubicBezTo>
                <a:close/>
                <a:moveTo>
                  <a:pt x="1292" y="2075"/>
                </a:moveTo>
                <a:cubicBezTo>
                  <a:pt x="1279" y="2101"/>
                  <a:pt x="1280" y="2111"/>
                  <a:pt x="1294" y="2116"/>
                </a:cubicBezTo>
                <a:cubicBezTo>
                  <a:pt x="1305" y="2120"/>
                  <a:pt x="1313" y="2115"/>
                  <a:pt x="1318" y="2106"/>
                </a:cubicBezTo>
                <a:cubicBezTo>
                  <a:pt x="1324" y="2093"/>
                  <a:pt x="1314" y="2081"/>
                  <a:pt x="1292" y="2075"/>
                </a:cubicBezTo>
                <a:close/>
                <a:moveTo>
                  <a:pt x="1292" y="1858"/>
                </a:moveTo>
                <a:cubicBezTo>
                  <a:pt x="1282" y="1861"/>
                  <a:pt x="1274" y="1873"/>
                  <a:pt x="1276" y="1883"/>
                </a:cubicBezTo>
                <a:cubicBezTo>
                  <a:pt x="1279" y="1895"/>
                  <a:pt x="1294" y="1903"/>
                  <a:pt x="1306" y="1899"/>
                </a:cubicBezTo>
                <a:cubicBezTo>
                  <a:pt x="1316" y="1896"/>
                  <a:pt x="1323" y="1881"/>
                  <a:pt x="1319" y="1871"/>
                </a:cubicBezTo>
                <a:cubicBezTo>
                  <a:pt x="1315" y="1861"/>
                  <a:pt x="1302" y="1855"/>
                  <a:pt x="1292" y="1858"/>
                </a:cubicBezTo>
                <a:close/>
                <a:moveTo>
                  <a:pt x="1200" y="2013"/>
                </a:moveTo>
                <a:cubicBezTo>
                  <a:pt x="1193" y="2024"/>
                  <a:pt x="1189" y="2033"/>
                  <a:pt x="1184" y="2042"/>
                </a:cubicBezTo>
                <a:cubicBezTo>
                  <a:pt x="1209" y="2063"/>
                  <a:pt x="1214" y="2062"/>
                  <a:pt x="1225" y="2035"/>
                </a:cubicBezTo>
                <a:cubicBezTo>
                  <a:pt x="1217" y="2028"/>
                  <a:pt x="1210" y="2022"/>
                  <a:pt x="1200" y="2013"/>
                </a:cubicBezTo>
                <a:close/>
                <a:moveTo>
                  <a:pt x="1228" y="2150"/>
                </a:moveTo>
                <a:cubicBezTo>
                  <a:pt x="1224" y="2151"/>
                  <a:pt x="1221" y="2154"/>
                  <a:pt x="1219" y="2158"/>
                </a:cubicBezTo>
                <a:cubicBezTo>
                  <a:pt x="1256" y="2158"/>
                  <a:pt x="1256" y="2158"/>
                  <a:pt x="1256" y="2158"/>
                </a:cubicBezTo>
                <a:cubicBezTo>
                  <a:pt x="1251" y="2149"/>
                  <a:pt x="1240" y="2145"/>
                  <a:pt x="1228" y="2150"/>
                </a:cubicBezTo>
                <a:close/>
                <a:moveTo>
                  <a:pt x="1294" y="2009"/>
                </a:moveTo>
                <a:cubicBezTo>
                  <a:pt x="1299" y="1994"/>
                  <a:pt x="1290" y="1983"/>
                  <a:pt x="1274" y="1977"/>
                </a:cubicBezTo>
                <a:cubicBezTo>
                  <a:pt x="1258" y="1984"/>
                  <a:pt x="1247" y="1994"/>
                  <a:pt x="1252" y="2011"/>
                </a:cubicBezTo>
                <a:cubicBezTo>
                  <a:pt x="1254" y="2018"/>
                  <a:pt x="1264" y="2024"/>
                  <a:pt x="1271" y="2026"/>
                </a:cubicBezTo>
                <a:cubicBezTo>
                  <a:pt x="1283" y="2029"/>
                  <a:pt x="1292" y="2019"/>
                  <a:pt x="1294" y="2009"/>
                </a:cubicBezTo>
                <a:close/>
                <a:moveTo>
                  <a:pt x="1982" y="1860"/>
                </a:moveTo>
                <a:cubicBezTo>
                  <a:pt x="2011" y="1852"/>
                  <a:pt x="2040" y="1817"/>
                  <a:pt x="2034" y="1792"/>
                </a:cubicBezTo>
                <a:cubicBezTo>
                  <a:pt x="2023" y="1752"/>
                  <a:pt x="1993" y="1738"/>
                  <a:pt x="1954" y="1740"/>
                </a:cubicBezTo>
                <a:cubicBezTo>
                  <a:pt x="1910" y="1781"/>
                  <a:pt x="1903" y="1801"/>
                  <a:pt x="1924" y="1834"/>
                </a:cubicBezTo>
                <a:cubicBezTo>
                  <a:pt x="1937" y="1856"/>
                  <a:pt x="1955" y="1868"/>
                  <a:pt x="1982" y="1860"/>
                </a:cubicBezTo>
                <a:close/>
                <a:moveTo>
                  <a:pt x="2752" y="1969"/>
                </a:moveTo>
                <a:cubicBezTo>
                  <a:pt x="2714" y="1985"/>
                  <a:pt x="2716" y="2012"/>
                  <a:pt x="2730" y="2046"/>
                </a:cubicBezTo>
                <a:cubicBezTo>
                  <a:pt x="2750" y="2052"/>
                  <a:pt x="2769" y="2059"/>
                  <a:pt x="2785" y="2064"/>
                </a:cubicBezTo>
                <a:cubicBezTo>
                  <a:pt x="2827" y="2040"/>
                  <a:pt x="2828" y="2010"/>
                  <a:pt x="2809" y="1978"/>
                </a:cubicBezTo>
                <a:cubicBezTo>
                  <a:pt x="2796" y="1956"/>
                  <a:pt x="2774" y="1960"/>
                  <a:pt x="2752" y="1969"/>
                </a:cubicBezTo>
                <a:close/>
                <a:moveTo>
                  <a:pt x="2635" y="1396"/>
                </a:moveTo>
                <a:cubicBezTo>
                  <a:pt x="2616" y="1405"/>
                  <a:pt x="2595" y="1414"/>
                  <a:pt x="2572" y="1424"/>
                </a:cubicBezTo>
                <a:cubicBezTo>
                  <a:pt x="2564" y="1498"/>
                  <a:pt x="2569" y="1511"/>
                  <a:pt x="2607" y="1522"/>
                </a:cubicBezTo>
                <a:cubicBezTo>
                  <a:pt x="2636" y="1531"/>
                  <a:pt x="2658" y="1524"/>
                  <a:pt x="2672" y="1497"/>
                </a:cubicBezTo>
                <a:cubicBezTo>
                  <a:pt x="2691" y="1463"/>
                  <a:pt x="2680" y="1432"/>
                  <a:pt x="2635" y="1396"/>
                </a:cubicBezTo>
                <a:close/>
                <a:moveTo>
                  <a:pt x="2776" y="1841"/>
                </a:moveTo>
                <a:cubicBezTo>
                  <a:pt x="2799" y="1832"/>
                  <a:pt x="2817" y="1795"/>
                  <a:pt x="2809" y="1771"/>
                </a:cubicBezTo>
                <a:cubicBezTo>
                  <a:pt x="2801" y="1747"/>
                  <a:pt x="2769" y="1734"/>
                  <a:pt x="2738" y="1743"/>
                </a:cubicBezTo>
                <a:cubicBezTo>
                  <a:pt x="2710" y="1751"/>
                  <a:pt x="2696" y="1780"/>
                  <a:pt x="2706" y="1811"/>
                </a:cubicBezTo>
                <a:cubicBezTo>
                  <a:pt x="2714" y="1837"/>
                  <a:pt x="2748" y="1851"/>
                  <a:pt x="2776" y="1841"/>
                </a:cubicBezTo>
                <a:close/>
                <a:moveTo>
                  <a:pt x="2612" y="1590"/>
                </a:moveTo>
                <a:cubicBezTo>
                  <a:pt x="2582" y="1574"/>
                  <a:pt x="2553" y="1596"/>
                  <a:pt x="2535" y="1649"/>
                </a:cubicBezTo>
                <a:cubicBezTo>
                  <a:pt x="2595" y="1682"/>
                  <a:pt x="2619" y="1681"/>
                  <a:pt x="2634" y="1649"/>
                </a:cubicBezTo>
                <a:cubicBezTo>
                  <a:pt x="2646" y="1622"/>
                  <a:pt x="2634" y="1603"/>
                  <a:pt x="2612" y="1590"/>
                </a:cubicBezTo>
                <a:close/>
                <a:moveTo>
                  <a:pt x="2577" y="2046"/>
                </a:moveTo>
                <a:cubicBezTo>
                  <a:pt x="2544" y="2025"/>
                  <a:pt x="2521" y="2046"/>
                  <a:pt x="2496" y="2076"/>
                </a:cubicBezTo>
                <a:cubicBezTo>
                  <a:pt x="2507" y="2094"/>
                  <a:pt x="2517" y="2113"/>
                  <a:pt x="2527" y="2129"/>
                </a:cubicBezTo>
                <a:cubicBezTo>
                  <a:pt x="2563" y="2124"/>
                  <a:pt x="2594" y="2122"/>
                  <a:pt x="2596" y="2085"/>
                </a:cubicBezTo>
                <a:cubicBezTo>
                  <a:pt x="2597" y="2072"/>
                  <a:pt x="2588" y="2052"/>
                  <a:pt x="2577" y="2046"/>
                </a:cubicBezTo>
                <a:close/>
                <a:moveTo>
                  <a:pt x="2606" y="1860"/>
                </a:moveTo>
                <a:cubicBezTo>
                  <a:pt x="2583" y="1847"/>
                  <a:pt x="2565" y="1867"/>
                  <a:pt x="2551" y="1916"/>
                </a:cubicBezTo>
                <a:cubicBezTo>
                  <a:pt x="2596" y="1940"/>
                  <a:pt x="2629" y="1936"/>
                  <a:pt x="2632" y="1908"/>
                </a:cubicBezTo>
                <a:cubicBezTo>
                  <a:pt x="2634" y="1892"/>
                  <a:pt x="2620" y="1868"/>
                  <a:pt x="2606" y="1860"/>
                </a:cubicBezTo>
                <a:close/>
                <a:moveTo>
                  <a:pt x="2830" y="917"/>
                </a:moveTo>
                <a:cubicBezTo>
                  <a:pt x="2808" y="924"/>
                  <a:pt x="2798" y="945"/>
                  <a:pt x="2807" y="965"/>
                </a:cubicBezTo>
                <a:cubicBezTo>
                  <a:pt x="2817" y="989"/>
                  <a:pt x="2842" y="1002"/>
                  <a:pt x="2863" y="994"/>
                </a:cubicBezTo>
                <a:cubicBezTo>
                  <a:pt x="2870" y="991"/>
                  <a:pt x="2875" y="987"/>
                  <a:pt x="2880" y="981"/>
                </a:cubicBezTo>
                <a:cubicBezTo>
                  <a:pt x="2880" y="924"/>
                  <a:pt x="2880" y="924"/>
                  <a:pt x="2880" y="924"/>
                </a:cubicBezTo>
                <a:cubicBezTo>
                  <a:pt x="2868" y="914"/>
                  <a:pt x="2849" y="910"/>
                  <a:pt x="2830" y="917"/>
                </a:cubicBezTo>
                <a:close/>
                <a:moveTo>
                  <a:pt x="2845" y="605"/>
                </a:moveTo>
                <a:cubicBezTo>
                  <a:pt x="2828" y="611"/>
                  <a:pt x="2820" y="635"/>
                  <a:pt x="2828" y="653"/>
                </a:cubicBezTo>
                <a:cubicBezTo>
                  <a:pt x="2835" y="668"/>
                  <a:pt x="2860" y="679"/>
                  <a:pt x="2876" y="673"/>
                </a:cubicBezTo>
                <a:cubicBezTo>
                  <a:pt x="2877" y="672"/>
                  <a:pt x="2878" y="671"/>
                  <a:pt x="2880" y="670"/>
                </a:cubicBezTo>
                <a:cubicBezTo>
                  <a:pt x="2880" y="607"/>
                  <a:pt x="2880" y="607"/>
                  <a:pt x="2880" y="607"/>
                </a:cubicBezTo>
                <a:cubicBezTo>
                  <a:pt x="2870" y="601"/>
                  <a:pt x="2858" y="600"/>
                  <a:pt x="2845" y="605"/>
                </a:cubicBezTo>
                <a:close/>
                <a:moveTo>
                  <a:pt x="2504" y="882"/>
                </a:moveTo>
                <a:cubicBezTo>
                  <a:pt x="2498" y="863"/>
                  <a:pt x="2472" y="845"/>
                  <a:pt x="2452" y="850"/>
                </a:cubicBezTo>
                <a:cubicBezTo>
                  <a:pt x="2421" y="857"/>
                  <a:pt x="2414" y="882"/>
                  <a:pt x="2410" y="914"/>
                </a:cubicBezTo>
                <a:cubicBezTo>
                  <a:pt x="2427" y="924"/>
                  <a:pt x="2443" y="935"/>
                  <a:pt x="2460" y="945"/>
                </a:cubicBezTo>
                <a:cubicBezTo>
                  <a:pt x="2501" y="916"/>
                  <a:pt x="2510" y="902"/>
                  <a:pt x="2504" y="882"/>
                </a:cubicBezTo>
                <a:close/>
                <a:moveTo>
                  <a:pt x="2854" y="1386"/>
                </a:moveTo>
                <a:cubicBezTo>
                  <a:pt x="2858" y="1397"/>
                  <a:pt x="2868" y="1408"/>
                  <a:pt x="2880" y="1417"/>
                </a:cubicBezTo>
                <a:cubicBezTo>
                  <a:pt x="2880" y="1323"/>
                  <a:pt x="2880" y="1323"/>
                  <a:pt x="2880" y="1323"/>
                </a:cubicBezTo>
                <a:cubicBezTo>
                  <a:pt x="2858" y="1339"/>
                  <a:pt x="2847" y="1364"/>
                  <a:pt x="2854" y="1386"/>
                </a:cubicBezTo>
                <a:close/>
                <a:moveTo>
                  <a:pt x="2837" y="1515"/>
                </a:moveTo>
                <a:cubicBezTo>
                  <a:pt x="2821" y="1503"/>
                  <a:pt x="2793" y="1495"/>
                  <a:pt x="2774" y="1499"/>
                </a:cubicBezTo>
                <a:cubicBezTo>
                  <a:pt x="2738" y="1507"/>
                  <a:pt x="2742" y="1540"/>
                  <a:pt x="2747" y="1579"/>
                </a:cubicBezTo>
                <a:cubicBezTo>
                  <a:pt x="2775" y="1581"/>
                  <a:pt x="2800" y="1583"/>
                  <a:pt x="2822" y="1585"/>
                </a:cubicBezTo>
                <a:cubicBezTo>
                  <a:pt x="2842" y="1561"/>
                  <a:pt x="2865" y="1538"/>
                  <a:pt x="2837" y="1515"/>
                </a:cubicBezTo>
                <a:close/>
                <a:moveTo>
                  <a:pt x="2859" y="1723"/>
                </a:moveTo>
                <a:cubicBezTo>
                  <a:pt x="2867" y="1731"/>
                  <a:pt x="2874" y="1737"/>
                  <a:pt x="2880" y="1742"/>
                </a:cubicBezTo>
                <a:cubicBezTo>
                  <a:pt x="2880" y="1650"/>
                  <a:pt x="2880" y="1650"/>
                  <a:pt x="2880" y="1650"/>
                </a:cubicBezTo>
                <a:cubicBezTo>
                  <a:pt x="2868" y="1660"/>
                  <a:pt x="2862" y="1682"/>
                  <a:pt x="2859" y="1723"/>
                </a:cubicBezTo>
                <a:close/>
                <a:moveTo>
                  <a:pt x="2321" y="1460"/>
                </a:moveTo>
                <a:cubicBezTo>
                  <a:pt x="2309" y="1431"/>
                  <a:pt x="2270" y="1416"/>
                  <a:pt x="2237" y="1427"/>
                </a:cubicBezTo>
                <a:cubicBezTo>
                  <a:pt x="2202" y="1440"/>
                  <a:pt x="2184" y="1476"/>
                  <a:pt x="2196" y="1513"/>
                </a:cubicBezTo>
                <a:cubicBezTo>
                  <a:pt x="2207" y="1547"/>
                  <a:pt x="2247" y="1567"/>
                  <a:pt x="2281" y="1555"/>
                </a:cubicBezTo>
                <a:cubicBezTo>
                  <a:pt x="2314" y="1542"/>
                  <a:pt x="2335" y="1494"/>
                  <a:pt x="2321" y="1460"/>
                </a:cubicBezTo>
                <a:close/>
                <a:moveTo>
                  <a:pt x="2026" y="2152"/>
                </a:moveTo>
                <a:cubicBezTo>
                  <a:pt x="2021" y="2153"/>
                  <a:pt x="2015" y="2156"/>
                  <a:pt x="2010" y="2158"/>
                </a:cubicBezTo>
                <a:cubicBezTo>
                  <a:pt x="2073" y="2158"/>
                  <a:pt x="2073" y="2158"/>
                  <a:pt x="2073" y="2158"/>
                </a:cubicBezTo>
                <a:cubicBezTo>
                  <a:pt x="2061" y="2149"/>
                  <a:pt x="2046" y="2146"/>
                  <a:pt x="2026" y="2152"/>
                </a:cubicBezTo>
                <a:close/>
                <a:moveTo>
                  <a:pt x="2398" y="1419"/>
                </a:moveTo>
                <a:cubicBezTo>
                  <a:pt x="2389" y="1459"/>
                  <a:pt x="2393" y="1488"/>
                  <a:pt x="2437" y="1504"/>
                </a:cubicBezTo>
                <a:cubicBezTo>
                  <a:pt x="2500" y="1470"/>
                  <a:pt x="2501" y="1461"/>
                  <a:pt x="2453" y="1406"/>
                </a:cubicBezTo>
                <a:cubicBezTo>
                  <a:pt x="2435" y="1410"/>
                  <a:pt x="2415" y="1415"/>
                  <a:pt x="2398" y="1419"/>
                </a:cubicBezTo>
                <a:close/>
                <a:moveTo>
                  <a:pt x="2188" y="1808"/>
                </a:moveTo>
                <a:cubicBezTo>
                  <a:pt x="2129" y="1849"/>
                  <a:pt x="2120" y="1865"/>
                  <a:pt x="2139" y="1892"/>
                </a:cubicBezTo>
                <a:cubicBezTo>
                  <a:pt x="2160" y="1923"/>
                  <a:pt x="2190" y="1917"/>
                  <a:pt x="2249" y="1869"/>
                </a:cubicBezTo>
                <a:cubicBezTo>
                  <a:pt x="2233" y="1840"/>
                  <a:pt x="2228" y="1806"/>
                  <a:pt x="2188" y="1808"/>
                </a:cubicBezTo>
                <a:close/>
                <a:moveTo>
                  <a:pt x="1116" y="1953"/>
                </a:moveTo>
                <a:cubicBezTo>
                  <a:pt x="1106" y="1945"/>
                  <a:pt x="1097" y="1933"/>
                  <a:pt x="1083" y="1945"/>
                </a:cubicBezTo>
                <a:cubicBezTo>
                  <a:pt x="1079" y="1948"/>
                  <a:pt x="1076" y="1960"/>
                  <a:pt x="1079" y="1964"/>
                </a:cubicBezTo>
                <a:cubicBezTo>
                  <a:pt x="1084" y="1971"/>
                  <a:pt x="1093" y="1979"/>
                  <a:pt x="1100" y="1979"/>
                </a:cubicBezTo>
                <a:cubicBezTo>
                  <a:pt x="1114" y="1980"/>
                  <a:pt x="1114" y="1966"/>
                  <a:pt x="1116" y="1953"/>
                </a:cubicBezTo>
                <a:close/>
                <a:moveTo>
                  <a:pt x="1843" y="1000"/>
                </a:moveTo>
                <a:cubicBezTo>
                  <a:pt x="1802" y="998"/>
                  <a:pt x="1792" y="1003"/>
                  <a:pt x="1784" y="1028"/>
                </a:cubicBezTo>
                <a:cubicBezTo>
                  <a:pt x="1774" y="1056"/>
                  <a:pt x="1780" y="1067"/>
                  <a:pt x="1822" y="1092"/>
                </a:cubicBezTo>
                <a:cubicBezTo>
                  <a:pt x="1880" y="1069"/>
                  <a:pt x="1884" y="1049"/>
                  <a:pt x="1843" y="1000"/>
                </a:cubicBezTo>
                <a:close/>
                <a:moveTo>
                  <a:pt x="1950" y="1424"/>
                </a:moveTo>
                <a:cubicBezTo>
                  <a:pt x="1944" y="1394"/>
                  <a:pt x="1904" y="1366"/>
                  <a:pt x="1876" y="1372"/>
                </a:cubicBezTo>
                <a:cubicBezTo>
                  <a:pt x="1837" y="1379"/>
                  <a:pt x="1816" y="1421"/>
                  <a:pt x="1828" y="1467"/>
                </a:cubicBezTo>
                <a:cubicBezTo>
                  <a:pt x="1838" y="1504"/>
                  <a:pt x="1861" y="1517"/>
                  <a:pt x="1898" y="1506"/>
                </a:cubicBezTo>
                <a:cubicBezTo>
                  <a:pt x="1932" y="1495"/>
                  <a:pt x="1957" y="1457"/>
                  <a:pt x="1950" y="1424"/>
                </a:cubicBezTo>
                <a:close/>
                <a:moveTo>
                  <a:pt x="2046" y="1556"/>
                </a:moveTo>
                <a:cubicBezTo>
                  <a:pt x="2022" y="1564"/>
                  <a:pt x="2006" y="1594"/>
                  <a:pt x="2012" y="1619"/>
                </a:cubicBezTo>
                <a:cubicBezTo>
                  <a:pt x="2017" y="1644"/>
                  <a:pt x="2046" y="1666"/>
                  <a:pt x="2069" y="1661"/>
                </a:cubicBezTo>
                <a:cubicBezTo>
                  <a:pt x="2098" y="1656"/>
                  <a:pt x="2121" y="1620"/>
                  <a:pt x="2113" y="1592"/>
                </a:cubicBezTo>
                <a:cubicBezTo>
                  <a:pt x="2106" y="1565"/>
                  <a:pt x="2072" y="1547"/>
                  <a:pt x="2046" y="1556"/>
                </a:cubicBezTo>
                <a:close/>
                <a:moveTo>
                  <a:pt x="2428" y="1805"/>
                </a:moveTo>
                <a:cubicBezTo>
                  <a:pt x="2412" y="1821"/>
                  <a:pt x="2395" y="1839"/>
                  <a:pt x="2372" y="1862"/>
                </a:cubicBezTo>
                <a:cubicBezTo>
                  <a:pt x="2399" y="1879"/>
                  <a:pt x="2420" y="1892"/>
                  <a:pt x="2440" y="1904"/>
                </a:cubicBezTo>
                <a:cubicBezTo>
                  <a:pt x="2493" y="1845"/>
                  <a:pt x="2492" y="1835"/>
                  <a:pt x="2428" y="1805"/>
                </a:cubicBezTo>
                <a:close/>
                <a:moveTo>
                  <a:pt x="2363" y="1989"/>
                </a:moveTo>
                <a:cubicBezTo>
                  <a:pt x="2341" y="1996"/>
                  <a:pt x="2330" y="2012"/>
                  <a:pt x="2341" y="2032"/>
                </a:cubicBezTo>
                <a:cubicBezTo>
                  <a:pt x="2348" y="2046"/>
                  <a:pt x="2365" y="2054"/>
                  <a:pt x="2388" y="2072"/>
                </a:cubicBezTo>
                <a:cubicBezTo>
                  <a:pt x="2400" y="2046"/>
                  <a:pt x="2414" y="2029"/>
                  <a:pt x="2412" y="2015"/>
                </a:cubicBezTo>
                <a:cubicBezTo>
                  <a:pt x="2408" y="1992"/>
                  <a:pt x="2388" y="1981"/>
                  <a:pt x="2363" y="1989"/>
                </a:cubicBezTo>
                <a:close/>
                <a:moveTo>
                  <a:pt x="2218" y="2056"/>
                </a:moveTo>
                <a:cubicBezTo>
                  <a:pt x="2196" y="2080"/>
                  <a:pt x="2165" y="2100"/>
                  <a:pt x="2192" y="2133"/>
                </a:cubicBezTo>
                <a:cubicBezTo>
                  <a:pt x="2201" y="2144"/>
                  <a:pt x="2229" y="2152"/>
                  <a:pt x="2239" y="2146"/>
                </a:cubicBezTo>
                <a:cubicBezTo>
                  <a:pt x="2257" y="2136"/>
                  <a:pt x="2277" y="2115"/>
                  <a:pt x="2279" y="2097"/>
                </a:cubicBezTo>
                <a:cubicBezTo>
                  <a:pt x="2282" y="2063"/>
                  <a:pt x="2249" y="2062"/>
                  <a:pt x="2218" y="2056"/>
                </a:cubicBezTo>
                <a:close/>
                <a:moveTo>
                  <a:pt x="1781" y="1176"/>
                </a:moveTo>
                <a:cubicBezTo>
                  <a:pt x="1759" y="1170"/>
                  <a:pt x="1734" y="1185"/>
                  <a:pt x="1728" y="1208"/>
                </a:cubicBezTo>
                <a:cubicBezTo>
                  <a:pt x="1722" y="1228"/>
                  <a:pt x="1735" y="1246"/>
                  <a:pt x="1758" y="1252"/>
                </a:cubicBezTo>
                <a:cubicBezTo>
                  <a:pt x="1785" y="1259"/>
                  <a:pt x="1804" y="1250"/>
                  <a:pt x="1808" y="1228"/>
                </a:cubicBezTo>
                <a:cubicBezTo>
                  <a:pt x="1813" y="1205"/>
                  <a:pt x="1800" y="1181"/>
                  <a:pt x="1781" y="1176"/>
                </a:cubicBezTo>
                <a:close/>
                <a:moveTo>
                  <a:pt x="2375" y="1735"/>
                </a:moveTo>
                <a:cubicBezTo>
                  <a:pt x="2391" y="1731"/>
                  <a:pt x="2407" y="1709"/>
                  <a:pt x="2413" y="1692"/>
                </a:cubicBezTo>
                <a:cubicBezTo>
                  <a:pt x="2423" y="1662"/>
                  <a:pt x="2400" y="1641"/>
                  <a:pt x="2376" y="1633"/>
                </a:cubicBezTo>
                <a:cubicBezTo>
                  <a:pt x="2340" y="1621"/>
                  <a:pt x="2314" y="1640"/>
                  <a:pt x="2297" y="1678"/>
                </a:cubicBezTo>
                <a:cubicBezTo>
                  <a:pt x="2312" y="1717"/>
                  <a:pt x="2333" y="1746"/>
                  <a:pt x="2375" y="1735"/>
                </a:cubicBezTo>
                <a:close/>
                <a:moveTo>
                  <a:pt x="959" y="2075"/>
                </a:moveTo>
                <a:cubicBezTo>
                  <a:pt x="946" y="2071"/>
                  <a:pt x="937" y="2077"/>
                  <a:pt x="930" y="2088"/>
                </a:cubicBezTo>
                <a:cubicBezTo>
                  <a:pt x="924" y="2099"/>
                  <a:pt x="928" y="2108"/>
                  <a:pt x="936" y="2118"/>
                </a:cubicBezTo>
                <a:cubicBezTo>
                  <a:pt x="951" y="2122"/>
                  <a:pt x="963" y="2119"/>
                  <a:pt x="969" y="2106"/>
                </a:cubicBezTo>
                <a:cubicBezTo>
                  <a:pt x="974" y="2094"/>
                  <a:pt x="968" y="2083"/>
                  <a:pt x="959" y="2075"/>
                </a:cubicBezTo>
                <a:close/>
                <a:moveTo>
                  <a:pt x="438" y="220"/>
                </a:moveTo>
                <a:cubicBezTo>
                  <a:pt x="454" y="221"/>
                  <a:pt x="454" y="206"/>
                  <a:pt x="456" y="191"/>
                </a:cubicBezTo>
                <a:cubicBezTo>
                  <a:pt x="444" y="181"/>
                  <a:pt x="434" y="168"/>
                  <a:pt x="419" y="181"/>
                </a:cubicBezTo>
                <a:cubicBezTo>
                  <a:pt x="414" y="185"/>
                  <a:pt x="411" y="199"/>
                  <a:pt x="414" y="203"/>
                </a:cubicBezTo>
                <a:cubicBezTo>
                  <a:pt x="419" y="211"/>
                  <a:pt x="430" y="220"/>
                  <a:pt x="438" y="220"/>
                </a:cubicBezTo>
                <a:close/>
                <a:moveTo>
                  <a:pt x="331" y="56"/>
                </a:moveTo>
                <a:cubicBezTo>
                  <a:pt x="339" y="50"/>
                  <a:pt x="347" y="43"/>
                  <a:pt x="358" y="34"/>
                </a:cubicBezTo>
                <a:cubicBezTo>
                  <a:pt x="354" y="23"/>
                  <a:pt x="352" y="10"/>
                  <a:pt x="346" y="0"/>
                </a:cubicBezTo>
                <a:cubicBezTo>
                  <a:pt x="289" y="0"/>
                  <a:pt x="289" y="0"/>
                  <a:pt x="289" y="0"/>
                </a:cubicBezTo>
                <a:cubicBezTo>
                  <a:pt x="283" y="11"/>
                  <a:pt x="285" y="26"/>
                  <a:pt x="294" y="39"/>
                </a:cubicBezTo>
                <a:cubicBezTo>
                  <a:pt x="304" y="51"/>
                  <a:pt x="316" y="58"/>
                  <a:pt x="331" y="56"/>
                </a:cubicBezTo>
                <a:close/>
                <a:moveTo>
                  <a:pt x="220" y="146"/>
                </a:moveTo>
                <a:cubicBezTo>
                  <a:pt x="234" y="145"/>
                  <a:pt x="244" y="139"/>
                  <a:pt x="249" y="124"/>
                </a:cubicBezTo>
                <a:cubicBezTo>
                  <a:pt x="254" y="104"/>
                  <a:pt x="250" y="96"/>
                  <a:pt x="221" y="78"/>
                </a:cubicBezTo>
                <a:cubicBezTo>
                  <a:pt x="195" y="90"/>
                  <a:pt x="190" y="97"/>
                  <a:pt x="193" y="117"/>
                </a:cubicBezTo>
                <a:cubicBezTo>
                  <a:pt x="196" y="133"/>
                  <a:pt x="208" y="146"/>
                  <a:pt x="220" y="146"/>
                </a:cubicBezTo>
                <a:close/>
                <a:moveTo>
                  <a:pt x="375" y="357"/>
                </a:moveTo>
                <a:cubicBezTo>
                  <a:pt x="362" y="361"/>
                  <a:pt x="353" y="380"/>
                  <a:pt x="357" y="392"/>
                </a:cubicBezTo>
                <a:cubicBezTo>
                  <a:pt x="362" y="406"/>
                  <a:pt x="384" y="414"/>
                  <a:pt x="399" y="408"/>
                </a:cubicBezTo>
                <a:cubicBezTo>
                  <a:pt x="413" y="403"/>
                  <a:pt x="415" y="393"/>
                  <a:pt x="408" y="375"/>
                </a:cubicBezTo>
                <a:cubicBezTo>
                  <a:pt x="401" y="358"/>
                  <a:pt x="390" y="352"/>
                  <a:pt x="375" y="357"/>
                </a:cubicBezTo>
                <a:close/>
                <a:moveTo>
                  <a:pt x="166" y="286"/>
                </a:moveTo>
                <a:cubicBezTo>
                  <a:pt x="202" y="269"/>
                  <a:pt x="204" y="248"/>
                  <a:pt x="196" y="222"/>
                </a:cubicBezTo>
                <a:cubicBezTo>
                  <a:pt x="182" y="208"/>
                  <a:pt x="166" y="209"/>
                  <a:pt x="151" y="219"/>
                </a:cubicBezTo>
                <a:cubicBezTo>
                  <a:pt x="131" y="231"/>
                  <a:pt x="134" y="249"/>
                  <a:pt x="141" y="276"/>
                </a:cubicBezTo>
                <a:cubicBezTo>
                  <a:pt x="147" y="279"/>
                  <a:pt x="159" y="283"/>
                  <a:pt x="166" y="286"/>
                </a:cubicBezTo>
                <a:close/>
                <a:moveTo>
                  <a:pt x="348" y="100"/>
                </a:moveTo>
                <a:cubicBezTo>
                  <a:pt x="345" y="124"/>
                  <a:pt x="363" y="134"/>
                  <a:pt x="382" y="144"/>
                </a:cubicBezTo>
                <a:cubicBezTo>
                  <a:pt x="400" y="134"/>
                  <a:pt x="413" y="124"/>
                  <a:pt x="406" y="104"/>
                </a:cubicBezTo>
                <a:cubicBezTo>
                  <a:pt x="402" y="92"/>
                  <a:pt x="393" y="81"/>
                  <a:pt x="377" y="83"/>
                </a:cubicBezTo>
                <a:cubicBezTo>
                  <a:pt x="365" y="85"/>
                  <a:pt x="351" y="85"/>
                  <a:pt x="348" y="100"/>
                </a:cubicBezTo>
                <a:close/>
                <a:moveTo>
                  <a:pt x="250" y="276"/>
                </a:moveTo>
                <a:cubicBezTo>
                  <a:pt x="254" y="290"/>
                  <a:pt x="270" y="295"/>
                  <a:pt x="294" y="293"/>
                </a:cubicBezTo>
                <a:cubicBezTo>
                  <a:pt x="306" y="265"/>
                  <a:pt x="308" y="249"/>
                  <a:pt x="293" y="243"/>
                </a:cubicBezTo>
                <a:cubicBezTo>
                  <a:pt x="283" y="239"/>
                  <a:pt x="268" y="240"/>
                  <a:pt x="257" y="244"/>
                </a:cubicBezTo>
                <a:cubicBezTo>
                  <a:pt x="244" y="250"/>
                  <a:pt x="247" y="265"/>
                  <a:pt x="250" y="276"/>
                </a:cubicBezTo>
                <a:close/>
                <a:moveTo>
                  <a:pt x="60" y="1519"/>
                </a:moveTo>
                <a:cubicBezTo>
                  <a:pt x="42" y="1526"/>
                  <a:pt x="24" y="1533"/>
                  <a:pt x="0" y="1543"/>
                </a:cubicBezTo>
                <a:cubicBezTo>
                  <a:pt x="0" y="1545"/>
                  <a:pt x="0" y="1545"/>
                  <a:pt x="0" y="1545"/>
                </a:cubicBezTo>
                <a:cubicBezTo>
                  <a:pt x="14" y="1566"/>
                  <a:pt x="25" y="1582"/>
                  <a:pt x="35" y="1597"/>
                </a:cubicBezTo>
                <a:cubicBezTo>
                  <a:pt x="95" y="1571"/>
                  <a:pt x="98" y="1563"/>
                  <a:pt x="60" y="1519"/>
                </a:cubicBezTo>
                <a:close/>
                <a:moveTo>
                  <a:pt x="93" y="1223"/>
                </a:moveTo>
                <a:cubicBezTo>
                  <a:pt x="94" y="1198"/>
                  <a:pt x="69" y="1173"/>
                  <a:pt x="41" y="1171"/>
                </a:cubicBezTo>
                <a:cubicBezTo>
                  <a:pt x="25" y="1170"/>
                  <a:pt x="10" y="1175"/>
                  <a:pt x="0" y="1184"/>
                </a:cubicBezTo>
                <a:cubicBezTo>
                  <a:pt x="0" y="1268"/>
                  <a:pt x="0" y="1268"/>
                  <a:pt x="0" y="1268"/>
                </a:cubicBezTo>
                <a:cubicBezTo>
                  <a:pt x="8" y="1276"/>
                  <a:pt x="19" y="1281"/>
                  <a:pt x="31" y="1281"/>
                </a:cubicBezTo>
                <a:cubicBezTo>
                  <a:pt x="60" y="1283"/>
                  <a:pt x="92" y="1254"/>
                  <a:pt x="93" y="1223"/>
                </a:cubicBezTo>
                <a:close/>
                <a:moveTo>
                  <a:pt x="92" y="1016"/>
                </a:moveTo>
                <a:cubicBezTo>
                  <a:pt x="96" y="983"/>
                  <a:pt x="68" y="953"/>
                  <a:pt x="27" y="948"/>
                </a:cubicBezTo>
                <a:cubicBezTo>
                  <a:pt x="18" y="947"/>
                  <a:pt x="9" y="949"/>
                  <a:pt x="0" y="953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9" y="1073"/>
                  <a:pt x="18" y="1077"/>
                  <a:pt x="27" y="1077"/>
                </a:cubicBezTo>
                <a:cubicBezTo>
                  <a:pt x="56" y="1080"/>
                  <a:pt x="88" y="1050"/>
                  <a:pt x="92" y="1016"/>
                </a:cubicBezTo>
                <a:close/>
                <a:moveTo>
                  <a:pt x="77" y="1372"/>
                </a:moveTo>
                <a:cubicBezTo>
                  <a:pt x="54" y="1351"/>
                  <a:pt x="28" y="1357"/>
                  <a:pt x="2" y="1380"/>
                </a:cubicBezTo>
                <a:cubicBezTo>
                  <a:pt x="1" y="1414"/>
                  <a:pt x="7" y="1443"/>
                  <a:pt x="43" y="1449"/>
                </a:cubicBezTo>
                <a:cubicBezTo>
                  <a:pt x="56" y="1451"/>
                  <a:pt x="75" y="1440"/>
                  <a:pt x="85" y="1429"/>
                </a:cubicBezTo>
                <a:cubicBezTo>
                  <a:pt x="103" y="1410"/>
                  <a:pt x="92" y="1386"/>
                  <a:pt x="77" y="1372"/>
                </a:cubicBezTo>
                <a:close/>
                <a:moveTo>
                  <a:pt x="21" y="1746"/>
                </a:moveTo>
                <a:cubicBezTo>
                  <a:pt x="23" y="1763"/>
                  <a:pt x="25" y="1781"/>
                  <a:pt x="27" y="1796"/>
                </a:cubicBezTo>
                <a:cubicBezTo>
                  <a:pt x="56" y="1805"/>
                  <a:pt x="80" y="1813"/>
                  <a:pt x="94" y="1786"/>
                </a:cubicBezTo>
                <a:cubicBezTo>
                  <a:pt x="99" y="1776"/>
                  <a:pt x="98" y="1758"/>
                  <a:pt x="92" y="1750"/>
                </a:cubicBezTo>
                <a:cubicBezTo>
                  <a:pt x="74" y="1724"/>
                  <a:pt x="50" y="1732"/>
                  <a:pt x="21" y="1746"/>
                </a:cubicBezTo>
                <a:close/>
                <a:moveTo>
                  <a:pt x="251" y="1115"/>
                </a:moveTo>
                <a:cubicBezTo>
                  <a:pt x="276" y="1111"/>
                  <a:pt x="293" y="1090"/>
                  <a:pt x="292" y="1066"/>
                </a:cubicBezTo>
                <a:cubicBezTo>
                  <a:pt x="291" y="1042"/>
                  <a:pt x="284" y="1019"/>
                  <a:pt x="258" y="1010"/>
                </a:cubicBezTo>
                <a:cubicBezTo>
                  <a:pt x="233" y="1001"/>
                  <a:pt x="217" y="1013"/>
                  <a:pt x="189" y="1063"/>
                </a:cubicBezTo>
                <a:cubicBezTo>
                  <a:pt x="200" y="1095"/>
                  <a:pt x="214" y="1120"/>
                  <a:pt x="251" y="1115"/>
                </a:cubicBezTo>
                <a:close/>
                <a:moveTo>
                  <a:pt x="472" y="1184"/>
                </a:moveTo>
                <a:cubicBezTo>
                  <a:pt x="478" y="1160"/>
                  <a:pt x="470" y="1143"/>
                  <a:pt x="448" y="1131"/>
                </a:cubicBezTo>
                <a:cubicBezTo>
                  <a:pt x="424" y="1119"/>
                  <a:pt x="385" y="1128"/>
                  <a:pt x="368" y="1149"/>
                </a:cubicBezTo>
                <a:cubicBezTo>
                  <a:pt x="350" y="1171"/>
                  <a:pt x="354" y="1186"/>
                  <a:pt x="391" y="1232"/>
                </a:cubicBezTo>
                <a:cubicBezTo>
                  <a:pt x="447" y="1234"/>
                  <a:pt x="463" y="1224"/>
                  <a:pt x="472" y="1184"/>
                </a:cubicBezTo>
                <a:close/>
                <a:moveTo>
                  <a:pt x="391" y="310"/>
                </a:moveTo>
                <a:cubicBezTo>
                  <a:pt x="405" y="294"/>
                  <a:pt x="403" y="278"/>
                  <a:pt x="391" y="262"/>
                </a:cubicBezTo>
                <a:cubicBezTo>
                  <a:pt x="359" y="265"/>
                  <a:pt x="350" y="271"/>
                  <a:pt x="352" y="287"/>
                </a:cubicBezTo>
                <a:cubicBezTo>
                  <a:pt x="354" y="304"/>
                  <a:pt x="365" y="311"/>
                  <a:pt x="391" y="310"/>
                </a:cubicBezTo>
                <a:close/>
                <a:moveTo>
                  <a:pt x="378" y="531"/>
                </a:moveTo>
                <a:cubicBezTo>
                  <a:pt x="391" y="534"/>
                  <a:pt x="402" y="532"/>
                  <a:pt x="408" y="519"/>
                </a:cubicBezTo>
                <a:cubicBezTo>
                  <a:pt x="416" y="501"/>
                  <a:pt x="412" y="487"/>
                  <a:pt x="394" y="476"/>
                </a:cubicBezTo>
                <a:cubicBezTo>
                  <a:pt x="367" y="486"/>
                  <a:pt x="359" y="494"/>
                  <a:pt x="360" y="511"/>
                </a:cubicBezTo>
                <a:cubicBezTo>
                  <a:pt x="361" y="522"/>
                  <a:pt x="367" y="529"/>
                  <a:pt x="378" y="531"/>
                </a:cubicBezTo>
                <a:close/>
                <a:moveTo>
                  <a:pt x="452" y="368"/>
                </a:moveTo>
                <a:cubicBezTo>
                  <a:pt x="458" y="368"/>
                  <a:pt x="467" y="363"/>
                  <a:pt x="470" y="358"/>
                </a:cubicBezTo>
                <a:cubicBezTo>
                  <a:pt x="478" y="342"/>
                  <a:pt x="468" y="332"/>
                  <a:pt x="453" y="321"/>
                </a:cubicBezTo>
                <a:cubicBezTo>
                  <a:pt x="445" y="327"/>
                  <a:pt x="437" y="332"/>
                  <a:pt x="430" y="337"/>
                </a:cubicBezTo>
                <a:cubicBezTo>
                  <a:pt x="433" y="354"/>
                  <a:pt x="435" y="368"/>
                  <a:pt x="452" y="368"/>
                </a:cubicBezTo>
                <a:close/>
                <a:moveTo>
                  <a:pt x="115" y="1901"/>
                </a:moveTo>
                <a:cubicBezTo>
                  <a:pt x="118" y="1875"/>
                  <a:pt x="104" y="1864"/>
                  <a:pt x="70" y="1861"/>
                </a:cubicBezTo>
                <a:cubicBezTo>
                  <a:pt x="37" y="1858"/>
                  <a:pt x="18" y="1871"/>
                  <a:pt x="15" y="1898"/>
                </a:cubicBezTo>
                <a:cubicBezTo>
                  <a:pt x="12" y="1922"/>
                  <a:pt x="34" y="1951"/>
                  <a:pt x="56" y="1954"/>
                </a:cubicBezTo>
                <a:cubicBezTo>
                  <a:pt x="81" y="1957"/>
                  <a:pt x="112" y="1929"/>
                  <a:pt x="115" y="1901"/>
                </a:cubicBezTo>
                <a:close/>
                <a:moveTo>
                  <a:pt x="288" y="1365"/>
                </a:moveTo>
                <a:cubicBezTo>
                  <a:pt x="307" y="1381"/>
                  <a:pt x="326" y="1383"/>
                  <a:pt x="346" y="1368"/>
                </a:cubicBezTo>
                <a:cubicBezTo>
                  <a:pt x="371" y="1348"/>
                  <a:pt x="373" y="1321"/>
                  <a:pt x="350" y="1279"/>
                </a:cubicBezTo>
                <a:cubicBezTo>
                  <a:pt x="333" y="1279"/>
                  <a:pt x="314" y="1279"/>
                  <a:pt x="294" y="1280"/>
                </a:cubicBezTo>
                <a:cubicBezTo>
                  <a:pt x="264" y="1333"/>
                  <a:pt x="263" y="1344"/>
                  <a:pt x="288" y="1365"/>
                </a:cubicBezTo>
                <a:close/>
                <a:moveTo>
                  <a:pt x="489" y="1641"/>
                </a:moveTo>
                <a:cubicBezTo>
                  <a:pt x="509" y="1596"/>
                  <a:pt x="506" y="1572"/>
                  <a:pt x="477" y="1556"/>
                </a:cubicBezTo>
                <a:cubicBezTo>
                  <a:pt x="452" y="1542"/>
                  <a:pt x="438" y="1552"/>
                  <a:pt x="411" y="1600"/>
                </a:cubicBezTo>
                <a:cubicBezTo>
                  <a:pt x="433" y="1649"/>
                  <a:pt x="437" y="1651"/>
                  <a:pt x="489" y="1641"/>
                </a:cubicBezTo>
                <a:close/>
                <a:moveTo>
                  <a:pt x="481" y="99"/>
                </a:moveTo>
                <a:cubicBezTo>
                  <a:pt x="488" y="94"/>
                  <a:pt x="498" y="85"/>
                  <a:pt x="498" y="77"/>
                </a:cubicBezTo>
                <a:cubicBezTo>
                  <a:pt x="498" y="59"/>
                  <a:pt x="484" y="52"/>
                  <a:pt x="466" y="52"/>
                </a:cubicBezTo>
                <a:cubicBezTo>
                  <a:pt x="453" y="63"/>
                  <a:pt x="445" y="76"/>
                  <a:pt x="455" y="93"/>
                </a:cubicBezTo>
                <a:cubicBezTo>
                  <a:pt x="461" y="103"/>
                  <a:pt x="472" y="105"/>
                  <a:pt x="481" y="99"/>
                </a:cubicBezTo>
                <a:close/>
                <a:moveTo>
                  <a:pt x="478" y="515"/>
                </a:moveTo>
                <a:cubicBezTo>
                  <a:pt x="453" y="528"/>
                  <a:pt x="447" y="538"/>
                  <a:pt x="452" y="556"/>
                </a:cubicBezTo>
                <a:cubicBezTo>
                  <a:pt x="455" y="570"/>
                  <a:pt x="465" y="576"/>
                  <a:pt x="479" y="574"/>
                </a:cubicBezTo>
                <a:cubicBezTo>
                  <a:pt x="495" y="573"/>
                  <a:pt x="506" y="557"/>
                  <a:pt x="507" y="532"/>
                </a:cubicBezTo>
                <a:cubicBezTo>
                  <a:pt x="497" y="526"/>
                  <a:pt x="487" y="521"/>
                  <a:pt x="478" y="515"/>
                </a:cubicBezTo>
                <a:close/>
                <a:moveTo>
                  <a:pt x="431" y="674"/>
                </a:moveTo>
                <a:cubicBezTo>
                  <a:pt x="442" y="691"/>
                  <a:pt x="452" y="692"/>
                  <a:pt x="480" y="681"/>
                </a:cubicBezTo>
                <a:cubicBezTo>
                  <a:pt x="484" y="671"/>
                  <a:pt x="488" y="661"/>
                  <a:pt x="492" y="649"/>
                </a:cubicBezTo>
                <a:cubicBezTo>
                  <a:pt x="467" y="627"/>
                  <a:pt x="449" y="623"/>
                  <a:pt x="434" y="635"/>
                </a:cubicBezTo>
                <a:cubicBezTo>
                  <a:pt x="424" y="644"/>
                  <a:pt x="422" y="662"/>
                  <a:pt x="431" y="674"/>
                </a:cubicBezTo>
                <a:close/>
                <a:moveTo>
                  <a:pt x="463" y="1436"/>
                </a:moveTo>
                <a:cubicBezTo>
                  <a:pt x="456" y="1421"/>
                  <a:pt x="437" y="1406"/>
                  <a:pt x="421" y="1403"/>
                </a:cubicBezTo>
                <a:cubicBezTo>
                  <a:pt x="392" y="1397"/>
                  <a:pt x="384" y="1423"/>
                  <a:pt x="375" y="1454"/>
                </a:cubicBezTo>
                <a:cubicBezTo>
                  <a:pt x="395" y="1465"/>
                  <a:pt x="413" y="1475"/>
                  <a:pt x="429" y="1484"/>
                </a:cubicBezTo>
                <a:cubicBezTo>
                  <a:pt x="452" y="1472"/>
                  <a:pt x="477" y="1462"/>
                  <a:pt x="463" y="1436"/>
                </a:cubicBezTo>
                <a:close/>
                <a:moveTo>
                  <a:pt x="479" y="280"/>
                </a:moveTo>
                <a:cubicBezTo>
                  <a:pt x="490" y="278"/>
                  <a:pt x="495" y="268"/>
                  <a:pt x="490" y="257"/>
                </a:cubicBezTo>
                <a:cubicBezTo>
                  <a:pt x="487" y="247"/>
                  <a:pt x="479" y="242"/>
                  <a:pt x="470" y="248"/>
                </a:cubicBezTo>
                <a:cubicBezTo>
                  <a:pt x="464" y="251"/>
                  <a:pt x="460" y="260"/>
                  <a:pt x="452" y="270"/>
                </a:cubicBezTo>
                <a:cubicBezTo>
                  <a:pt x="465" y="275"/>
                  <a:pt x="473" y="282"/>
                  <a:pt x="479" y="280"/>
                </a:cubicBezTo>
                <a:close/>
                <a:moveTo>
                  <a:pt x="1006" y="2150"/>
                </a:moveTo>
                <a:cubicBezTo>
                  <a:pt x="996" y="2143"/>
                  <a:pt x="973" y="2145"/>
                  <a:pt x="965" y="2156"/>
                </a:cubicBezTo>
                <a:cubicBezTo>
                  <a:pt x="965" y="2157"/>
                  <a:pt x="964" y="2158"/>
                  <a:pt x="964" y="2158"/>
                </a:cubicBezTo>
                <a:cubicBezTo>
                  <a:pt x="1014" y="2158"/>
                  <a:pt x="1014" y="2158"/>
                  <a:pt x="1014" y="2158"/>
                </a:cubicBezTo>
                <a:cubicBezTo>
                  <a:pt x="1013" y="2155"/>
                  <a:pt x="1010" y="2152"/>
                  <a:pt x="1006" y="2150"/>
                </a:cubicBezTo>
                <a:close/>
                <a:moveTo>
                  <a:pt x="885" y="1981"/>
                </a:moveTo>
                <a:cubicBezTo>
                  <a:pt x="873" y="1969"/>
                  <a:pt x="859" y="1969"/>
                  <a:pt x="846" y="1978"/>
                </a:cubicBezTo>
                <a:cubicBezTo>
                  <a:pt x="828" y="1989"/>
                  <a:pt x="831" y="2005"/>
                  <a:pt x="837" y="2029"/>
                </a:cubicBezTo>
                <a:cubicBezTo>
                  <a:pt x="843" y="2031"/>
                  <a:pt x="852" y="2035"/>
                  <a:pt x="859" y="2037"/>
                </a:cubicBezTo>
                <a:cubicBezTo>
                  <a:pt x="891" y="2023"/>
                  <a:pt x="893" y="2004"/>
                  <a:pt x="885" y="1981"/>
                </a:cubicBezTo>
                <a:close/>
                <a:moveTo>
                  <a:pt x="883" y="1156"/>
                </a:moveTo>
                <a:cubicBezTo>
                  <a:pt x="890" y="1134"/>
                  <a:pt x="878" y="1106"/>
                  <a:pt x="858" y="1098"/>
                </a:cubicBezTo>
                <a:cubicBezTo>
                  <a:pt x="839" y="1090"/>
                  <a:pt x="810" y="1102"/>
                  <a:pt x="802" y="1119"/>
                </a:cubicBezTo>
                <a:cubicBezTo>
                  <a:pt x="793" y="1143"/>
                  <a:pt x="808" y="1170"/>
                  <a:pt x="837" y="1180"/>
                </a:cubicBezTo>
                <a:cubicBezTo>
                  <a:pt x="860" y="1188"/>
                  <a:pt x="876" y="1180"/>
                  <a:pt x="883" y="1156"/>
                </a:cubicBezTo>
                <a:close/>
                <a:moveTo>
                  <a:pt x="908" y="1853"/>
                </a:moveTo>
                <a:cubicBezTo>
                  <a:pt x="884" y="1864"/>
                  <a:pt x="880" y="1870"/>
                  <a:pt x="883" y="1887"/>
                </a:cubicBezTo>
                <a:cubicBezTo>
                  <a:pt x="886" y="1902"/>
                  <a:pt x="896" y="1914"/>
                  <a:pt x="907" y="1913"/>
                </a:cubicBezTo>
                <a:cubicBezTo>
                  <a:pt x="919" y="1913"/>
                  <a:pt x="928" y="1907"/>
                  <a:pt x="932" y="1894"/>
                </a:cubicBezTo>
                <a:cubicBezTo>
                  <a:pt x="937" y="1876"/>
                  <a:pt x="934" y="1869"/>
                  <a:pt x="908" y="1853"/>
                </a:cubicBezTo>
                <a:close/>
                <a:moveTo>
                  <a:pt x="856" y="2094"/>
                </a:moveTo>
                <a:cubicBezTo>
                  <a:pt x="839" y="2100"/>
                  <a:pt x="833" y="2112"/>
                  <a:pt x="839" y="2125"/>
                </a:cubicBezTo>
                <a:cubicBezTo>
                  <a:pt x="845" y="2138"/>
                  <a:pt x="861" y="2146"/>
                  <a:pt x="873" y="2141"/>
                </a:cubicBezTo>
                <a:cubicBezTo>
                  <a:pt x="886" y="2136"/>
                  <a:pt x="893" y="2118"/>
                  <a:pt x="888" y="2104"/>
                </a:cubicBezTo>
                <a:cubicBezTo>
                  <a:pt x="883" y="2092"/>
                  <a:pt x="870" y="2088"/>
                  <a:pt x="856" y="2094"/>
                </a:cubicBezTo>
                <a:close/>
                <a:moveTo>
                  <a:pt x="808" y="527"/>
                </a:moveTo>
                <a:cubicBezTo>
                  <a:pt x="822" y="521"/>
                  <a:pt x="827" y="506"/>
                  <a:pt x="821" y="491"/>
                </a:cubicBezTo>
                <a:cubicBezTo>
                  <a:pt x="814" y="475"/>
                  <a:pt x="797" y="465"/>
                  <a:pt x="785" y="470"/>
                </a:cubicBezTo>
                <a:cubicBezTo>
                  <a:pt x="771" y="476"/>
                  <a:pt x="761" y="499"/>
                  <a:pt x="766" y="512"/>
                </a:cubicBezTo>
                <a:cubicBezTo>
                  <a:pt x="771" y="525"/>
                  <a:pt x="793" y="533"/>
                  <a:pt x="808" y="527"/>
                </a:cubicBezTo>
                <a:close/>
                <a:moveTo>
                  <a:pt x="822" y="986"/>
                </a:moveTo>
                <a:cubicBezTo>
                  <a:pt x="844" y="992"/>
                  <a:pt x="882" y="966"/>
                  <a:pt x="889" y="941"/>
                </a:cubicBezTo>
                <a:cubicBezTo>
                  <a:pt x="895" y="919"/>
                  <a:pt x="876" y="890"/>
                  <a:pt x="850" y="882"/>
                </a:cubicBezTo>
                <a:cubicBezTo>
                  <a:pt x="825" y="874"/>
                  <a:pt x="798" y="892"/>
                  <a:pt x="788" y="923"/>
                </a:cubicBezTo>
                <a:cubicBezTo>
                  <a:pt x="781" y="946"/>
                  <a:pt x="799" y="979"/>
                  <a:pt x="822" y="986"/>
                </a:cubicBezTo>
                <a:close/>
                <a:moveTo>
                  <a:pt x="1059" y="2059"/>
                </a:moveTo>
                <a:cubicBezTo>
                  <a:pt x="1071" y="2044"/>
                  <a:pt x="1069" y="2030"/>
                  <a:pt x="1058" y="2016"/>
                </a:cubicBezTo>
                <a:cubicBezTo>
                  <a:pt x="1030" y="2019"/>
                  <a:pt x="1022" y="2024"/>
                  <a:pt x="1024" y="2038"/>
                </a:cubicBezTo>
                <a:cubicBezTo>
                  <a:pt x="1025" y="2054"/>
                  <a:pt x="1036" y="2060"/>
                  <a:pt x="1059" y="2059"/>
                </a:cubicBezTo>
                <a:close/>
                <a:moveTo>
                  <a:pt x="210" y="1226"/>
                </a:moveTo>
                <a:cubicBezTo>
                  <a:pt x="195" y="1223"/>
                  <a:pt x="179" y="1220"/>
                  <a:pt x="165" y="1218"/>
                </a:cubicBezTo>
                <a:cubicBezTo>
                  <a:pt x="145" y="1245"/>
                  <a:pt x="138" y="1269"/>
                  <a:pt x="166" y="1295"/>
                </a:cubicBezTo>
                <a:cubicBezTo>
                  <a:pt x="225" y="1290"/>
                  <a:pt x="229" y="1284"/>
                  <a:pt x="210" y="1226"/>
                </a:cubicBezTo>
                <a:close/>
                <a:moveTo>
                  <a:pt x="759" y="340"/>
                </a:moveTo>
                <a:cubicBezTo>
                  <a:pt x="725" y="338"/>
                  <a:pt x="719" y="341"/>
                  <a:pt x="715" y="359"/>
                </a:cubicBezTo>
                <a:cubicBezTo>
                  <a:pt x="711" y="372"/>
                  <a:pt x="715" y="382"/>
                  <a:pt x="728" y="389"/>
                </a:cubicBezTo>
                <a:cubicBezTo>
                  <a:pt x="744" y="396"/>
                  <a:pt x="758" y="390"/>
                  <a:pt x="774" y="368"/>
                </a:cubicBezTo>
                <a:cubicBezTo>
                  <a:pt x="770" y="360"/>
                  <a:pt x="765" y="350"/>
                  <a:pt x="759" y="340"/>
                </a:cubicBezTo>
                <a:close/>
                <a:moveTo>
                  <a:pt x="1051" y="1912"/>
                </a:moveTo>
                <a:cubicBezTo>
                  <a:pt x="1066" y="1903"/>
                  <a:pt x="1078" y="1894"/>
                  <a:pt x="1072" y="1876"/>
                </a:cubicBezTo>
                <a:cubicBezTo>
                  <a:pt x="1068" y="1865"/>
                  <a:pt x="1060" y="1856"/>
                  <a:pt x="1046" y="1858"/>
                </a:cubicBezTo>
                <a:cubicBezTo>
                  <a:pt x="1035" y="1859"/>
                  <a:pt x="1023" y="1859"/>
                  <a:pt x="1021" y="1873"/>
                </a:cubicBezTo>
                <a:cubicBezTo>
                  <a:pt x="1018" y="1894"/>
                  <a:pt x="1034" y="1903"/>
                  <a:pt x="1051" y="1912"/>
                </a:cubicBezTo>
                <a:close/>
                <a:moveTo>
                  <a:pt x="1044" y="2101"/>
                </a:moveTo>
                <a:cubicBezTo>
                  <a:pt x="1033" y="2105"/>
                  <a:pt x="1025" y="2121"/>
                  <a:pt x="1028" y="2132"/>
                </a:cubicBezTo>
                <a:cubicBezTo>
                  <a:pt x="1033" y="2144"/>
                  <a:pt x="1053" y="2151"/>
                  <a:pt x="1066" y="2146"/>
                </a:cubicBezTo>
                <a:cubicBezTo>
                  <a:pt x="1078" y="2142"/>
                  <a:pt x="1080" y="2133"/>
                  <a:pt x="1074" y="2117"/>
                </a:cubicBezTo>
                <a:cubicBezTo>
                  <a:pt x="1067" y="2102"/>
                  <a:pt x="1057" y="2096"/>
                  <a:pt x="1044" y="2101"/>
                </a:cubicBezTo>
                <a:close/>
                <a:moveTo>
                  <a:pt x="987" y="1919"/>
                </a:moveTo>
                <a:cubicBezTo>
                  <a:pt x="978" y="1923"/>
                  <a:pt x="970" y="1930"/>
                  <a:pt x="973" y="1941"/>
                </a:cubicBezTo>
                <a:cubicBezTo>
                  <a:pt x="977" y="1957"/>
                  <a:pt x="987" y="1961"/>
                  <a:pt x="1003" y="1959"/>
                </a:cubicBezTo>
                <a:cubicBezTo>
                  <a:pt x="1007" y="1952"/>
                  <a:pt x="1011" y="1945"/>
                  <a:pt x="1016" y="1937"/>
                </a:cubicBezTo>
                <a:cubicBezTo>
                  <a:pt x="1008" y="1927"/>
                  <a:pt x="1004" y="1912"/>
                  <a:pt x="987" y="1919"/>
                </a:cubicBezTo>
                <a:close/>
                <a:moveTo>
                  <a:pt x="395" y="1829"/>
                </a:moveTo>
                <a:cubicBezTo>
                  <a:pt x="379" y="1840"/>
                  <a:pt x="361" y="1852"/>
                  <a:pt x="346" y="1863"/>
                </a:cubicBezTo>
                <a:cubicBezTo>
                  <a:pt x="346" y="1911"/>
                  <a:pt x="357" y="1928"/>
                  <a:pt x="389" y="1935"/>
                </a:cubicBezTo>
                <a:cubicBezTo>
                  <a:pt x="414" y="1941"/>
                  <a:pt x="431" y="1930"/>
                  <a:pt x="439" y="1908"/>
                </a:cubicBezTo>
                <a:cubicBezTo>
                  <a:pt x="450" y="1880"/>
                  <a:pt x="433" y="1851"/>
                  <a:pt x="395" y="1829"/>
                </a:cubicBezTo>
                <a:close/>
                <a:moveTo>
                  <a:pt x="710" y="555"/>
                </a:moveTo>
                <a:cubicBezTo>
                  <a:pt x="699" y="561"/>
                  <a:pt x="693" y="564"/>
                  <a:pt x="687" y="567"/>
                </a:cubicBezTo>
                <a:cubicBezTo>
                  <a:pt x="672" y="574"/>
                  <a:pt x="665" y="588"/>
                  <a:pt x="668" y="602"/>
                </a:cubicBezTo>
                <a:cubicBezTo>
                  <a:pt x="671" y="614"/>
                  <a:pt x="681" y="627"/>
                  <a:pt x="691" y="636"/>
                </a:cubicBezTo>
                <a:cubicBezTo>
                  <a:pt x="700" y="644"/>
                  <a:pt x="724" y="638"/>
                  <a:pt x="734" y="628"/>
                </a:cubicBezTo>
                <a:cubicBezTo>
                  <a:pt x="744" y="617"/>
                  <a:pt x="744" y="606"/>
                  <a:pt x="736" y="595"/>
                </a:cubicBezTo>
                <a:cubicBezTo>
                  <a:pt x="728" y="582"/>
                  <a:pt x="720" y="570"/>
                  <a:pt x="710" y="555"/>
                </a:cubicBezTo>
                <a:close/>
                <a:moveTo>
                  <a:pt x="358" y="1620"/>
                </a:moveTo>
                <a:cubicBezTo>
                  <a:pt x="360" y="1598"/>
                  <a:pt x="340" y="1578"/>
                  <a:pt x="314" y="1575"/>
                </a:cubicBezTo>
                <a:cubicBezTo>
                  <a:pt x="290" y="1572"/>
                  <a:pt x="270" y="1589"/>
                  <a:pt x="267" y="1616"/>
                </a:cubicBezTo>
                <a:cubicBezTo>
                  <a:pt x="265" y="1638"/>
                  <a:pt x="286" y="1660"/>
                  <a:pt x="310" y="1661"/>
                </a:cubicBezTo>
                <a:cubicBezTo>
                  <a:pt x="331" y="1662"/>
                  <a:pt x="356" y="1640"/>
                  <a:pt x="358" y="1620"/>
                </a:cubicBezTo>
                <a:close/>
                <a:moveTo>
                  <a:pt x="290" y="1776"/>
                </a:moveTo>
                <a:cubicBezTo>
                  <a:pt x="287" y="1755"/>
                  <a:pt x="269" y="1750"/>
                  <a:pt x="250" y="1750"/>
                </a:cubicBezTo>
                <a:cubicBezTo>
                  <a:pt x="215" y="1749"/>
                  <a:pt x="208" y="1770"/>
                  <a:pt x="208" y="1801"/>
                </a:cubicBezTo>
                <a:cubicBezTo>
                  <a:pt x="220" y="1812"/>
                  <a:pt x="233" y="1823"/>
                  <a:pt x="243" y="1833"/>
                </a:cubicBezTo>
                <a:cubicBezTo>
                  <a:pt x="282" y="1829"/>
                  <a:pt x="294" y="1806"/>
                  <a:pt x="290" y="1776"/>
                </a:cubicBezTo>
                <a:close/>
                <a:moveTo>
                  <a:pt x="382" y="2144"/>
                </a:moveTo>
                <a:cubicBezTo>
                  <a:pt x="367" y="2141"/>
                  <a:pt x="348" y="2147"/>
                  <a:pt x="334" y="2158"/>
                </a:cubicBezTo>
                <a:cubicBezTo>
                  <a:pt x="406" y="2158"/>
                  <a:pt x="406" y="2158"/>
                  <a:pt x="406" y="2158"/>
                </a:cubicBezTo>
                <a:cubicBezTo>
                  <a:pt x="400" y="2150"/>
                  <a:pt x="392" y="2145"/>
                  <a:pt x="382" y="2144"/>
                </a:cubicBezTo>
                <a:close/>
                <a:moveTo>
                  <a:pt x="266" y="1470"/>
                </a:moveTo>
                <a:cubicBezTo>
                  <a:pt x="284" y="1453"/>
                  <a:pt x="282" y="1435"/>
                  <a:pt x="269" y="1418"/>
                </a:cubicBezTo>
                <a:cubicBezTo>
                  <a:pt x="252" y="1395"/>
                  <a:pt x="223" y="1402"/>
                  <a:pt x="192" y="1437"/>
                </a:cubicBezTo>
                <a:cubicBezTo>
                  <a:pt x="226" y="1481"/>
                  <a:pt x="245" y="1489"/>
                  <a:pt x="266" y="1470"/>
                </a:cubicBezTo>
                <a:close/>
                <a:moveTo>
                  <a:pt x="116" y="1644"/>
                </a:moveTo>
                <a:cubicBezTo>
                  <a:pt x="141" y="1676"/>
                  <a:pt x="167" y="1685"/>
                  <a:pt x="179" y="1664"/>
                </a:cubicBezTo>
                <a:cubicBezTo>
                  <a:pt x="185" y="1653"/>
                  <a:pt x="183" y="1630"/>
                  <a:pt x="175" y="1619"/>
                </a:cubicBezTo>
                <a:cubicBezTo>
                  <a:pt x="163" y="1602"/>
                  <a:pt x="142" y="1611"/>
                  <a:pt x="116" y="1644"/>
                </a:cubicBezTo>
                <a:close/>
                <a:moveTo>
                  <a:pt x="217" y="1964"/>
                </a:moveTo>
                <a:cubicBezTo>
                  <a:pt x="211" y="2013"/>
                  <a:pt x="217" y="2032"/>
                  <a:pt x="245" y="2043"/>
                </a:cubicBezTo>
                <a:cubicBezTo>
                  <a:pt x="263" y="2051"/>
                  <a:pt x="279" y="2048"/>
                  <a:pt x="292" y="2032"/>
                </a:cubicBezTo>
                <a:cubicBezTo>
                  <a:pt x="306" y="2014"/>
                  <a:pt x="312" y="1995"/>
                  <a:pt x="296" y="1975"/>
                </a:cubicBezTo>
                <a:cubicBezTo>
                  <a:pt x="275" y="1949"/>
                  <a:pt x="249" y="1943"/>
                  <a:pt x="217" y="1964"/>
                </a:cubicBezTo>
                <a:close/>
                <a:moveTo>
                  <a:pt x="676" y="1519"/>
                </a:moveTo>
                <a:cubicBezTo>
                  <a:pt x="650" y="1523"/>
                  <a:pt x="624" y="1525"/>
                  <a:pt x="593" y="1528"/>
                </a:cubicBezTo>
                <a:cubicBezTo>
                  <a:pt x="594" y="1551"/>
                  <a:pt x="594" y="1563"/>
                  <a:pt x="594" y="1574"/>
                </a:cubicBezTo>
                <a:cubicBezTo>
                  <a:pt x="593" y="1603"/>
                  <a:pt x="609" y="1626"/>
                  <a:pt x="633" y="1632"/>
                </a:cubicBezTo>
                <a:cubicBezTo>
                  <a:pt x="655" y="1637"/>
                  <a:pt x="683" y="1631"/>
                  <a:pt x="705" y="1622"/>
                </a:cubicBezTo>
                <a:cubicBezTo>
                  <a:pt x="725" y="1615"/>
                  <a:pt x="734" y="1572"/>
                  <a:pt x="726" y="1549"/>
                </a:cubicBezTo>
                <a:cubicBezTo>
                  <a:pt x="718" y="1525"/>
                  <a:pt x="701" y="1516"/>
                  <a:pt x="676" y="1519"/>
                </a:cubicBezTo>
                <a:close/>
                <a:moveTo>
                  <a:pt x="652" y="1752"/>
                </a:moveTo>
                <a:cubicBezTo>
                  <a:pt x="629" y="1750"/>
                  <a:pt x="605" y="1774"/>
                  <a:pt x="600" y="1805"/>
                </a:cubicBezTo>
                <a:cubicBezTo>
                  <a:pt x="596" y="1833"/>
                  <a:pt x="613" y="1856"/>
                  <a:pt x="640" y="1858"/>
                </a:cubicBezTo>
                <a:cubicBezTo>
                  <a:pt x="673" y="1860"/>
                  <a:pt x="700" y="1840"/>
                  <a:pt x="703" y="1812"/>
                </a:cubicBezTo>
                <a:cubicBezTo>
                  <a:pt x="706" y="1783"/>
                  <a:pt x="682" y="1756"/>
                  <a:pt x="652" y="1752"/>
                </a:cubicBezTo>
                <a:close/>
                <a:moveTo>
                  <a:pt x="67" y="2011"/>
                </a:moveTo>
                <a:cubicBezTo>
                  <a:pt x="47" y="2022"/>
                  <a:pt x="30" y="2064"/>
                  <a:pt x="43" y="2088"/>
                </a:cubicBezTo>
                <a:cubicBezTo>
                  <a:pt x="50" y="2103"/>
                  <a:pt x="69" y="2118"/>
                  <a:pt x="85" y="2121"/>
                </a:cubicBezTo>
                <a:cubicBezTo>
                  <a:pt x="112" y="2126"/>
                  <a:pt x="132" y="2095"/>
                  <a:pt x="143" y="2037"/>
                </a:cubicBezTo>
                <a:cubicBezTo>
                  <a:pt x="107" y="2000"/>
                  <a:pt x="93" y="1995"/>
                  <a:pt x="67" y="2011"/>
                </a:cubicBezTo>
                <a:close/>
                <a:moveTo>
                  <a:pt x="516" y="1752"/>
                </a:moveTo>
                <a:cubicBezTo>
                  <a:pt x="485" y="1703"/>
                  <a:pt x="483" y="1702"/>
                  <a:pt x="434" y="1724"/>
                </a:cubicBezTo>
                <a:cubicBezTo>
                  <a:pt x="433" y="1753"/>
                  <a:pt x="440" y="1778"/>
                  <a:pt x="472" y="1785"/>
                </a:cubicBezTo>
                <a:cubicBezTo>
                  <a:pt x="497" y="1791"/>
                  <a:pt x="512" y="1777"/>
                  <a:pt x="516" y="1752"/>
                </a:cubicBezTo>
                <a:close/>
                <a:moveTo>
                  <a:pt x="499" y="2026"/>
                </a:moveTo>
                <a:cubicBezTo>
                  <a:pt x="505" y="2050"/>
                  <a:pt x="532" y="2067"/>
                  <a:pt x="558" y="2063"/>
                </a:cubicBezTo>
                <a:cubicBezTo>
                  <a:pt x="593" y="2059"/>
                  <a:pt x="604" y="2043"/>
                  <a:pt x="607" y="1991"/>
                </a:cubicBezTo>
                <a:cubicBezTo>
                  <a:pt x="595" y="1977"/>
                  <a:pt x="582" y="1963"/>
                  <a:pt x="568" y="1946"/>
                </a:cubicBezTo>
                <a:cubicBezTo>
                  <a:pt x="513" y="1968"/>
                  <a:pt x="492" y="1994"/>
                  <a:pt x="499" y="202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1410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6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164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19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2048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1"/>
            <a:ext cx="8690740" cy="6858000"/>
          </a:xfrm>
          <a:custGeom>
            <a:avLst/>
            <a:gdLst/>
            <a:ahLst/>
            <a:cxnLst/>
            <a:rect l="0" t="0" r="r" b="b"/>
            <a:pathLst>
              <a:path w="2735" h="2158">
                <a:moveTo>
                  <a:pt x="708" y="118"/>
                </a:moveTo>
                <a:cubicBezTo>
                  <a:pt x="721" y="115"/>
                  <a:pt x="726" y="104"/>
                  <a:pt x="721" y="91"/>
                </a:cubicBezTo>
                <a:cubicBezTo>
                  <a:pt x="717" y="79"/>
                  <a:pt x="707" y="73"/>
                  <a:pt x="697" y="79"/>
                </a:cubicBezTo>
                <a:cubicBezTo>
                  <a:pt x="689" y="84"/>
                  <a:pt x="685" y="94"/>
                  <a:pt x="676" y="107"/>
                </a:cubicBezTo>
                <a:cubicBezTo>
                  <a:pt x="691" y="113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8" y="48"/>
                  <a:pt x="678" y="30"/>
                  <a:pt x="680" y="12"/>
                </a:cubicBezTo>
                <a:cubicBezTo>
                  <a:pt x="675" y="8"/>
                  <a:pt x="670" y="4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7"/>
                </a:cubicBezTo>
                <a:cubicBezTo>
                  <a:pt x="636" y="36"/>
                  <a:pt x="649" y="47"/>
                  <a:pt x="659" y="47"/>
                </a:cubicBezTo>
                <a:close/>
                <a:moveTo>
                  <a:pt x="584" y="210"/>
                </a:moveTo>
                <a:cubicBezTo>
                  <a:pt x="569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1"/>
                </a:cubicBezTo>
                <a:cubicBezTo>
                  <a:pt x="629" y="265"/>
                  <a:pt x="632" y="253"/>
                  <a:pt x="623" y="231"/>
                </a:cubicBezTo>
                <a:cubicBezTo>
                  <a:pt x="615" y="211"/>
                  <a:pt x="601" y="203"/>
                  <a:pt x="584" y="210"/>
                </a:cubicBezTo>
                <a:close/>
                <a:moveTo>
                  <a:pt x="603" y="153"/>
                </a:moveTo>
                <a:cubicBezTo>
                  <a:pt x="620" y="134"/>
                  <a:pt x="617" y="115"/>
                  <a:pt x="603" y="97"/>
                </a:cubicBezTo>
                <a:cubicBezTo>
                  <a:pt x="565" y="100"/>
                  <a:pt x="555" y="107"/>
                  <a:pt x="557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650" y="587"/>
                </a:moveTo>
                <a:cubicBezTo>
                  <a:pt x="663" y="606"/>
                  <a:pt x="676" y="608"/>
                  <a:pt x="708" y="594"/>
                </a:cubicBezTo>
                <a:cubicBezTo>
                  <a:pt x="713" y="582"/>
                  <a:pt x="718" y="570"/>
                  <a:pt x="723" y="557"/>
                </a:cubicBezTo>
                <a:cubicBezTo>
                  <a:pt x="693" y="530"/>
                  <a:pt x="671" y="526"/>
                  <a:pt x="654" y="540"/>
                </a:cubicBezTo>
                <a:cubicBezTo>
                  <a:pt x="642" y="550"/>
                  <a:pt x="640" y="572"/>
                  <a:pt x="650" y="587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696" y="211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6"/>
                  <a:pt x="655" y="223"/>
                  <a:pt x="675" y="223"/>
                </a:cubicBezTo>
                <a:cubicBezTo>
                  <a:pt x="682" y="223"/>
                  <a:pt x="693" y="217"/>
                  <a:pt x="696" y="211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5" y="868"/>
                  <a:pt x="573" y="840"/>
                </a:cubicBezTo>
                <a:cubicBezTo>
                  <a:pt x="571" y="812"/>
                  <a:pt x="564" y="786"/>
                  <a:pt x="534" y="776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6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75" y="446"/>
                </a:moveTo>
                <a:cubicBezTo>
                  <a:pt x="679" y="463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1"/>
                  <a:pt x="717" y="404"/>
                  <a:pt x="706" y="398"/>
                </a:cubicBezTo>
                <a:cubicBezTo>
                  <a:pt x="677" y="413"/>
                  <a:pt x="670" y="424"/>
                  <a:pt x="675" y="446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60"/>
                  <a:pt x="339" y="270"/>
                  <a:pt x="354" y="264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568" y="1184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4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4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8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2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9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6"/>
                  <a:pt x="261" y="1622"/>
                </a:cubicBezTo>
                <a:close/>
                <a:moveTo>
                  <a:pt x="532" y="275"/>
                </a:moveTo>
                <a:cubicBezTo>
                  <a:pt x="519" y="267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40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428" y="1104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6"/>
                  <a:pt x="396" y="1073"/>
                  <a:pt x="428" y="1104"/>
                </a:cubicBezTo>
                <a:close/>
                <a:moveTo>
                  <a:pt x="488" y="133"/>
                </a:moveTo>
                <a:cubicBezTo>
                  <a:pt x="503" y="100"/>
                  <a:pt x="504" y="82"/>
                  <a:pt x="487" y="75"/>
                </a:cubicBezTo>
                <a:cubicBezTo>
                  <a:pt x="475" y="69"/>
                  <a:pt x="456" y="70"/>
                  <a:pt x="444" y="75"/>
                </a:cubicBezTo>
                <a:cubicBezTo>
                  <a:pt x="428" y="82"/>
                  <a:pt x="432" y="100"/>
                  <a:pt x="436" y="114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29" y="20"/>
                </a:moveTo>
                <a:cubicBezTo>
                  <a:pt x="532" y="14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20"/>
                </a:cubicBezTo>
                <a:close/>
                <a:moveTo>
                  <a:pt x="992" y="117"/>
                </a:moveTo>
                <a:cubicBezTo>
                  <a:pt x="1013" y="151"/>
                  <a:pt x="1018" y="151"/>
                  <a:pt x="1047" y="123"/>
                </a:cubicBezTo>
                <a:cubicBezTo>
                  <a:pt x="1045" y="113"/>
                  <a:pt x="1041" y="102"/>
                  <a:pt x="1039" y="92"/>
                </a:cubicBezTo>
                <a:cubicBezTo>
                  <a:pt x="1016" y="89"/>
                  <a:pt x="1000" y="92"/>
                  <a:pt x="992" y="117"/>
                </a:cubicBezTo>
                <a:close/>
                <a:moveTo>
                  <a:pt x="660" y="936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3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6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1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1"/>
                  <a:pt x="245" y="1274"/>
                  <a:pt x="286" y="1280"/>
                </a:cubicBezTo>
                <a:cubicBezTo>
                  <a:pt x="301" y="1283"/>
                  <a:pt x="324" y="1270"/>
                  <a:pt x="335" y="1258"/>
                </a:cubicBezTo>
                <a:cubicBezTo>
                  <a:pt x="355" y="1236"/>
                  <a:pt x="343" y="1208"/>
                  <a:pt x="326" y="1192"/>
                </a:cubicBezTo>
                <a:close/>
                <a:moveTo>
                  <a:pt x="800" y="1502"/>
                </a:moveTo>
                <a:cubicBezTo>
                  <a:pt x="822" y="1449"/>
                  <a:pt x="818" y="1422"/>
                  <a:pt x="785" y="1404"/>
                </a:cubicBezTo>
                <a:cubicBezTo>
                  <a:pt x="756" y="1388"/>
                  <a:pt x="740" y="1399"/>
                  <a:pt x="710" y="1454"/>
                </a:cubicBezTo>
                <a:cubicBezTo>
                  <a:pt x="735" y="1510"/>
                  <a:pt x="740" y="1512"/>
                  <a:pt x="800" y="1502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9"/>
                </a:cubicBezTo>
                <a:cubicBezTo>
                  <a:pt x="798" y="417"/>
                  <a:pt x="785" y="429"/>
                  <a:pt x="791" y="450"/>
                </a:cubicBezTo>
                <a:cubicBezTo>
                  <a:pt x="795" y="467"/>
                  <a:pt x="808" y="472"/>
                  <a:pt x="824" y="466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1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2389" y="1989"/>
                </a:moveTo>
                <a:cubicBezTo>
                  <a:pt x="2406" y="1981"/>
                  <a:pt x="2409" y="1974"/>
                  <a:pt x="2405" y="1944"/>
                </a:cubicBezTo>
                <a:cubicBezTo>
                  <a:pt x="2383" y="1932"/>
                  <a:pt x="2374" y="1932"/>
                  <a:pt x="2363" y="1946"/>
                </a:cubicBezTo>
                <a:cubicBezTo>
                  <a:pt x="2353" y="1957"/>
                  <a:pt x="2350" y="1972"/>
                  <a:pt x="2357" y="1981"/>
                </a:cubicBezTo>
                <a:cubicBezTo>
                  <a:pt x="2365" y="1990"/>
                  <a:pt x="2376" y="1994"/>
                  <a:pt x="2389" y="1989"/>
                </a:cubicBezTo>
                <a:close/>
                <a:moveTo>
                  <a:pt x="2290" y="2006"/>
                </a:moveTo>
                <a:cubicBezTo>
                  <a:pt x="2292" y="1989"/>
                  <a:pt x="2283" y="1978"/>
                  <a:pt x="2268" y="1973"/>
                </a:cubicBezTo>
                <a:cubicBezTo>
                  <a:pt x="2248" y="1966"/>
                  <a:pt x="2237" y="1978"/>
                  <a:pt x="2222" y="1998"/>
                </a:cubicBezTo>
                <a:cubicBezTo>
                  <a:pt x="2224" y="2004"/>
                  <a:pt x="2227" y="2014"/>
                  <a:pt x="2229" y="2020"/>
                </a:cubicBezTo>
                <a:cubicBezTo>
                  <a:pt x="2260" y="2037"/>
                  <a:pt x="2277" y="2027"/>
                  <a:pt x="2290" y="2006"/>
                </a:cubicBezTo>
                <a:close/>
                <a:moveTo>
                  <a:pt x="1058" y="223"/>
                </a:moveTo>
                <a:cubicBezTo>
                  <a:pt x="1053" y="213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8"/>
                  <a:pt x="988" y="240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960" y="291"/>
                </a:moveTo>
                <a:cubicBezTo>
                  <a:pt x="960" y="307"/>
                  <a:pt x="960" y="320"/>
                  <a:pt x="959" y="333"/>
                </a:cubicBezTo>
                <a:cubicBezTo>
                  <a:pt x="973" y="343"/>
                  <a:pt x="986" y="355"/>
                  <a:pt x="998" y="339"/>
                </a:cubicBezTo>
                <a:cubicBezTo>
                  <a:pt x="1005" y="329"/>
                  <a:pt x="1008" y="314"/>
                  <a:pt x="1005" y="303"/>
                </a:cubicBezTo>
                <a:cubicBezTo>
                  <a:pt x="1000" y="284"/>
                  <a:pt x="982" y="287"/>
                  <a:pt x="960" y="291"/>
                </a:cubicBezTo>
                <a:close/>
                <a:moveTo>
                  <a:pt x="1013" y="51"/>
                </a:moveTo>
                <a:cubicBezTo>
                  <a:pt x="1029" y="44"/>
                  <a:pt x="1036" y="21"/>
                  <a:pt x="1029" y="4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56" y="10"/>
                  <a:pt x="955" y="21"/>
                  <a:pt x="960" y="32"/>
                </a:cubicBezTo>
                <a:cubicBezTo>
                  <a:pt x="967" y="50"/>
                  <a:pt x="995" y="60"/>
                  <a:pt x="1013" y="51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816" y="315"/>
                </a:moveTo>
                <a:cubicBezTo>
                  <a:pt x="822" y="328"/>
                  <a:pt x="843" y="336"/>
                  <a:pt x="856" y="331"/>
                </a:cubicBezTo>
                <a:cubicBezTo>
                  <a:pt x="869" y="326"/>
                  <a:pt x="875" y="308"/>
                  <a:pt x="869" y="291"/>
                </a:cubicBezTo>
                <a:cubicBezTo>
                  <a:pt x="864" y="275"/>
                  <a:pt x="847" y="269"/>
                  <a:pt x="831" y="275"/>
                </a:cubicBezTo>
                <a:cubicBezTo>
                  <a:pt x="816" y="281"/>
                  <a:pt x="809" y="300"/>
                  <a:pt x="816" y="315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3"/>
                  <a:pt x="805" y="103"/>
                  <a:pt x="792" y="92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774" y="237"/>
                </a:moveTo>
                <a:cubicBezTo>
                  <a:pt x="783" y="238"/>
                  <a:pt x="796" y="229"/>
                  <a:pt x="800" y="221"/>
                </a:cubicBezTo>
                <a:cubicBezTo>
                  <a:pt x="807" y="208"/>
                  <a:pt x="795" y="199"/>
                  <a:pt x="767" y="193"/>
                </a:cubicBezTo>
                <a:cubicBezTo>
                  <a:pt x="756" y="218"/>
                  <a:pt x="759" y="236"/>
                  <a:pt x="774" y="237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5"/>
                  <a:pt x="784" y="24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92" y="1232"/>
                </a:moveTo>
                <a:cubicBezTo>
                  <a:pt x="921" y="1235"/>
                  <a:pt x="955" y="1202"/>
                  <a:pt x="958" y="1169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5" y="1159"/>
                </a:cubicBezTo>
                <a:cubicBezTo>
                  <a:pt x="832" y="1189"/>
                  <a:pt x="863" y="1229"/>
                  <a:pt x="892" y="1232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7"/>
                </a:cubicBezTo>
                <a:cubicBezTo>
                  <a:pt x="916" y="415"/>
                  <a:pt x="929" y="405"/>
                  <a:pt x="930" y="383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7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7"/>
                  <a:pt x="887" y="109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4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2403" y="2047"/>
                </a:moveTo>
                <a:cubicBezTo>
                  <a:pt x="2395" y="2043"/>
                  <a:pt x="2384" y="2041"/>
                  <a:pt x="2377" y="2051"/>
                </a:cubicBezTo>
                <a:cubicBezTo>
                  <a:pt x="2367" y="2063"/>
                  <a:pt x="2370" y="2074"/>
                  <a:pt x="2382" y="2086"/>
                </a:cubicBezTo>
                <a:cubicBezTo>
                  <a:pt x="2389" y="2085"/>
                  <a:pt x="2398" y="2083"/>
                  <a:pt x="2407" y="2082"/>
                </a:cubicBezTo>
                <a:cubicBezTo>
                  <a:pt x="2410" y="2069"/>
                  <a:pt x="2419" y="2056"/>
                  <a:pt x="2403" y="2047"/>
                </a:cubicBezTo>
                <a:close/>
                <a:moveTo>
                  <a:pt x="1071" y="344"/>
                </a:moveTo>
                <a:cubicBezTo>
                  <a:pt x="1055" y="351"/>
                  <a:pt x="1042" y="378"/>
                  <a:pt x="1048" y="393"/>
                </a:cubicBezTo>
                <a:cubicBezTo>
                  <a:pt x="1054" y="409"/>
                  <a:pt x="1081" y="419"/>
                  <a:pt x="1099" y="411"/>
                </a:cubicBezTo>
                <a:cubicBezTo>
                  <a:pt x="1115" y="405"/>
                  <a:pt x="1122" y="387"/>
                  <a:pt x="1114" y="369"/>
                </a:cubicBezTo>
                <a:cubicBezTo>
                  <a:pt x="1106" y="350"/>
                  <a:pt x="1086" y="338"/>
                  <a:pt x="1071" y="344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2"/>
                </a:cubicBezTo>
                <a:cubicBezTo>
                  <a:pt x="920" y="1398"/>
                  <a:pt x="921" y="1411"/>
                  <a:pt x="920" y="1424"/>
                </a:cubicBezTo>
                <a:cubicBezTo>
                  <a:pt x="919" y="1458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1"/>
                  <a:pt x="1082" y="1422"/>
                  <a:pt x="1072" y="1395"/>
                </a:cubicBezTo>
                <a:cubicBezTo>
                  <a:pt x="1063" y="1368"/>
                  <a:pt x="1044" y="1357"/>
                  <a:pt x="1015" y="1361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4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9"/>
                  <a:pt x="1160" y="198"/>
                  <a:pt x="1142" y="194"/>
                </a:cubicBezTo>
                <a:close/>
                <a:moveTo>
                  <a:pt x="2081" y="2158"/>
                </a:moveTo>
                <a:cubicBezTo>
                  <a:pt x="2131" y="2158"/>
                  <a:pt x="2131" y="2158"/>
                  <a:pt x="2131" y="2158"/>
                </a:cubicBezTo>
                <a:cubicBezTo>
                  <a:pt x="2128" y="2154"/>
                  <a:pt x="2123" y="2149"/>
                  <a:pt x="2117" y="2142"/>
                </a:cubicBezTo>
                <a:cubicBezTo>
                  <a:pt x="2096" y="2145"/>
                  <a:pt x="2084" y="2149"/>
                  <a:pt x="2081" y="2158"/>
                </a:cubicBezTo>
                <a:close/>
                <a:moveTo>
                  <a:pt x="2183" y="2053"/>
                </a:moveTo>
                <a:cubicBezTo>
                  <a:pt x="2167" y="2044"/>
                  <a:pt x="2154" y="2047"/>
                  <a:pt x="2147" y="2060"/>
                </a:cubicBezTo>
                <a:cubicBezTo>
                  <a:pt x="2141" y="2073"/>
                  <a:pt x="2145" y="2091"/>
                  <a:pt x="2156" y="2097"/>
                </a:cubicBezTo>
                <a:cubicBezTo>
                  <a:pt x="2168" y="2104"/>
                  <a:pt x="2187" y="2098"/>
                  <a:pt x="2194" y="2085"/>
                </a:cubicBezTo>
                <a:cubicBezTo>
                  <a:pt x="2201" y="2074"/>
                  <a:pt x="2196" y="2061"/>
                  <a:pt x="2183" y="2053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5" y="131"/>
                  <a:pt x="1168" y="123"/>
                </a:cubicBezTo>
                <a:cubicBezTo>
                  <a:pt x="1183" y="115"/>
                  <a:pt x="1194" y="104"/>
                  <a:pt x="1192" y="85"/>
                </a:cubicBezTo>
                <a:cubicBezTo>
                  <a:pt x="1189" y="67"/>
                  <a:pt x="1178" y="62"/>
                  <a:pt x="1139" y="60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90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3"/>
                  <a:pt x="1043" y="1730"/>
                  <a:pt x="1045" y="1698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5" y="1630"/>
                  <a:pt x="743" y="1659"/>
                  <a:pt x="780" y="1667"/>
                </a:cubicBezTo>
                <a:cubicBezTo>
                  <a:pt x="808" y="1674"/>
                  <a:pt x="826" y="1658"/>
                  <a:pt x="830" y="1629"/>
                </a:cubicBezTo>
                <a:close/>
                <a:moveTo>
                  <a:pt x="691" y="1718"/>
                </a:moveTo>
                <a:cubicBezTo>
                  <a:pt x="673" y="1730"/>
                  <a:pt x="653" y="1744"/>
                  <a:pt x="634" y="1756"/>
                </a:cubicBezTo>
                <a:cubicBezTo>
                  <a:pt x="635" y="1812"/>
                  <a:pt x="647" y="1831"/>
                  <a:pt x="684" y="1840"/>
                </a:cubicBezTo>
                <a:cubicBezTo>
                  <a:pt x="713" y="1847"/>
                  <a:pt x="732" y="1834"/>
                  <a:pt x="742" y="1808"/>
                </a:cubicBezTo>
                <a:cubicBezTo>
                  <a:pt x="754" y="1777"/>
                  <a:pt x="735" y="1743"/>
                  <a:pt x="691" y="1718"/>
                </a:cubicBezTo>
                <a:close/>
                <a:moveTo>
                  <a:pt x="811" y="1944"/>
                </a:moveTo>
                <a:cubicBezTo>
                  <a:pt x="818" y="1971"/>
                  <a:pt x="849" y="1991"/>
                  <a:pt x="879" y="1987"/>
                </a:cubicBezTo>
                <a:cubicBezTo>
                  <a:pt x="919" y="1982"/>
                  <a:pt x="931" y="1964"/>
                  <a:pt x="935" y="1904"/>
                </a:cubicBezTo>
                <a:cubicBezTo>
                  <a:pt x="921" y="1888"/>
                  <a:pt x="906" y="1871"/>
                  <a:pt x="890" y="1852"/>
                </a:cubicBezTo>
                <a:cubicBezTo>
                  <a:pt x="826" y="1878"/>
                  <a:pt x="803" y="1907"/>
                  <a:pt x="811" y="1944"/>
                </a:cubicBezTo>
                <a:close/>
                <a:moveTo>
                  <a:pt x="2332" y="2152"/>
                </a:moveTo>
                <a:cubicBezTo>
                  <a:pt x="2330" y="2154"/>
                  <a:pt x="2328" y="2156"/>
                  <a:pt x="2327" y="2158"/>
                </a:cubicBezTo>
                <a:cubicBezTo>
                  <a:pt x="2364" y="2158"/>
                  <a:pt x="2364" y="2158"/>
                  <a:pt x="2364" y="2158"/>
                </a:cubicBezTo>
                <a:cubicBezTo>
                  <a:pt x="2349" y="2144"/>
                  <a:pt x="2341" y="2143"/>
                  <a:pt x="2332" y="2152"/>
                </a:cubicBezTo>
                <a:close/>
                <a:moveTo>
                  <a:pt x="2526" y="2116"/>
                </a:moveTo>
                <a:cubicBezTo>
                  <a:pt x="2522" y="2126"/>
                  <a:pt x="2526" y="2135"/>
                  <a:pt x="2536" y="2138"/>
                </a:cubicBezTo>
                <a:cubicBezTo>
                  <a:pt x="2543" y="2140"/>
                  <a:pt x="2555" y="2142"/>
                  <a:pt x="2560" y="2138"/>
                </a:cubicBezTo>
                <a:cubicBezTo>
                  <a:pt x="2573" y="2127"/>
                  <a:pt x="2570" y="2114"/>
                  <a:pt x="2560" y="2101"/>
                </a:cubicBezTo>
                <a:cubicBezTo>
                  <a:pt x="2545" y="2098"/>
                  <a:pt x="2532" y="2100"/>
                  <a:pt x="2526" y="2116"/>
                </a:cubicBezTo>
                <a:close/>
                <a:moveTo>
                  <a:pt x="2508" y="1948"/>
                </a:moveTo>
                <a:cubicBezTo>
                  <a:pt x="2494" y="1944"/>
                  <a:pt x="2478" y="1956"/>
                  <a:pt x="2474" y="1973"/>
                </a:cubicBezTo>
                <a:cubicBezTo>
                  <a:pt x="2471" y="1987"/>
                  <a:pt x="2472" y="1999"/>
                  <a:pt x="2482" y="2009"/>
                </a:cubicBezTo>
                <a:cubicBezTo>
                  <a:pt x="2491" y="2011"/>
                  <a:pt x="2500" y="2013"/>
                  <a:pt x="2512" y="2015"/>
                </a:cubicBezTo>
                <a:cubicBezTo>
                  <a:pt x="2518" y="2006"/>
                  <a:pt x="2527" y="1998"/>
                  <a:pt x="2530" y="1987"/>
                </a:cubicBezTo>
                <a:cubicBezTo>
                  <a:pt x="2536" y="1971"/>
                  <a:pt x="2524" y="1952"/>
                  <a:pt x="2508" y="1948"/>
                </a:cubicBezTo>
                <a:close/>
                <a:moveTo>
                  <a:pt x="2614" y="2012"/>
                </a:moveTo>
                <a:cubicBezTo>
                  <a:pt x="2600" y="2018"/>
                  <a:pt x="2593" y="2030"/>
                  <a:pt x="2597" y="2042"/>
                </a:cubicBezTo>
                <a:cubicBezTo>
                  <a:pt x="2602" y="2060"/>
                  <a:pt x="2611" y="2065"/>
                  <a:pt x="2638" y="2061"/>
                </a:cubicBezTo>
                <a:cubicBezTo>
                  <a:pt x="2642" y="2052"/>
                  <a:pt x="2646" y="2042"/>
                  <a:pt x="2651" y="2034"/>
                </a:cubicBezTo>
                <a:cubicBezTo>
                  <a:pt x="2639" y="2011"/>
                  <a:pt x="2630" y="2006"/>
                  <a:pt x="2614" y="2012"/>
                </a:cubicBezTo>
                <a:close/>
                <a:moveTo>
                  <a:pt x="335" y="125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3"/>
                  <a:pt x="336" y="34"/>
                  <a:pt x="318" y="45"/>
                </a:cubicBezTo>
                <a:cubicBezTo>
                  <a:pt x="295" y="60"/>
                  <a:pt x="297" y="82"/>
                  <a:pt x="306" y="114"/>
                </a:cubicBezTo>
                <a:cubicBezTo>
                  <a:pt x="314" y="117"/>
                  <a:pt x="327" y="122"/>
                  <a:pt x="335" y="125"/>
                </a:cubicBezTo>
                <a:close/>
                <a:moveTo>
                  <a:pt x="2330" y="2087"/>
                </a:moveTo>
                <a:cubicBezTo>
                  <a:pt x="2327" y="2077"/>
                  <a:pt x="2318" y="2066"/>
                  <a:pt x="2309" y="2061"/>
                </a:cubicBezTo>
                <a:cubicBezTo>
                  <a:pt x="2298" y="2055"/>
                  <a:pt x="2289" y="2066"/>
                  <a:pt x="2283" y="2075"/>
                </a:cubicBezTo>
                <a:cubicBezTo>
                  <a:pt x="2275" y="2085"/>
                  <a:pt x="2280" y="2099"/>
                  <a:pt x="2295" y="2115"/>
                </a:cubicBezTo>
                <a:cubicBezTo>
                  <a:pt x="2322" y="2107"/>
                  <a:pt x="2333" y="2100"/>
                  <a:pt x="2330" y="2087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7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2"/>
                  <a:pt x="702" y="2084"/>
                  <a:pt x="676" y="2079"/>
                </a:cubicBezTo>
                <a:close/>
                <a:moveTo>
                  <a:pt x="2234" y="2109"/>
                </a:moveTo>
                <a:cubicBezTo>
                  <a:pt x="2221" y="2110"/>
                  <a:pt x="2216" y="2119"/>
                  <a:pt x="2213" y="2132"/>
                </a:cubicBezTo>
                <a:cubicBezTo>
                  <a:pt x="2220" y="2146"/>
                  <a:pt x="2230" y="2154"/>
                  <a:pt x="2244" y="2151"/>
                </a:cubicBezTo>
                <a:cubicBezTo>
                  <a:pt x="2257" y="2147"/>
                  <a:pt x="2261" y="2136"/>
                  <a:pt x="2262" y="2124"/>
                </a:cubicBezTo>
                <a:cubicBezTo>
                  <a:pt x="2257" y="2110"/>
                  <a:pt x="2247" y="2107"/>
                  <a:pt x="2234" y="2109"/>
                </a:cubicBezTo>
                <a:close/>
                <a:moveTo>
                  <a:pt x="2443" y="2140"/>
                </a:moveTo>
                <a:cubicBezTo>
                  <a:pt x="2438" y="2139"/>
                  <a:pt x="2427" y="2144"/>
                  <a:pt x="2425" y="2149"/>
                </a:cubicBezTo>
                <a:cubicBezTo>
                  <a:pt x="2424" y="2152"/>
                  <a:pt x="2424" y="2155"/>
                  <a:pt x="2423" y="2158"/>
                </a:cubicBezTo>
                <a:cubicBezTo>
                  <a:pt x="2457" y="2158"/>
                  <a:pt x="2457" y="2158"/>
                  <a:pt x="2457" y="2158"/>
                </a:cubicBezTo>
                <a:cubicBezTo>
                  <a:pt x="2457" y="2150"/>
                  <a:pt x="2455" y="2142"/>
                  <a:pt x="2443" y="2140"/>
                </a:cubicBezTo>
                <a:close/>
                <a:moveTo>
                  <a:pt x="2461" y="2045"/>
                </a:moveTo>
                <a:cubicBezTo>
                  <a:pt x="2442" y="2056"/>
                  <a:pt x="2445" y="2074"/>
                  <a:pt x="2449" y="2094"/>
                </a:cubicBezTo>
                <a:cubicBezTo>
                  <a:pt x="2466" y="2100"/>
                  <a:pt x="2480" y="2104"/>
                  <a:pt x="2490" y="2088"/>
                </a:cubicBezTo>
                <a:cubicBezTo>
                  <a:pt x="2497" y="2078"/>
                  <a:pt x="2499" y="2066"/>
                  <a:pt x="2489" y="2056"/>
                </a:cubicBezTo>
                <a:cubicBezTo>
                  <a:pt x="2481" y="2048"/>
                  <a:pt x="2473" y="2039"/>
                  <a:pt x="2461" y="2045"/>
                </a:cubicBezTo>
                <a:close/>
                <a:moveTo>
                  <a:pt x="2728" y="2125"/>
                </a:moveTo>
                <a:cubicBezTo>
                  <a:pt x="2721" y="2113"/>
                  <a:pt x="2710" y="2107"/>
                  <a:pt x="2696" y="2110"/>
                </a:cubicBezTo>
                <a:cubicBezTo>
                  <a:pt x="2679" y="2114"/>
                  <a:pt x="2674" y="2123"/>
                  <a:pt x="2674" y="2154"/>
                </a:cubicBezTo>
                <a:cubicBezTo>
                  <a:pt x="2676" y="2156"/>
                  <a:pt x="2679" y="2157"/>
                  <a:pt x="2681" y="2158"/>
                </a:cubicBezTo>
                <a:cubicBezTo>
                  <a:pt x="2725" y="2158"/>
                  <a:pt x="2725" y="2158"/>
                  <a:pt x="2725" y="2158"/>
                </a:cubicBezTo>
                <a:cubicBezTo>
                  <a:pt x="2733" y="2150"/>
                  <a:pt x="2735" y="2136"/>
                  <a:pt x="2728" y="2125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3"/>
                  <a:pt x="18" y="1835"/>
                  <a:pt x="0" y="1832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9"/>
                </a:cubicBezTo>
                <a:cubicBezTo>
                  <a:pt x="18" y="1503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36" y="848"/>
                </a:moveTo>
                <a:cubicBezTo>
                  <a:pt x="41" y="823"/>
                  <a:pt x="23" y="790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14" y="1944"/>
                </a:moveTo>
                <a:cubicBezTo>
                  <a:pt x="91" y="1967"/>
                  <a:pt x="95" y="1991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9"/>
                  <a:pt x="208" y="1981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00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100" y="2120"/>
                </a:cubicBezTo>
                <a:close/>
                <a:moveTo>
                  <a:pt x="15" y="1041"/>
                </a:moveTo>
                <a:cubicBezTo>
                  <a:pt x="10" y="1065"/>
                  <a:pt x="27" y="1095"/>
                  <a:pt x="48" y="1099"/>
                </a:cubicBezTo>
                <a:cubicBezTo>
                  <a:pt x="76" y="1106"/>
                  <a:pt x="109" y="1084"/>
                  <a:pt x="114" y="1056"/>
                </a:cubicBezTo>
                <a:cubicBezTo>
                  <a:pt x="118" y="1031"/>
                  <a:pt x="94" y="1002"/>
                  <a:pt x="68" y="1000"/>
                </a:cubicBezTo>
                <a:cubicBezTo>
                  <a:pt x="45" y="998"/>
                  <a:pt x="19" y="1017"/>
                  <a:pt x="15" y="1041"/>
                </a:cubicBezTo>
                <a:close/>
                <a:moveTo>
                  <a:pt x="96" y="1272"/>
                </a:moveTo>
                <a:cubicBezTo>
                  <a:pt x="29" y="1286"/>
                  <a:pt x="15" y="1296"/>
                  <a:pt x="21" y="1326"/>
                </a:cubicBezTo>
                <a:cubicBezTo>
                  <a:pt x="28" y="1361"/>
                  <a:pt x="56" y="1368"/>
                  <a:pt x="126" y="1348"/>
                </a:cubicBezTo>
                <a:cubicBezTo>
                  <a:pt x="123" y="1317"/>
                  <a:pt x="131" y="1286"/>
                  <a:pt x="96" y="1272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9"/>
                  <a:pt x="179" y="1496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5"/>
                  <a:pt x="315" y="710"/>
                  <a:pt x="269" y="704"/>
                </a:cubicBezTo>
                <a:cubicBezTo>
                  <a:pt x="234" y="700"/>
                  <a:pt x="191" y="734"/>
                  <a:pt x="187" y="769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106" y="1774"/>
                </a:moveTo>
                <a:cubicBezTo>
                  <a:pt x="139" y="1787"/>
                  <a:pt x="162" y="1773"/>
                  <a:pt x="183" y="1724"/>
                </a:cubicBezTo>
                <a:cubicBezTo>
                  <a:pt x="167" y="1684"/>
                  <a:pt x="136" y="1674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70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5"/>
                </a:cubicBezTo>
                <a:cubicBezTo>
                  <a:pt x="527" y="1219"/>
                  <a:pt x="493" y="1227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370" y="1504"/>
                </a:moveTo>
                <a:cubicBezTo>
                  <a:pt x="400" y="1542"/>
                  <a:pt x="430" y="1552"/>
                  <a:pt x="443" y="1528"/>
                </a:cubicBezTo>
                <a:cubicBezTo>
                  <a:pt x="450" y="1515"/>
                  <a:pt x="448" y="1489"/>
                  <a:pt x="439" y="1476"/>
                </a:cubicBezTo>
                <a:cubicBezTo>
                  <a:pt x="424" y="1456"/>
                  <a:pt x="400" y="1467"/>
                  <a:pt x="370" y="15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2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649" y="1477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6"/>
                  <a:pt x="647" y="1500"/>
                  <a:pt x="649" y="1477"/>
                </a:cubicBezTo>
                <a:close/>
                <a:moveTo>
                  <a:pt x="305" y="1361"/>
                </a:moveTo>
                <a:cubicBezTo>
                  <a:pt x="285" y="1369"/>
                  <a:pt x="263" y="1378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1"/>
                  <a:pt x="350" y="1411"/>
                  <a:pt x="305" y="1361"/>
                </a:cubicBezTo>
                <a:close/>
                <a:moveTo>
                  <a:pt x="344" y="1021"/>
                </a:moveTo>
                <a:cubicBezTo>
                  <a:pt x="345" y="992"/>
                  <a:pt x="316" y="963"/>
                  <a:pt x="284" y="960"/>
                </a:cubicBezTo>
                <a:cubicBezTo>
                  <a:pt x="248" y="958"/>
                  <a:pt x="218" y="983"/>
                  <a:pt x="215" y="1019"/>
                </a:cubicBezTo>
                <a:cubicBezTo>
                  <a:pt x="212" y="1053"/>
                  <a:pt x="239" y="1086"/>
                  <a:pt x="273" y="1088"/>
                </a:cubicBezTo>
                <a:cubicBezTo>
                  <a:pt x="307" y="1090"/>
                  <a:pt x="343" y="1056"/>
                  <a:pt x="344" y="1021"/>
                </a:cubicBezTo>
                <a:close/>
                <a:moveTo>
                  <a:pt x="370" y="1800"/>
                </a:moveTo>
                <a:cubicBezTo>
                  <a:pt x="372" y="1771"/>
                  <a:pt x="357" y="1757"/>
                  <a:pt x="317" y="1754"/>
                </a:cubicBezTo>
                <a:cubicBezTo>
                  <a:pt x="280" y="1751"/>
                  <a:pt x="258" y="1766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70" y="1800"/>
                </a:cubicBezTo>
                <a:close/>
                <a:moveTo>
                  <a:pt x="330" y="2158"/>
                </a:moveTo>
                <a:cubicBezTo>
                  <a:pt x="390" y="2158"/>
                  <a:pt x="390" y="2158"/>
                  <a:pt x="390" y="2158"/>
                </a:cubicBezTo>
                <a:cubicBezTo>
                  <a:pt x="384" y="2157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6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7"/>
                </a:cubicBezTo>
                <a:cubicBezTo>
                  <a:pt x="361" y="1914"/>
                  <a:pt x="344" y="1909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46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050">
          <p15:clr>
            <a:srgbClr val="FBAE40"/>
          </p15:clr>
        </p15:guide>
        <p15:guide id="1" pos="540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365798" y="2239"/>
            <a:ext cx="8420415" cy="6855762"/>
          </a:xfrm>
          <a:custGeom>
            <a:avLst/>
            <a:gdLst/>
            <a:ahLst/>
            <a:cxnLst/>
            <a:rect l="0" t="0" r="r" b="b"/>
            <a:pathLst>
              <a:path w="2654" h="2160">
                <a:moveTo>
                  <a:pt x="483" y="15"/>
                </a:moveTo>
                <a:cubicBezTo>
                  <a:pt x="491" y="14"/>
                  <a:pt x="499" y="9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7"/>
                  <a:pt x="483" y="15"/>
                </a:cubicBezTo>
                <a:close/>
                <a:moveTo>
                  <a:pt x="376" y="126"/>
                </a:moveTo>
                <a:cubicBezTo>
                  <a:pt x="375" y="146"/>
                  <a:pt x="388" y="155"/>
                  <a:pt x="407" y="154"/>
                </a:cubicBezTo>
                <a:cubicBezTo>
                  <a:pt x="440" y="124"/>
                  <a:pt x="440" y="122"/>
                  <a:pt x="416" y="88"/>
                </a:cubicBezTo>
                <a:cubicBezTo>
                  <a:pt x="394" y="92"/>
                  <a:pt x="376" y="101"/>
                  <a:pt x="376" y="126"/>
                </a:cubicBezTo>
                <a:close/>
                <a:moveTo>
                  <a:pt x="381" y="226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4"/>
                </a:cubicBezTo>
                <a:cubicBezTo>
                  <a:pt x="413" y="301"/>
                  <a:pt x="430" y="279"/>
                  <a:pt x="428" y="257"/>
                </a:cubicBezTo>
                <a:cubicBezTo>
                  <a:pt x="427" y="238"/>
                  <a:pt x="405" y="224"/>
                  <a:pt x="381" y="226"/>
                </a:cubicBezTo>
                <a:close/>
                <a:moveTo>
                  <a:pt x="548" y="95"/>
                </a:moveTo>
                <a:cubicBezTo>
                  <a:pt x="555" y="74"/>
                  <a:pt x="546" y="65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9"/>
                  <a:pt x="548" y="95"/>
                </a:cubicBezTo>
                <a:close/>
                <a:moveTo>
                  <a:pt x="715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2" y="110"/>
                  <a:pt x="733" y="92"/>
                  <a:pt x="715" y="94"/>
                </a:cubicBezTo>
                <a:close/>
                <a:moveTo>
                  <a:pt x="250" y="87"/>
                </a:moveTo>
                <a:cubicBezTo>
                  <a:pt x="250" y="107"/>
                  <a:pt x="260" y="118"/>
                  <a:pt x="279" y="121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5"/>
                  <a:pt x="309" y="54"/>
                  <a:pt x="298" y="43"/>
                </a:cubicBezTo>
                <a:cubicBezTo>
                  <a:pt x="262" y="51"/>
                  <a:pt x="251" y="62"/>
                  <a:pt x="250" y="87"/>
                </a:cubicBezTo>
                <a:close/>
                <a:moveTo>
                  <a:pt x="587" y="178"/>
                </a:moveTo>
                <a:cubicBezTo>
                  <a:pt x="570" y="182"/>
                  <a:pt x="562" y="184"/>
                  <a:pt x="553" y="185"/>
                </a:cubicBezTo>
                <a:cubicBezTo>
                  <a:pt x="531" y="189"/>
                  <a:pt x="516" y="205"/>
                  <a:pt x="516" y="224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1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1" y="220"/>
                  <a:pt x="595" y="201"/>
                  <a:pt x="587" y="178"/>
                </a:cubicBezTo>
                <a:close/>
                <a:moveTo>
                  <a:pt x="609" y="2"/>
                </a:moveTo>
                <a:cubicBezTo>
                  <a:pt x="604" y="20"/>
                  <a:pt x="600" y="35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5"/>
                  <a:pt x="609" y="2"/>
                </a:cubicBezTo>
                <a:close/>
                <a:moveTo>
                  <a:pt x="2527" y="1919"/>
                </a:moveTo>
                <a:cubicBezTo>
                  <a:pt x="2532" y="1910"/>
                  <a:pt x="2536" y="1900"/>
                  <a:pt x="2540" y="1891"/>
                </a:cubicBezTo>
                <a:cubicBezTo>
                  <a:pt x="2529" y="1869"/>
                  <a:pt x="2520" y="1864"/>
                  <a:pt x="2504" y="1870"/>
                </a:cubicBezTo>
                <a:cubicBezTo>
                  <a:pt x="2490" y="1876"/>
                  <a:pt x="2482" y="1888"/>
                  <a:pt x="2486" y="1900"/>
                </a:cubicBezTo>
                <a:cubicBezTo>
                  <a:pt x="2492" y="1918"/>
                  <a:pt x="2501" y="1922"/>
                  <a:pt x="2527" y="1919"/>
                </a:cubicBezTo>
                <a:close/>
                <a:moveTo>
                  <a:pt x="2402" y="1873"/>
                </a:moveTo>
                <a:cubicBezTo>
                  <a:pt x="2408" y="1864"/>
                  <a:pt x="2416" y="1856"/>
                  <a:pt x="2420" y="1845"/>
                </a:cubicBezTo>
                <a:cubicBezTo>
                  <a:pt x="2426" y="1829"/>
                  <a:pt x="2414" y="1809"/>
                  <a:pt x="2398" y="1805"/>
                </a:cubicBezTo>
                <a:cubicBezTo>
                  <a:pt x="2384" y="1802"/>
                  <a:pt x="2368" y="1814"/>
                  <a:pt x="2364" y="1831"/>
                </a:cubicBezTo>
                <a:cubicBezTo>
                  <a:pt x="2361" y="1844"/>
                  <a:pt x="2362" y="1857"/>
                  <a:pt x="2372" y="1867"/>
                </a:cubicBezTo>
                <a:cubicBezTo>
                  <a:pt x="2381" y="1869"/>
                  <a:pt x="2390" y="1870"/>
                  <a:pt x="2402" y="1873"/>
                </a:cubicBezTo>
                <a:close/>
                <a:moveTo>
                  <a:pt x="2347" y="2029"/>
                </a:moveTo>
                <a:cubicBezTo>
                  <a:pt x="2347" y="2016"/>
                  <a:pt x="2351" y="2001"/>
                  <a:pt x="2333" y="1998"/>
                </a:cubicBezTo>
                <a:cubicBezTo>
                  <a:pt x="2327" y="1997"/>
                  <a:pt x="2316" y="2002"/>
                  <a:pt x="2315" y="2007"/>
                </a:cubicBezTo>
                <a:cubicBezTo>
                  <a:pt x="2312" y="2015"/>
                  <a:pt x="2312" y="2027"/>
                  <a:pt x="2316" y="2033"/>
                </a:cubicBezTo>
                <a:cubicBezTo>
                  <a:pt x="2325" y="2044"/>
                  <a:pt x="2335" y="2036"/>
                  <a:pt x="2347" y="2029"/>
                </a:cubicBezTo>
                <a:close/>
                <a:moveTo>
                  <a:pt x="2278" y="1846"/>
                </a:moveTo>
                <a:cubicBezTo>
                  <a:pt x="2296" y="1839"/>
                  <a:pt x="2299" y="1832"/>
                  <a:pt x="2295" y="1801"/>
                </a:cubicBezTo>
                <a:cubicBezTo>
                  <a:pt x="2272" y="1790"/>
                  <a:pt x="2264" y="1790"/>
                  <a:pt x="2253" y="1803"/>
                </a:cubicBezTo>
                <a:cubicBezTo>
                  <a:pt x="2243" y="1815"/>
                  <a:pt x="2240" y="1830"/>
                  <a:pt x="2247" y="1838"/>
                </a:cubicBezTo>
                <a:cubicBezTo>
                  <a:pt x="2255" y="1848"/>
                  <a:pt x="2265" y="1852"/>
                  <a:pt x="2278" y="1846"/>
                </a:cubicBezTo>
                <a:close/>
                <a:moveTo>
                  <a:pt x="827" y="34"/>
                </a:moveTo>
                <a:cubicBezTo>
                  <a:pt x="846" y="35"/>
                  <a:pt x="858" y="26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2180" y="1864"/>
                </a:moveTo>
                <a:cubicBezTo>
                  <a:pt x="2182" y="1846"/>
                  <a:pt x="2173" y="1836"/>
                  <a:pt x="2157" y="1831"/>
                </a:cubicBezTo>
                <a:cubicBezTo>
                  <a:pt x="2138" y="1824"/>
                  <a:pt x="2127" y="1836"/>
                  <a:pt x="2111" y="1856"/>
                </a:cubicBezTo>
                <a:cubicBezTo>
                  <a:pt x="2113" y="1862"/>
                  <a:pt x="2117" y="1872"/>
                  <a:pt x="2119" y="1878"/>
                </a:cubicBezTo>
                <a:cubicBezTo>
                  <a:pt x="2150" y="1895"/>
                  <a:pt x="2167" y="1884"/>
                  <a:pt x="2180" y="1864"/>
                </a:cubicBezTo>
                <a:close/>
                <a:moveTo>
                  <a:pt x="206" y="23"/>
                </a:moveTo>
                <a:cubicBezTo>
                  <a:pt x="213" y="16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13"/>
                  <a:pt x="150" y="23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2172" y="1933"/>
                </a:moveTo>
                <a:cubicBezTo>
                  <a:pt x="2165" y="1943"/>
                  <a:pt x="2170" y="1957"/>
                  <a:pt x="2185" y="1973"/>
                </a:cubicBezTo>
                <a:cubicBezTo>
                  <a:pt x="2212" y="1965"/>
                  <a:pt x="2223" y="1958"/>
                  <a:pt x="2219" y="1944"/>
                </a:cubicBezTo>
                <a:cubicBezTo>
                  <a:pt x="2217" y="1935"/>
                  <a:pt x="2208" y="1924"/>
                  <a:pt x="2199" y="1919"/>
                </a:cubicBezTo>
                <a:cubicBezTo>
                  <a:pt x="2187" y="1913"/>
                  <a:pt x="2179" y="1924"/>
                  <a:pt x="2172" y="1933"/>
                </a:cubicBezTo>
                <a:close/>
                <a:moveTo>
                  <a:pt x="54" y="71"/>
                </a:moveTo>
                <a:cubicBezTo>
                  <a:pt x="24" y="70"/>
                  <a:pt x="12" y="92"/>
                  <a:pt x="0" y="119"/>
                </a:cubicBezTo>
                <a:cubicBezTo>
                  <a:pt x="12" y="133"/>
                  <a:pt x="25" y="146"/>
                  <a:pt x="38" y="160"/>
                </a:cubicBezTo>
                <a:cubicBezTo>
                  <a:pt x="82" y="144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199" y="184"/>
                </a:moveTo>
                <a:cubicBezTo>
                  <a:pt x="182" y="192"/>
                  <a:pt x="174" y="214"/>
                  <a:pt x="180" y="234"/>
                </a:cubicBezTo>
                <a:cubicBezTo>
                  <a:pt x="189" y="259"/>
                  <a:pt x="203" y="265"/>
                  <a:pt x="242" y="260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4"/>
                  <a:pt x="199" y="184"/>
                </a:cubicBezTo>
                <a:close/>
                <a:moveTo>
                  <a:pt x="1979" y="2053"/>
                </a:moveTo>
                <a:cubicBezTo>
                  <a:pt x="2004" y="2061"/>
                  <a:pt x="2011" y="2060"/>
                  <a:pt x="2020" y="2046"/>
                </a:cubicBezTo>
                <a:cubicBezTo>
                  <a:pt x="2030" y="2030"/>
                  <a:pt x="2028" y="2022"/>
                  <a:pt x="2007" y="2000"/>
                </a:cubicBezTo>
                <a:cubicBezTo>
                  <a:pt x="1967" y="2005"/>
                  <a:pt x="1961" y="2016"/>
                  <a:pt x="1979" y="2053"/>
                </a:cubicBezTo>
                <a:close/>
                <a:moveTo>
                  <a:pt x="2417" y="2059"/>
                </a:moveTo>
                <a:cubicBezTo>
                  <a:pt x="2402" y="2055"/>
                  <a:pt x="2394" y="2065"/>
                  <a:pt x="2389" y="2096"/>
                </a:cubicBezTo>
                <a:cubicBezTo>
                  <a:pt x="2402" y="2101"/>
                  <a:pt x="2413" y="2110"/>
                  <a:pt x="2425" y="2098"/>
                </a:cubicBezTo>
                <a:cubicBezTo>
                  <a:pt x="2432" y="2069"/>
                  <a:pt x="2430" y="2062"/>
                  <a:pt x="2417" y="2059"/>
                </a:cubicBezTo>
                <a:close/>
                <a:moveTo>
                  <a:pt x="2351" y="1903"/>
                </a:moveTo>
                <a:cubicBezTo>
                  <a:pt x="2332" y="1914"/>
                  <a:pt x="2335" y="1932"/>
                  <a:pt x="2338" y="1952"/>
                </a:cubicBezTo>
                <a:cubicBezTo>
                  <a:pt x="2355" y="1958"/>
                  <a:pt x="2370" y="1961"/>
                  <a:pt x="2380" y="1946"/>
                </a:cubicBezTo>
                <a:cubicBezTo>
                  <a:pt x="2386" y="1936"/>
                  <a:pt x="2389" y="1924"/>
                  <a:pt x="2378" y="1914"/>
                </a:cubicBezTo>
                <a:cubicBezTo>
                  <a:pt x="2371" y="1906"/>
                  <a:pt x="2362" y="1896"/>
                  <a:pt x="2351" y="1903"/>
                </a:cubicBezTo>
                <a:close/>
                <a:moveTo>
                  <a:pt x="1942" y="2148"/>
                </a:moveTo>
                <a:cubicBezTo>
                  <a:pt x="1942" y="2152"/>
                  <a:pt x="1943" y="2155"/>
                  <a:pt x="1943" y="2159"/>
                </a:cubicBezTo>
                <a:cubicBezTo>
                  <a:pt x="1997" y="2159"/>
                  <a:pt x="1997" y="2159"/>
                  <a:pt x="1997" y="2159"/>
                </a:cubicBezTo>
                <a:cubicBezTo>
                  <a:pt x="1996" y="2153"/>
                  <a:pt x="1994" y="2147"/>
                  <a:pt x="1990" y="2144"/>
                </a:cubicBezTo>
                <a:cubicBezTo>
                  <a:pt x="1974" y="2131"/>
                  <a:pt x="1959" y="2138"/>
                  <a:pt x="1942" y="2148"/>
                </a:cubicBezTo>
                <a:close/>
                <a:moveTo>
                  <a:pt x="2415" y="1974"/>
                </a:moveTo>
                <a:cubicBezTo>
                  <a:pt x="2411" y="1984"/>
                  <a:pt x="2416" y="1993"/>
                  <a:pt x="2425" y="1996"/>
                </a:cubicBezTo>
                <a:cubicBezTo>
                  <a:pt x="2433" y="1998"/>
                  <a:pt x="2445" y="2000"/>
                  <a:pt x="2450" y="1996"/>
                </a:cubicBezTo>
                <a:cubicBezTo>
                  <a:pt x="2463" y="1985"/>
                  <a:pt x="2460" y="1972"/>
                  <a:pt x="2450" y="1959"/>
                </a:cubicBezTo>
                <a:cubicBezTo>
                  <a:pt x="2435" y="1956"/>
                  <a:pt x="2422" y="1958"/>
                  <a:pt x="2415" y="1974"/>
                </a:cubicBezTo>
                <a:close/>
                <a:moveTo>
                  <a:pt x="2632" y="2105"/>
                </a:moveTo>
                <a:cubicBezTo>
                  <a:pt x="2619" y="2096"/>
                  <a:pt x="2608" y="2099"/>
                  <a:pt x="2600" y="2112"/>
                </a:cubicBezTo>
                <a:cubicBezTo>
                  <a:pt x="2592" y="2125"/>
                  <a:pt x="2595" y="2144"/>
                  <a:pt x="2606" y="2153"/>
                </a:cubicBezTo>
                <a:cubicBezTo>
                  <a:pt x="2616" y="2160"/>
                  <a:pt x="2636" y="2158"/>
                  <a:pt x="2644" y="2148"/>
                </a:cubicBezTo>
                <a:cubicBezTo>
                  <a:pt x="2654" y="2135"/>
                  <a:pt x="2649" y="2116"/>
                  <a:pt x="2632" y="2105"/>
                </a:cubicBezTo>
                <a:close/>
                <a:moveTo>
                  <a:pt x="2315" y="2071"/>
                </a:moveTo>
                <a:cubicBezTo>
                  <a:pt x="2309" y="2068"/>
                  <a:pt x="2301" y="2071"/>
                  <a:pt x="2289" y="2071"/>
                </a:cubicBezTo>
                <a:cubicBezTo>
                  <a:pt x="2293" y="2083"/>
                  <a:pt x="2293" y="2092"/>
                  <a:pt x="2297" y="2096"/>
                </a:cubicBezTo>
                <a:cubicBezTo>
                  <a:pt x="2305" y="2102"/>
                  <a:pt x="2314" y="2100"/>
                  <a:pt x="2320" y="2090"/>
                </a:cubicBezTo>
                <a:cubicBezTo>
                  <a:pt x="2324" y="2082"/>
                  <a:pt x="2324" y="2074"/>
                  <a:pt x="2315" y="2071"/>
                </a:cubicBezTo>
                <a:close/>
                <a:moveTo>
                  <a:pt x="2613" y="2018"/>
                </a:moveTo>
                <a:cubicBezTo>
                  <a:pt x="2623" y="2010"/>
                  <a:pt x="2625" y="1995"/>
                  <a:pt x="2618" y="1983"/>
                </a:cubicBezTo>
                <a:cubicBezTo>
                  <a:pt x="2610" y="1971"/>
                  <a:pt x="2600" y="1965"/>
                  <a:pt x="2585" y="1968"/>
                </a:cubicBezTo>
                <a:cubicBezTo>
                  <a:pt x="2568" y="1972"/>
                  <a:pt x="2564" y="1980"/>
                  <a:pt x="2564" y="2012"/>
                </a:cubicBezTo>
                <a:cubicBezTo>
                  <a:pt x="2587" y="2027"/>
                  <a:pt x="2601" y="2029"/>
                  <a:pt x="2613" y="2018"/>
                </a:cubicBezTo>
                <a:close/>
                <a:moveTo>
                  <a:pt x="2500" y="2017"/>
                </a:moveTo>
                <a:cubicBezTo>
                  <a:pt x="2490" y="2014"/>
                  <a:pt x="2481" y="2015"/>
                  <a:pt x="2475" y="2025"/>
                </a:cubicBezTo>
                <a:cubicBezTo>
                  <a:pt x="2468" y="2036"/>
                  <a:pt x="2469" y="2054"/>
                  <a:pt x="2478" y="2060"/>
                </a:cubicBezTo>
                <a:cubicBezTo>
                  <a:pt x="2492" y="2070"/>
                  <a:pt x="2505" y="2066"/>
                  <a:pt x="2517" y="2055"/>
                </a:cubicBezTo>
                <a:cubicBezTo>
                  <a:pt x="2520" y="2030"/>
                  <a:pt x="2516" y="2022"/>
                  <a:pt x="2500" y="2017"/>
                </a:cubicBezTo>
                <a:close/>
                <a:moveTo>
                  <a:pt x="2533" y="2109"/>
                </a:moveTo>
                <a:cubicBezTo>
                  <a:pt x="2524" y="2102"/>
                  <a:pt x="2509" y="2104"/>
                  <a:pt x="2503" y="2111"/>
                </a:cubicBezTo>
                <a:cubicBezTo>
                  <a:pt x="2495" y="2121"/>
                  <a:pt x="2498" y="2139"/>
                  <a:pt x="2508" y="2145"/>
                </a:cubicBezTo>
                <a:cubicBezTo>
                  <a:pt x="2518" y="2152"/>
                  <a:pt x="2533" y="2148"/>
                  <a:pt x="2539" y="2138"/>
                </a:cubicBezTo>
                <a:cubicBezTo>
                  <a:pt x="2544" y="2129"/>
                  <a:pt x="2541" y="2115"/>
                  <a:pt x="2533" y="2109"/>
                </a:cubicBezTo>
                <a:close/>
                <a:moveTo>
                  <a:pt x="2320" y="2159"/>
                </a:moveTo>
                <a:cubicBezTo>
                  <a:pt x="2351" y="2159"/>
                  <a:pt x="2351" y="2159"/>
                  <a:pt x="2351" y="2159"/>
                </a:cubicBezTo>
                <a:cubicBezTo>
                  <a:pt x="2351" y="2151"/>
                  <a:pt x="2352" y="2143"/>
                  <a:pt x="2352" y="2133"/>
                </a:cubicBezTo>
                <a:cubicBezTo>
                  <a:pt x="2339" y="2135"/>
                  <a:pt x="2329" y="2137"/>
                  <a:pt x="2319" y="2138"/>
                </a:cubicBezTo>
                <a:cubicBezTo>
                  <a:pt x="2319" y="2147"/>
                  <a:pt x="2319" y="2154"/>
                  <a:pt x="2320" y="2159"/>
                </a:cubicBezTo>
                <a:close/>
                <a:moveTo>
                  <a:pt x="2091" y="2037"/>
                </a:moveTo>
                <a:cubicBezTo>
                  <a:pt x="2083" y="2038"/>
                  <a:pt x="2072" y="2043"/>
                  <a:pt x="2067" y="2050"/>
                </a:cubicBezTo>
                <a:cubicBezTo>
                  <a:pt x="2059" y="2061"/>
                  <a:pt x="2069" y="2077"/>
                  <a:pt x="2094" y="2094"/>
                </a:cubicBezTo>
                <a:cubicBezTo>
                  <a:pt x="2118" y="2086"/>
                  <a:pt x="2124" y="2080"/>
                  <a:pt x="2122" y="2065"/>
                </a:cubicBezTo>
                <a:cubicBezTo>
                  <a:pt x="2121" y="2053"/>
                  <a:pt x="2105" y="2037"/>
                  <a:pt x="2091" y="2037"/>
                </a:cubicBezTo>
                <a:close/>
                <a:moveTo>
                  <a:pt x="2069" y="2140"/>
                </a:moveTo>
                <a:cubicBezTo>
                  <a:pt x="2063" y="2146"/>
                  <a:pt x="2061" y="2152"/>
                  <a:pt x="2062" y="2159"/>
                </a:cubicBezTo>
                <a:cubicBezTo>
                  <a:pt x="2112" y="2159"/>
                  <a:pt x="2112" y="2159"/>
                  <a:pt x="2112" y="2159"/>
                </a:cubicBezTo>
                <a:cubicBezTo>
                  <a:pt x="2112" y="2155"/>
                  <a:pt x="2113" y="2150"/>
                  <a:pt x="2112" y="2144"/>
                </a:cubicBezTo>
                <a:cubicBezTo>
                  <a:pt x="2090" y="2131"/>
                  <a:pt x="2080" y="2130"/>
                  <a:pt x="2069" y="2140"/>
                </a:cubicBezTo>
                <a:close/>
                <a:moveTo>
                  <a:pt x="2124" y="1967"/>
                </a:moveTo>
                <a:cubicBezTo>
                  <a:pt x="2111" y="1968"/>
                  <a:pt x="2106" y="1977"/>
                  <a:pt x="2103" y="1990"/>
                </a:cubicBezTo>
                <a:cubicBezTo>
                  <a:pt x="2110" y="2004"/>
                  <a:pt x="2120" y="2012"/>
                  <a:pt x="2134" y="2009"/>
                </a:cubicBezTo>
                <a:cubicBezTo>
                  <a:pt x="2147" y="2005"/>
                  <a:pt x="2151" y="1994"/>
                  <a:pt x="2152" y="1981"/>
                </a:cubicBezTo>
                <a:cubicBezTo>
                  <a:pt x="2147" y="1968"/>
                  <a:pt x="2137" y="1965"/>
                  <a:pt x="2124" y="1967"/>
                </a:cubicBezTo>
                <a:close/>
                <a:moveTo>
                  <a:pt x="2293" y="1905"/>
                </a:moveTo>
                <a:cubicBezTo>
                  <a:pt x="2285" y="1901"/>
                  <a:pt x="2274" y="1899"/>
                  <a:pt x="2266" y="1908"/>
                </a:cubicBezTo>
                <a:cubicBezTo>
                  <a:pt x="2257" y="1921"/>
                  <a:pt x="2260" y="1932"/>
                  <a:pt x="2272" y="1944"/>
                </a:cubicBezTo>
                <a:cubicBezTo>
                  <a:pt x="2279" y="1942"/>
                  <a:pt x="2288" y="1941"/>
                  <a:pt x="2297" y="1940"/>
                </a:cubicBezTo>
                <a:cubicBezTo>
                  <a:pt x="2299" y="1927"/>
                  <a:pt x="2309" y="1914"/>
                  <a:pt x="2293" y="1905"/>
                </a:cubicBezTo>
                <a:close/>
                <a:moveTo>
                  <a:pt x="2084" y="1943"/>
                </a:moveTo>
                <a:cubicBezTo>
                  <a:pt x="2090" y="1932"/>
                  <a:pt x="2086" y="1918"/>
                  <a:pt x="2072" y="1911"/>
                </a:cubicBezTo>
                <a:cubicBezTo>
                  <a:pt x="2057" y="1902"/>
                  <a:pt x="2043" y="1905"/>
                  <a:pt x="2037" y="1918"/>
                </a:cubicBezTo>
                <a:cubicBezTo>
                  <a:pt x="2031" y="1931"/>
                  <a:pt x="2035" y="1948"/>
                  <a:pt x="2046" y="1955"/>
                </a:cubicBezTo>
                <a:cubicBezTo>
                  <a:pt x="2058" y="1962"/>
                  <a:pt x="2076" y="1956"/>
                  <a:pt x="2084" y="1943"/>
                </a:cubicBezTo>
                <a:close/>
                <a:moveTo>
                  <a:pt x="2185" y="2065"/>
                </a:moveTo>
                <a:cubicBezTo>
                  <a:pt x="2175" y="2058"/>
                  <a:pt x="2156" y="2062"/>
                  <a:pt x="2150" y="2072"/>
                </a:cubicBezTo>
                <a:cubicBezTo>
                  <a:pt x="2144" y="2083"/>
                  <a:pt x="2150" y="2103"/>
                  <a:pt x="2163" y="2111"/>
                </a:cubicBezTo>
                <a:cubicBezTo>
                  <a:pt x="2174" y="2117"/>
                  <a:pt x="2182" y="2113"/>
                  <a:pt x="2191" y="2098"/>
                </a:cubicBezTo>
                <a:cubicBezTo>
                  <a:pt x="2199" y="2084"/>
                  <a:pt x="2197" y="2072"/>
                  <a:pt x="2185" y="2065"/>
                </a:cubicBezTo>
                <a:close/>
                <a:moveTo>
                  <a:pt x="2222" y="2010"/>
                </a:moveTo>
                <a:cubicBezTo>
                  <a:pt x="2210" y="2021"/>
                  <a:pt x="2212" y="2032"/>
                  <a:pt x="2227" y="2050"/>
                </a:cubicBezTo>
                <a:cubicBezTo>
                  <a:pt x="2246" y="2051"/>
                  <a:pt x="2256" y="2040"/>
                  <a:pt x="2261" y="2023"/>
                </a:cubicBezTo>
                <a:cubicBezTo>
                  <a:pt x="2241" y="2003"/>
                  <a:pt x="2232" y="2000"/>
                  <a:pt x="2222" y="2010"/>
                </a:cubicBezTo>
                <a:close/>
                <a:moveTo>
                  <a:pt x="2230" y="2092"/>
                </a:moveTo>
                <a:cubicBezTo>
                  <a:pt x="2219" y="2104"/>
                  <a:pt x="2211" y="2113"/>
                  <a:pt x="2220" y="2125"/>
                </a:cubicBezTo>
                <a:cubicBezTo>
                  <a:pt x="2223" y="2129"/>
                  <a:pt x="2232" y="2133"/>
                  <a:pt x="2237" y="2132"/>
                </a:cubicBezTo>
                <a:cubicBezTo>
                  <a:pt x="2253" y="2129"/>
                  <a:pt x="2254" y="2116"/>
                  <a:pt x="2254" y="2100"/>
                </a:cubicBezTo>
                <a:cubicBezTo>
                  <a:pt x="2246" y="2097"/>
                  <a:pt x="2237" y="2095"/>
                  <a:pt x="2230" y="209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66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050">
          <p15:clr>
            <a:srgbClr val="FBAE40"/>
          </p15:clr>
        </p15:guide>
        <p15:guide id="1" pos="540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65798" y="2239"/>
            <a:ext cx="8420415" cy="6855762"/>
          </a:xfrm>
          <a:custGeom>
            <a:avLst/>
            <a:gdLst/>
            <a:ahLst/>
            <a:cxnLst/>
            <a:rect l="0" t="0" r="r" b="b"/>
            <a:pathLst>
              <a:path w="2654" h="2160">
                <a:moveTo>
                  <a:pt x="483" y="15"/>
                </a:moveTo>
                <a:cubicBezTo>
                  <a:pt x="491" y="14"/>
                  <a:pt x="499" y="9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7"/>
                  <a:pt x="483" y="15"/>
                </a:cubicBezTo>
                <a:close/>
                <a:moveTo>
                  <a:pt x="376" y="126"/>
                </a:moveTo>
                <a:cubicBezTo>
                  <a:pt x="375" y="146"/>
                  <a:pt x="388" y="155"/>
                  <a:pt x="407" y="154"/>
                </a:cubicBezTo>
                <a:cubicBezTo>
                  <a:pt x="440" y="124"/>
                  <a:pt x="440" y="122"/>
                  <a:pt x="416" y="88"/>
                </a:cubicBezTo>
                <a:cubicBezTo>
                  <a:pt x="394" y="92"/>
                  <a:pt x="376" y="101"/>
                  <a:pt x="376" y="126"/>
                </a:cubicBezTo>
                <a:close/>
                <a:moveTo>
                  <a:pt x="381" y="226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4"/>
                </a:cubicBezTo>
                <a:cubicBezTo>
                  <a:pt x="413" y="301"/>
                  <a:pt x="430" y="279"/>
                  <a:pt x="428" y="257"/>
                </a:cubicBezTo>
                <a:cubicBezTo>
                  <a:pt x="427" y="238"/>
                  <a:pt x="405" y="224"/>
                  <a:pt x="381" y="226"/>
                </a:cubicBezTo>
                <a:close/>
                <a:moveTo>
                  <a:pt x="548" y="95"/>
                </a:moveTo>
                <a:cubicBezTo>
                  <a:pt x="555" y="74"/>
                  <a:pt x="546" y="65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9"/>
                  <a:pt x="548" y="95"/>
                </a:cubicBezTo>
                <a:close/>
                <a:moveTo>
                  <a:pt x="715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2" y="110"/>
                  <a:pt x="733" y="92"/>
                  <a:pt x="715" y="94"/>
                </a:cubicBezTo>
                <a:close/>
                <a:moveTo>
                  <a:pt x="250" y="87"/>
                </a:moveTo>
                <a:cubicBezTo>
                  <a:pt x="250" y="107"/>
                  <a:pt x="260" y="118"/>
                  <a:pt x="279" y="121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5"/>
                  <a:pt x="309" y="54"/>
                  <a:pt x="298" y="43"/>
                </a:cubicBezTo>
                <a:cubicBezTo>
                  <a:pt x="262" y="51"/>
                  <a:pt x="251" y="62"/>
                  <a:pt x="250" y="87"/>
                </a:cubicBezTo>
                <a:close/>
                <a:moveTo>
                  <a:pt x="587" y="178"/>
                </a:moveTo>
                <a:cubicBezTo>
                  <a:pt x="570" y="182"/>
                  <a:pt x="562" y="184"/>
                  <a:pt x="553" y="185"/>
                </a:cubicBezTo>
                <a:cubicBezTo>
                  <a:pt x="531" y="189"/>
                  <a:pt x="516" y="205"/>
                  <a:pt x="516" y="224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1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1" y="220"/>
                  <a:pt x="595" y="201"/>
                  <a:pt x="587" y="178"/>
                </a:cubicBezTo>
                <a:close/>
                <a:moveTo>
                  <a:pt x="609" y="2"/>
                </a:moveTo>
                <a:cubicBezTo>
                  <a:pt x="604" y="20"/>
                  <a:pt x="600" y="35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5"/>
                  <a:pt x="609" y="2"/>
                </a:cubicBezTo>
                <a:close/>
                <a:moveTo>
                  <a:pt x="2527" y="1919"/>
                </a:moveTo>
                <a:cubicBezTo>
                  <a:pt x="2532" y="1910"/>
                  <a:pt x="2536" y="1900"/>
                  <a:pt x="2540" y="1891"/>
                </a:cubicBezTo>
                <a:cubicBezTo>
                  <a:pt x="2529" y="1869"/>
                  <a:pt x="2520" y="1864"/>
                  <a:pt x="2504" y="1870"/>
                </a:cubicBezTo>
                <a:cubicBezTo>
                  <a:pt x="2490" y="1876"/>
                  <a:pt x="2482" y="1888"/>
                  <a:pt x="2486" y="1900"/>
                </a:cubicBezTo>
                <a:cubicBezTo>
                  <a:pt x="2492" y="1918"/>
                  <a:pt x="2501" y="1922"/>
                  <a:pt x="2527" y="1919"/>
                </a:cubicBezTo>
                <a:close/>
                <a:moveTo>
                  <a:pt x="2402" y="1873"/>
                </a:moveTo>
                <a:cubicBezTo>
                  <a:pt x="2408" y="1864"/>
                  <a:pt x="2416" y="1856"/>
                  <a:pt x="2420" y="1845"/>
                </a:cubicBezTo>
                <a:cubicBezTo>
                  <a:pt x="2426" y="1829"/>
                  <a:pt x="2414" y="1809"/>
                  <a:pt x="2398" y="1805"/>
                </a:cubicBezTo>
                <a:cubicBezTo>
                  <a:pt x="2384" y="1802"/>
                  <a:pt x="2368" y="1814"/>
                  <a:pt x="2364" y="1831"/>
                </a:cubicBezTo>
                <a:cubicBezTo>
                  <a:pt x="2361" y="1844"/>
                  <a:pt x="2362" y="1857"/>
                  <a:pt x="2372" y="1867"/>
                </a:cubicBezTo>
                <a:cubicBezTo>
                  <a:pt x="2381" y="1869"/>
                  <a:pt x="2390" y="1870"/>
                  <a:pt x="2402" y="1873"/>
                </a:cubicBezTo>
                <a:close/>
                <a:moveTo>
                  <a:pt x="2347" y="2029"/>
                </a:moveTo>
                <a:cubicBezTo>
                  <a:pt x="2347" y="2016"/>
                  <a:pt x="2351" y="2001"/>
                  <a:pt x="2333" y="1998"/>
                </a:cubicBezTo>
                <a:cubicBezTo>
                  <a:pt x="2327" y="1997"/>
                  <a:pt x="2316" y="2002"/>
                  <a:pt x="2315" y="2007"/>
                </a:cubicBezTo>
                <a:cubicBezTo>
                  <a:pt x="2312" y="2015"/>
                  <a:pt x="2312" y="2027"/>
                  <a:pt x="2316" y="2033"/>
                </a:cubicBezTo>
                <a:cubicBezTo>
                  <a:pt x="2325" y="2044"/>
                  <a:pt x="2335" y="2036"/>
                  <a:pt x="2347" y="2029"/>
                </a:cubicBezTo>
                <a:close/>
                <a:moveTo>
                  <a:pt x="2278" y="1846"/>
                </a:moveTo>
                <a:cubicBezTo>
                  <a:pt x="2296" y="1839"/>
                  <a:pt x="2299" y="1832"/>
                  <a:pt x="2295" y="1801"/>
                </a:cubicBezTo>
                <a:cubicBezTo>
                  <a:pt x="2272" y="1790"/>
                  <a:pt x="2264" y="1790"/>
                  <a:pt x="2253" y="1803"/>
                </a:cubicBezTo>
                <a:cubicBezTo>
                  <a:pt x="2243" y="1815"/>
                  <a:pt x="2240" y="1830"/>
                  <a:pt x="2247" y="1838"/>
                </a:cubicBezTo>
                <a:cubicBezTo>
                  <a:pt x="2255" y="1848"/>
                  <a:pt x="2265" y="1852"/>
                  <a:pt x="2278" y="1846"/>
                </a:cubicBezTo>
                <a:close/>
                <a:moveTo>
                  <a:pt x="827" y="34"/>
                </a:moveTo>
                <a:cubicBezTo>
                  <a:pt x="846" y="35"/>
                  <a:pt x="858" y="26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2180" y="1864"/>
                </a:moveTo>
                <a:cubicBezTo>
                  <a:pt x="2182" y="1846"/>
                  <a:pt x="2173" y="1836"/>
                  <a:pt x="2157" y="1831"/>
                </a:cubicBezTo>
                <a:cubicBezTo>
                  <a:pt x="2138" y="1824"/>
                  <a:pt x="2127" y="1836"/>
                  <a:pt x="2111" y="1856"/>
                </a:cubicBezTo>
                <a:cubicBezTo>
                  <a:pt x="2113" y="1862"/>
                  <a:pt x="2117" y="1872"/>
                  <a:pt x="2119" y="1878"/>
                </a:cubicBezTo>
                <a:cubicBezTo>
                  <a:pt x="2150" y="1895"/>
                  <a:pt x="2167" y="1884"/>
                  <a:pt x="2180" y="1864"/>
                </a:cubicBezTo>
                <a:close/>
                <a:moveTo>
                  <a:pt x="206" y="23"/>
                </a:moveTo>
                <a:cubicBezTo>
                  <a:pt x="213" y="16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13"/>
                  <a:pt x="150" y="23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2172" y="1933"/>
                </a:moveTo>
                <a:cubicBezTo>
                  <a:pt x="2165" y="1943"/>
                  <a:pt x="2170" y="1957"/>
                  <a:pt x="2185" y="1973"/>
                </a:cubicBezTo>
                <a:cubicBezTo>
                  <a:pt x="2212" y="1965"/>
                  <a:pt x="2223" y="1958"/>
                  <a:pt x="2219" y="1944"/>
                </a:cubicBezTo>
                <a:cubicBezTo>
                  <a:pt x="2217" y="1935"/>
                  <a:pt x="2208" y="1924"/>
                  <a:pt x="2199" y="1919"/>
                </a:cubicBezTo>
                <a:cubicBezTo>
                  <a:pt x="2187" y="1913"/>
                  <a:pt x="2179" y="1924"/>
                  <a:pt x="2172" y="1933"/>
                </a:cubicBezTo>
                <a:close/>
                <a:moveTo>
                  <a:pt x="54" y="71"/>
                </a:moveTo>
                <a:cubicBezTo>
                  <a:pt x="24" y="70"/>
                  <a:pt x="12" y="92"/>
                  <a:pt x="0" y="119"/>
                </a:cubicBezTo>
                <a:cubicBezTo>
                  <a:pt x="12" y="133"/>
                  <a:pt x="25" y="146"/>
                  <a:pt x="38" y="160"/>
                </a:cubicBezTo>
                <a:cubicBezTo>
                  <a:pt x="82" y="144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199" y="184"/>
                </a:moveTo>
                <a:cubicBezTo>
                  <a:pt x="182" y="192"/>
                  <a:pt x="174" y="214"/>
                  <a:pt x="180" y="234"/>
                </a:cubicBezTo>
                <a:cubicBezTo>
                  <a:pt x="189" y="259"/>
                  <a:pt x="203" y="265"/>
                  <a:pt x="242" y="260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4"/>
                  <a:pt x="199" y="184"/>
                </a:cubicBezTo>
                <a:close/>
                <a:moveTo>
                  <a:pt x="1979" y="2053"/>
                </a:moveTo>
                <a:cubicBezTo>
                  <a:pt x="2004" y="2061"/>
                  <a:pt x="2011" y="2060"/>
                  <a:pt x="2020" y="2046"/>
                </a:cubicBezTo>
                <a:cubicBezTo>
                  <a:pt x="2030" y="2030"/>
                  <a:pt x="2028" y="2022"/>
                  <a:pt x="2007" y="2000"/>
                </a:cubicBezTo>
                <a:cubicBezTo>
                  <a:pt x="1967" y="2005"/>
                  <a:pt x="1961" y="2016"/>
                  <a:pt x="1979" y="2053"/>
                </a:cubicBezTo>
                <a:close/>
                <a:moveTo>
                  <a:pt x="2417" y="2059"/>
                </a:moveTo>
                <a:cubicBezTo>
                  <a:pt x="2402" y="2055"/>
                  <a:pt x="2394" y="2065"/>
                  <a:pt x="2389" y="2096"/>
                </a:cubicBezTo>
                <a:cubicBezTo>
                  <a:pt x="2402" y="2101"/>
                  <a:pt x="2413" y="2110"/>
                  <a:pt x="2425" y="2098"/>
                </a:cubicBezTo>
                <a:cubicBezTo>
                  <a:pt x="2432" y="2069"/>
                  <a:pt x="2430" y="2062"/>
                  <a:pt x="2417" y="2059"/>
                </a:cubicBezTo>
                <a:close/>
                <a:moveTo>
                  <a:pt x="2351" y="1903"/>
                </a:moveTo>
                <a:cubicBezTo>
                  <a:pt x="2332" y="1914"/>
                  <a:pt x="2335" y="1932"/>
                  <a:pt x="2338" y="1952"/>
                </a:cubicBezTo>
                <a:cubicBezTo>
                  <a:pt x="2355" y="1958"/>
                  <a:pt x="2370" y="1961"/>
                  <a:pt x="2380" y="1946"/>
                </a:cubicBezTo>
                <a:cubicBezTo>
                  <a:pt x="2386" y="1936"/>
                  <a:pt x="2389" y="1924"/>
                  <a:pt x="2378" y="1914"/>
                </a:cubicBezTo>
                <a:cubicBezTo>
                  <a:pt x="2371" y="1906"/>
                  <a:pt x="2362" y="1896"/>
                  <a:pt x="2351" y="1903"/>
                </a:cubicBezTo>
                <a:close/>
                <a:moveTo>
                  <a:pt x="1942" y="2148"/>
                </a:moveTo>
                <a:cubicBezTo>
                  <a:pt x="1942" y="2152"/>
                  <a:pt x="1943" y="2155"/>
                  <a:pt x="1943" y="2159"/>
                </a:cubicBezTo>
                <a:cubicBezTo>
                  <a:pt x="1997" y="2159"/>
                  <a:pt x="1997" y="2159"/>
                  <a:pt x="1997" y="2159"/>
                </a:cubicBezTo>
                <a:cubicBezTo>
                  <a:pt x="1996" y="2153"/>
                  <a:pt x="1994" y="2147"/>
                  <a:pt x="1990" y="2144"/>
                </a:cubicBezTo>
                <a:cubicBezTo>
                  <a:pt x="1974" y="2131"/>
                  <a:pt x="1959" y="2138"/>
                  <a:pt x="1942" y="2148"/>
                </a:cubicBezTo>
                <a:close/>
                <a:moveTo>
                  <a:pt x="2415" y="1974"/>
                </a:moveTo>
                <a:cubicBezTo>
                  <a:pt x="2411" y="1984"/>
                  <a:pt x="2416" y="1993"/>
                  <a:pt x="2425" y="1996"/>
                </a:cubicBezTo>
                <a:cubicBezTo>
                  <a:pt x="2433" y="1998"/>
                  <a:pt x="2445" y="2000"/>
                  <a:pt x="2450" y="1996"/>
                </a:cubicBezTo>
                <a:cubicBezTo>
                  <a:pt x="2463" y="1985"/>
                  <a:pt x="2460" y="1972"/>
                  <a:pt x="2450" y="1959"/>
                </a:cubicBezTo>
                <a:cubicBezTo>
                  <a:pt x="2435" y="1956"/>
                  <a:pt x="2422" y="1958"/>
                  <a:pt x="2415" y="1974"/>
                </a:cubicBezTo>
                <a:close/>
                <a:moveTo>
                  <a:pt x="2632" y="2105"/>
                </a:moveTo>
                <a:cubicBezTo>
                  <a:pt x="2619" y="2096"/>
                  <a:pt x="2608" y="2099"/>
                  <a:pt x="2600" y="2112"/>
                </a:cubicBezTo>
                <a:cubicBezTo>
                  <a:pt x="2592" y="2125"/>
                  <a:pt x="2595" y="2144"/>
                  <a:pt x="2606" y="2153"/>
                </a:cubicBezTo>
                <a:cubicBezTo>
                  <a:pt x="2616" y="2160"/>
                  <a:pt x="2636" y="2158"/>
                  <a:pt x="2644" y="2148"/>
                </a:cubicBezTo>
                <a:cubicBezTo>
                  <a:pt x="2654" y="2135"/>
                  <a:pt x="2649" y="2116"/>
                  <a:pt x="2632" y="2105"/>
                </a:cubicBezTo>
                <a:close/>
                <a:moveTo>
                  <a:pt x="2315" y="2071"/>
                </a:moveTo>
                <a:cubicBezTo>
                  <a:pt x="2309" y="2068"/>
                  <a:pt x="2301" y="2071"/>
                  <a:pt x="2289" y="2071"/>
                </a:cubicBezTo>
                <a:cubicBezTo>
                  <a:pt x="2293" y="2083"/>
                  <a:pt x="2293" y="2092"/>
                  <a:pt x="2297" y="2096"/>
                </a:cubicBezTo>
                <a:cubicBezTo>
                  <a:pt x="2305" y="2102"/>
                  <a:pt x="2314" y="2100"/>
                  <a:pt x="2320" y="2090"/>
                </a:cubicBezTo>
                <a:cubicBezTo>
                  <a:pt x="2324" y="2082"/>
                  <a:pt x="2324" y="2074"/>
                  <a:pt x="2315" y="2071"/>
                </a:cubicBezTo>
                <a:close/>
                <a:moveTo>
                  <a:pt x="2613" y="2018"/>
                </a:moveTo>
                <a:cubicBezTo>
                  <a:pt x="2623" y="2010"/>
                  <a:pt x="2625" y="1995"/>
                  <a:pt x="2618" y="1983"/>
                </a:cubicBezTo>
                <a:cubicBezTo>
                  <a:pt x="2610" y="1971"/>
                  <a:pt x="2600" y="1965"/>
                  <a:pt x="2585" y="1968"/>
                </a:cubicBezTo>
                <a:cubicBezTo>
                  <a:pt x="2568" y="1972"/>
                  <a:pt x="2564" y="1980"/>
                  <a:pt x="2564" y="2012"/>
                </a:cubicBezTo>
                <a:cubicBezTo>
                  <a:pt x="2587" y="2027"/>
                  <a:pt x="2601" y="2029"/>
                  <a:pt x="2613" y="2018"/>
                </a:cubicBezTo>
                <a:close/>
                <a:moveTo>
                  <a:pt x="2500" y="2017"/>
                </a:moveTo>
                <a:cubicBezTo>
                  <a:pt x="2490" y="2014"/>
                  <a:pt x="2481" y="2015"/>
                  <a:pt x="2475" y="2025"/>
                </a:cubicBezTo>
                <a:cubicBezTo>
                  <a:pt x="2468" y="2036"/>
                  <a:pt x="2469" y="2054"/>
                  <a:pt x="2478" y="2060"/>
                </a:cubicBezTo>
                <a:cubicBezTo>
                  <a:pt x="2492" y="2070"/>
                  <a:pt x="2505" y="2066"/>
                  <a:pt x="2517" y="2055"/>
                </a:cubicBezTo>
                <a:cubicBezTo>
                  <a:pt x="2520" y="2030"/>
                  <a:pt x="2516" y="2022"/>
                  <a:pt x="2500" y="2017"/>
                </a:cubicBezTo>
                <a:close/>
                <a:moveTo>
                  <a:pt x="2533" y="2109"/>
                </a:moveTo>
                <a:cubicBezTo>
                  <a:pt x="2524" y="2102"/>
                  <a:pt x="2509" y="2104"/>
                  <a:pt x="2503" y="2111"/>
                </a:cubicBezTo>
                <a:cubicBezTo>
                  <a:pt x="2495" y="2121"/>
                  <a:pt x="2498" y="2139"/>
                  <a:pt x="2508" y="2145"/>
                </a:cubicBezTo>
                <a:cubicBezTo>
                  <a:pt x="2518" y="2152"/>
                  <a:pt x="2533" y="2148"/>
                  <a:pt x="2539" y="2138"/>
                </a:cubicBezTo>
                <a:cubicBezTo>
                  <a:pt x="2544" y="2129"/>
                  <a:pt x="2541" y="2115"/>
                  <a:pt x="2533" y="2109"/>
                </a:cubicBezTo>
                <a:close/>
                <a:moveTo>
                  <a:pt x="2320" y="2159"/>
                </a:moveTo>
                <a:cubicBezTo>
                  <a:pt x="2351" y="2159"/>
                  <a:pt x="2351" y="2159"/>
                  <a:pt x="2351" y="2159"/>
                </a:cubicBezTo>
                <a:cubicBezTo>
                  <a:pt x="2351" y="2151"/>
                  <a:pt x="2352" y="2143"/>
                  <a:pt x="2352" y="2133"/>
                </a:cubicBezTo>
                <a:cubicBezTo>
                  <a:pt x="2339" y="2135"/>
                  <a:pt x="2329" y="2137"/>
                  <a:pt x="2319" y="2138"/>
                </a:cubicBezTo>
                <a:cubicBezTo>
                  <a:pt x="2319" y="2147"/>
                  <a:pt x="2319" y="2154"/>
                  <a:pt x="2320" y="2159"/>
                </a:cubicBezTo>
                <a:close/>
                <a:moveTo>
                  <a:pt x="2091" y="2037"/>
                </a:moveTo>
                <a:cubicBezTo>
                  <a:pt x="2083" y="2038"/>
                  <a:pt x="2072" y="2043"/>
                  <a:pt x="2067" y="2050"/>
                </a:cubicBezTo>
                <a:cubicBezTo>
                  <a:pt x="2059" y="2061"/>
                  <a:pt x="2069" y="2077"/>
                  <a:pt x="2094" y="2094"/>
                </a:cubicBezTo>
                <a:cubicBezTo>
                  <a:pt x="2118" y="2086"/>
                  <a:pt x="2124" y="2080"/>
                  <a:pt x="2122" y="2065"/>
                </a:cubicBezTo>
                <a:cubicBezTo>
                  <a:pt x="2121" y="2053"/>
                  <a:pt x="2105" y="2037"/>
                  <a:pt x="2091" y="2037"/>
                </a:cubicBezTo>
                <a:close/>
                <a:moveTo>
                  <a:pt x="2069" y="2140"/>
                </a:moveTo>
                <a:cubicBezTo>
                  <a:pt x="2063" y="2146"/>
                  <a:pt x="2061" y="2152"/>
                  <a:pt x="2062" y="2159"/>
                </a:cubicBezTo>
                <a:cubicBezTo>
                  <a:pt x="2112" y="2159"/>
                  <a:pt x="2112" y="2159"/>
                  <a:pt x="2112" y="2159"/>
                </a:cubicBezTo>
                <a:cubicBezTo>
                  <a:pt x="2112" y="2155"/>
                  <a:pt x="2113" y="2150"/>
                  <a:pt x="2112" y="2144"/>
                </a:cubicBezTo>
                <a:cubicBezTo>
                  <a:pt x="2090" y="2131"/>
                  <a:pt x="2080" y="2130"/>
                  <a:pt x="2069" y="2140"/>
                </a:cubicBezTo>
                <a:close/>
                <a:moveTo>
                  <a:pt x="2124" y="1967"/>
                </a:moveTo>
                <a:cubicBezTo>
                  <a:pt x="2111" y="1968"/>
                  <a:pt x="2106" y="1977"/>
                  <a:pt x="2103" y="1990"/>
                </a:cubicBezTo>
                <a:cubicBezTo>
                  <a:pt x="2110" y="2004"/>
                  <a:pt x="2120" y="2012"/>
                  <a:pt x="2134" y="2009"/>
                </a:cubicBezTo>
                <a:cubicBezTo>
                  <a:pt x="2147" y="2005"/>
                  <a:pt x="2151" y="1994"/>
                  <a:pt x="2152" y="1981"/>
                </a:cubicBezTo>
                <a:cubicBezTo>
                  <a:pt x="2147" y="1968"/>
                  <a:pt x="2137" y="1965"/>
                  <a:pt x="2124" y="1967"/>
                </a:cubicBezTo>
                <a:close/>
                <a:moveTo>
                  <a:pt x="2293" y="1905"/>
                </a:moveTo>
                <a:cubicBezTo>
                  <a:pt x="2285" y="1901"/>
                  <a:pt x="2274" y="1899"/>
                  <a:pt x="2266" y="1908"/>
                </a:cubicBezTo>
                <a:cubicBezTo>
                  <a:pt x="2257" y="1921"/>
                  <a:pt x="2260" y="1932"/>
                  <a:pt x="2272" y="1944"/>
                </a:cubicBezTo>
                <a:cubicBezTo>
                  <a:pt x="2279" y="1942"/>
                  <a:pt x="2288" y="1941"/>
                  <a:pt x="2297" y="1940"/>
                </a:cubicBezTo>
                <a:cubicBezTo>
                  <a:pt x="2299" y="1927"/>
                  <a:pt x="2309" y="1914"/>
                  <a:pt x="2293" y="1905"/>
                </a:cubicBezTo>
                <a:close/>
                <a:moveTo>
                  <a:pt x="2084" y="1943"/>
                </a:moveTo>
                <a:cubicBezTo>
                  <a:pt x="2090" y="1932"/>
                  <a:pt x="2086" y="1918"/>
                  <a:pt x="2072" y="1911"/>
                </a:cubicBezTo>
                <a:cubicBezTo>
                  <a:pt x="2057" y="1902"/>
                  <a:pt x="2043" y="1905"/>
                  <a:pt x="2037" y="1918"/>
                </a:cubicBezTo>
                <a:cubicBezTo>
                  <a:pt x="2031" y="1931"/>
                  <a:pt x="2035" y="1948"/>
                  <a:pt x="2046" y="1955"/>
                </a:cubicBezTo>
                <a:cubicBezTo>
                  <a:pt x="2058" y="1962"/>
                  <a:pt x="2076" y="1956"/>
                  <a:pt x="2084" y="1943"/>
                </a:cubicBezTo>
                <a:close/>
                <a:moveTo>
                  <a:pt x="2185" y="2065"/>
                </a:moveTo>
                <a:cubicBezTo>
                  <a:pt x="2175" y="2058"/>
                  <a:pt x="2156" y="2062"/>
                  <a:pt x="2150" y="2072"/>
                </a:cubicBezTo>
                <a:cubicBezTo>
                  <a:pt x="2144" y="2083"/>
                  <a:pt x="2150" y="2103"/>
                  <a:pt x="2163" y="2111"/>
                </a:cubicBezTo>
                <a:cubicBezTo>
                  <a:pt x="2174" y="2117"/>
                  <a:pt x="2182" y="2113"/>
                  <a:pt x="2191" y="2098"/>
                </a:cubicBezTo>
                <a:cubicBezTo>
                  <a:pt x="2199" y="2084"/>
                  <a:pt x="2197" y="2072"/>
                  <a:pt x="2185" y="2065"/>
                </a:cubicBezTo>
                <a:close/>
                <a:moveTo>
                  <a:pt x="2222" y="2010"/>
                </a:moveTo>
                <a:cubicBezTo>
                  <a:pt x="2210" y="2021"/>
                  <a:pt x="2212" y="2032"/>
                  <a:pt x="2227" y="2050"/>
                </a:cubicBezTo>
                <a:cubicBezTo>
                  <a:pt x="2246" y="2051"/>
                  <a:pt x="2256" y="2040"/>
                  <a:pt x="2261" y="2023"/>
                </a:cubicBezTo>
                <a:cubicBezTo>
                  <a:pt x="2241" y="2003"/>
                  <a:pt x="2232" y="2000"/>
                  <a:pt x="2222" y="2010"/>
                </a:cubicBezTo>
                <a:close/>
                <a:moveTo>
                  <a:pt x="2230" y="2092"/>
                </a:moveTo>
                <a:cubicBezTo>
                  <a:pt x="2219" y="2104"/>
                  <a:pt x="2211" y="2113"/>
                  <a:pt x="2220" y="2125"/>
                </a:cubicBezTo>
                <a:cubicBezTo>
                  <a:pt x="2223" y="2129"/>
                  <a:pt x="2232" y="2133"/>
                  <a:pt x="2237" y="2132"/>
                </a:cubicBezTo>
                <a:cubicBezTo>
                  <a:pt x="2253" y="2129"/>
                  <a:pt x="2254" y="2116"/>
                  <a:pt x="2254" y="2100"/>
                </a:cubicBezTo>
                <a:cubicBezTo>
                  <a:pt x="2246" y="2097"/>
                  <a:pt x="2237" y="2095"/>
                  <a:pt x="2230" y="209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176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6838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1"/>
            <a:ext cx="8690740" cy="6858000"/>
          </a:xfrm>
          <a:custGeom>
            <a:avLst/>
            <a:gdLst/>
            <a:ahLst/>
            <a:cxnLst/>
            <a:rect l="0" t="0" r="r" b="b"/>
            <a:pathLst>
              <a:path w="2735" h="2158">
                <a:moveTo>
                  <a:pt x="708" y="118"/>
                </a:moveTo>
                <a:cubicBezTo>
                  <a:pt x="721" y="115"/>
                  <a:pt x="726" y="104"/>
                  <a:pt x="721" y="91"/>
                </a:cubicBezTo>
                <a:cubicBezTo>
                  <a:pt x="717" y="79"/>
                  <a:pt x="707" y="73"/>
                  <a:pt x="697" y="79"/>
                </a:cubicBezTo>
                <a:cubicBezTo>
                  <a:pt x="689" y="84"/>
                  <a:pt x="685" y="94"/>
                  <a:pt x="676" y="107"/>
                </a:cubicBezTo>
                <a:cubicBezTo>
                  <a:pt x="691" y="113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8" y="48"/>
                  <a:pt x="678" y="30"/>
                  <a:pt x="680" y="12"/>
                </a:cubicBezTo>
                <a:cubicBezTo>
                  <a:pt x="675" y="8"/>
                  <a:pt x="670" y="4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7"/>
                </a:cubicBezTo>
                <a:cubicBezTo>
                  <a:pt x="636" y="36"/>
                  <a:pt x="649" y="47"/>
                  <a:pt x="659" y="47"/>
                </a:cubicBezTo>
                <a:close/>
                <a:moveTo>
                  <a:pt x="584" y="210"/>
                </a:moveTo>
                <a:cubicBezTo>
                  <a:pt x="569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1"/>
                </a:cubicBezTo>
                <a:cubicBezTo>
                  <a:pt x="629" y="265"/>
                  <a:pt x="632" y="253"/>
                  <a:pt x="623" y="231"/>
                </a:cubicBezTo>
                <a:cubicBezTo>
                  <a:pt x="615" y="211"/>
                  <a:pt x="601" y="203"/>
                  <a:pt x="584" y="210"/>
                </a:cubicBezTo>
                <a:close/>
                <a:moveTo>
                  <a:pt x="603" y="153"/>
                </a:moveTo>
                <a:cubicBezTo>
                  <a:pt x="620" y="134"/>
                  <a:pt x="617" y="115"/>
                  <a:pt x="603" y="97"/>
                </a:cubicBezTo>
                <a:cubicBezTo>
                  <a:pt x="565" y="100"/>
                  <a:pt x="555" y="107"/>
                  <a:pt x="557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650" y="587"/>
                </a:moveTo>
                <a:cubicBezTo>
                  <a:pt x="663" y="606"/>
                  <a:pt x="676" y="608"/>
                  <a:pt x="708" y="594"/>
                </a:cubicBezTo>
                <a:cubicBezTo>
                  <a:pt x="713" y="582"/>
                  <a:pt x="718" y="570"/>
                  <a:pt x="723" y="557"/>
                </a:cubicBezTo>
                <a:cubicBezTo>
                  <a:pt x="693" y="530"/>
                  <a:pt x="671" y="526"/>
                  <a:pt x="654" y="540"/>
                </a:cubicBezTo>
                <a:cubicBezTo>
                  <a:pt x="642" y="550"/>
                  <a:pt x="640" y="572"/>
                  <a:pt x="650" y="587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696" y="211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6"/>
                  <a:pt x="655" y="223"/>
                  <a:pt x="675" y="223"/>
                </a:cubicBezTo>
                <a:cubicBezTo>
                  <a:pt x="682" y="223"/>
                  <a:pt x="693" y="217"/>
                  <a:pt x="696" y="211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5" y="868"/>
                  <a:pt x="573" y="840"/>
                </a:cubicBezTo>
                <a:cubicBezTo>
                  <a:pt x="571" y="812"/>
                  <a:pt x="564" y="786"/>
                  <a:pt x="534" y="776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6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75" y="446"/>
                </a:moveTo>
                <a:cubicBezTo>
                  <a:pt x="679" y="463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1"/>
                  <a:pt x="717" y="404"/>
                  <a:pt x="706" y="398"/>
                </a:cubicBezTo>
                <a:cubicBezTo>
                  <a:pt x="677" y="413"/>
                  <a:pt x="670" y="424"/>
                  <a:pt x="675" y="446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60"/>
                  <a:pt x="339" y="270"/>
                  <a:pt x="354" y="264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568" y="1184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4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4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8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2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9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6"/>
                  <a:pt x="261" y="1622"/>
                </a:cubicBezTo>
                <a:close/>
                <a:moveTo>
                  <a:pt x="532" y="275"/>
                </a:moveTo>
                <a:cubicBezTo>
                  <a:pt x="519" y="267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40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428" y="1104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6"/>
                  <a:pt x="396" y="1073"/>
                  <a:pt x="428" y="1104"/>
                </a:cubicBezTo>
                <a:close/>
                <a:moveTo>
                  <a:pt x="488" y="133"/>
                </a:moveTo>
                <a:cubicBezTo>
                  <a:pt x="503" y="100"/>
                  <a:pt x="504" y="82"/>
                  <a:pt x="487" y="75"/>
                </a:cubicBezTo>
                <a:cubicBezTo>
                  <a:pt x="475" y="69"/>
                  <a:pt x="456" y="70"/>
                  <a:pt x="444" y="75"/>
                </a:cubicBezTo>
                <a:cubicBezTo>
                  <a:pt x="428" y="82"/>
                  <a:pt x="432" y="100"/>
                  <a:pt x="436" y="114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29" y="20"/>
                </a:moveTo>
                <a:cubicBezTo>
                  <a:pt x="532" y="14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20"/>
                </a:cubicBezTo>
                <a:close/>
                <a:moveTo>
                  <a:pt x="992" y="117"/>
                </a:moveTo>
                <a:cubicBezTo>
                  <a:pt x="1013" y="151"/>
                  <a:pt x="1018" y="151"/>
                  <a:pt x="1047" y="123"/>
                </a:cubicBezTo>
                <a:cubicBezTo>
                  <a:pt x="1045" y="113"/>
                  <a:pt x="1041" y="102"/>
                  <a:pt x="1039" y="92"/>
                </a:cubicBezTo>
                <a:cubicBezTo>
                  <a:pt x="1016" y="89"/>
                  <a:pt x="1000" y="92"/>
                  <a:pt x="992" y="117"/>
                </a:cubicBezTo>
                <a:close/>
                <a:moveTo>
                  <a:pt x="660" y="936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3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6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1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1"/>
                  <a:pt x="245" y="1274"/>
                  <a:pt x="286" y="1280"/>
                </a:cubicBezTo>
                <a:cubicBezTo>
                  <a:pt x="301" y="1283"/>
                  <a:pt x="324" y="1270"/>
                  <a:pt x="335" y="1258"/>
                </a:cubicBezTo>
                <a:cubicBezTo>
                  <a:pt x="355" y="1236"/>
                  <a:pt x="343" y="1208"/>
                  <a:pt x="326" y="1192"/>
                </a:cubicBezTo>
                <a:close/>
                <a:moveTo>
                  <a:pt x="800" y="1502"/>
                </a:moveTo>
                <a:cubicBezTo>
                  <a:pt x="822" y="1449"/>
                  <a:pt x="818" y="1422"/>
                  <a:pt x="785" y="1404"/>
                </a:cubicBezTo>
                <a:cubicBezTo>
                  <a:pt x="756" y="1388"/>
                  <a:pt x="740" y="1399"/>
                  <a:pt x="710" y="1454"/>
                </a:cubicBezTo>
                <a:cubicBezTo>
                  <a:pt x="735" y="1510"/>
                  <a:pt x="740" y="1512"/>
                  <a:pt x="800" y="1502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9"/>
                </a:cubicBezTo>
                <a:cubicBezTo>
                  <a:pt x="798" y="417"/>
                  <a:pt x="785" y="429"/>
                  <a:pt x="791" y="450"/>
                </a:cubicBezTo>
                <a:cubicBezTo>
                  <a:pt x="795" y="467"/>
                  <a:pt x="808" y="472"/>
                  <a:pt x="824" y="466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1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2389" y="1989"/>
                </a:moveTo>
                <a:cubicBezTo>
                  <a:pt x="2406" y="1981"/>
                  <a:pt x="2409" y="1974"/>
                  <a:pt x="2405" y="1944"/>
                </a:cubicBezTo>
                <a:cubicBezTo>
                  <a:pt x="2383" y="1932"/>
                  <a:pt x="2374" y="1932"/>
                  <a:pt x="2363" y="1946"/>
                </a:cubicBezTo>
                <a:cubicBezTo>
                  <a:pt x="2353" y="1957"/>
                  <a:pt x="2350" y="1972"/>
                  <a:pt x="2357" y="1981"/>
                </a:cubicBezTo>
                <a:cubicBezTo>
                  <a:pt x="2365" y="1990"/>
                  <a:pt x="2376" y="1994"/>
                  <a:pt x="2389" y="1989"/>
                </a:cubicBezTo>
                <a:close/>
                <a:moveTo>
                  <a:pt x="2290" y="2006"/>
                </a:moveTo>
                <a:cubicBezTo>
                  <a:pt x="2292" y="1989"/>
                  <a:pt x="2283" y="1978"/>
                  <a:pt x="2268" y="1973"/>
                </a:cubicBezTo>
                <a:cubicBezTo>
                  <a:pt x="2248" y="1966"/>
                  <a:pt x="2237" y="1978"/>
                  <a:pt x="2222" y="1998"/>
                </a:cubicBezTo>
                <a:cubicBezTo>
                  <a:pt x="2224" y="2004"/>
                  <a:pt x="2227" y="2014"/>
                  <a:pt x="2229" y="2020"/>
                </a:cubicBezTo>
                <a:cubicBezTo>
                  <a:pt x="2260" y="2037"/>
                  <a:pt x="2277" y="2027"/>
                  <a:pt x="2290" y="2006"/>
                </a:cubicBezTo>
                <a:close/>
                <a:moveTo>
                  <a:pt x="1058" y="223"/>
                </a:moveTo>
                <a:cubicBezTo>
                  <a:pt x="1053" y="213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8"/>
                  <a:pt x="988" y="240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960" y="291"/>
                </a:moveTo>
                <a:cubicBezTo>
                  <a:pt x="960" y="307"/>
                  <a:pt x="960" y="320"/>
                  <a:pt x="959" y="333"/>
                </a:cubicBezTo>
                <a:cubicBezTo>
                  <a:pt x="973" y="343"/>
                  <a:pt x="986" y="355"/>
                  <a:pt x="998" y="339"/>
                </a:cubicBezTo>
                <a:cubicBezTo>
                  <a:pt x="1005" y="329"/>
                  <a:pt x="1008" y="314"/>
                  <a:pt x="1005" y="303"/>
                </a:cubicBezTo>
                <a:cubicBezTo>
                  <a:pt x="1000" y="284"/>
                  <a:pt x="982" y="287"/>
                  <a:pt x="960" y="291"/>
                </a:cubicBezTo>
                <a:close/>
                <a:moveTo>
                  <a:pt x="1013" y="51"/>
                </a:moveTo>
                <a:cubicBezTo>
                  <a:pt x="1029" y="44"/>
                  <a:pt x="1036" y="21"/>
                  <a:pt x="1029" y="4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56" y="10"/>
                  <a:pt x="955" y="21"/>
                  <a:pt x="960" y="32"/>
                </a:cubicBezTo>
                <a:cubicBezTo>
                  <a:pt x="967" y="50"/>
                  <a:pt x="995" y="60"/>
                  <a:pt x="1013" y="51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816" y="315"/>
                </a:moveTo>
                <a:cubicBezTo>
                  <a:pt x="822" y="328"/>
                  <a:pt x="843" y="336"/>
                  <a:pt x="856" y="331"/>
                </a:cubicBezTo>
                <a:cubicBezTo>
                  <a:pt x="869" y="326"/>
                  <a:pt x="875" y="308"/>
                  <a:pt x="869" y="291"/>
                </a:cubicBezTo>
                <a:cubicBezTo>
                  <a:pt x="864" y="275"/>
                  <a:pt x="847" y="269"/>
                  <a:pt x="831" y="275"/>
                </a:cubicBezTo>
                <a:cubicBezTo>
                  <a:pt x="816" y="281"/>
                  <a:pt x="809" y="300"/>
                  <a:pt x="816" y="315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3"/>
                  <a:pt x="805" y="103"/>
                  <a:pt x="792" y="92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774" y="237"/>
                </a:moveTo>
                <a:cubicBezTo>
                  <a:pt x="783" y="238"/>
                  <a:pt x="796" y="229"/>
                  <a:pt x="800" y="221"/>
                </a:cubicBezTo>
                <a:cubicBezTo>
                  <a:pt x="807" y="208"/>
                  <a:pt x="795" y="199"/>
                  <a:pt x="767" y="193"/>
                </a:cubicBezTo>
                <a:cubicBezTo>
                  <a:pt x="756" y="218"/>
                  <a:pt x="759" y="236"/>
                  <a:pt x="774" y="237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5"/>
                  <a:pt x="784" y="24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92" y="1232"/>
                </a:moveTo>
                <a:cubicBezTo>
                  <a:pt x="921" y="1235"/>
                  <a:pt x="955" y="1202"/>
                  <a:pt x="958" y="1169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5" y="1159"/>
                </a:cubicBezTo>
                <a:cubicBezTo>
                  <a:pt x="832" y="1189"/>
                  <a:pt x="863" y="1229"/>
                  <a:pt x="892" y="1232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7"/>
                </a:cubicBezTo>
                <a:cubicBezTo>
                  <a:pt x="916" y="415"/>
                  <a:pt x="929" y="405"/>
                  <a:pt x="930" y="383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7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7"/>
                  <a:pt x="887" y="109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4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2403" y="2047"/>
                </a:moveTo>
                <a:cubicBezTo>
                  <a:pt x="2395" y="2043"/>
                  <a:pt x="2384" y="2041"/>
                  <a:pt x="2377" y="2051"/>
                </a:cubicBezTo>
                <a:cubicBezTo>
                  <a:pt x="2367" y="2063"/>
                  <a:pt x="2370" y="2074"/>
                  <a:pt x="2382" y="2086"/>
                </a:cubicBezTo>
                <a:cubicBezTo>
                  <a:pt x="2389" y="2085"/>
                  <a:pt x="2398" y="2083"/>
                  <a:pt x="2407" y="2082"/>
                </a:cubicBezTo>
                <a:cubicBezTo>
                  <a:pt x="2410" y="2069"/>
                  <a:pt x="2419" y="2056"/>
                  <a:pt x="2403" y="2047"/>
                </a:cubicBezTo>
                <a:close/>
                <a:moveTo>
                  <a:pt x="1071" y="344"/>
                </a:moveTo>
                <a:cubicBezTo>
                  <a:pt x="1055" y="351"/>
                  <a:pt x="1042" y="378"/>
                  <a:pt x="1048" y="393"/>
                </a:cubicBezTo>
                <a:cubicBezTo>
                  <a:pt x="1054" y="409"/>
                  <a:pt x="1081" y="419"/>
                  <a:pt x="1099" y="411"/>
                </a:cubicBezTo>
                <a:cubicBezTo>
                  <a:pt x="1115" y="405"/>
                  <a:pt x="1122" y="387"/>
                  <a:pt x="1114" y="369"/>
                </a:cubicBezTo>
                <a:cubicBezTo>
                  <a:pt x="1106" y="350"/>
                  <a:pt x="1086" y="338"/>
                  <a:pt x="1071" y="344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2"/>
                </a:cubicBezTo>
                <a:cubicBezTo>
                  <a:pt x="920" y="1398"/>
                  <a:pt x="921" y="1411"/>
                  <a:pt x="920" y="1424"/>
                </a:cubicBezTo>
                <a:cubicBezTo>
                  <a:pt x="919" y="1458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1"/>
                  <a:pt x="1082" y="1422"/>
                  <a:pt x="1072" y="1395"/>
                </a:cubicBezTo>
                <a:cubicBezTo>
                  <a:pt x="1063" y="1368"/>
                  <a:pt x="1044" y="1357"/>
                  <a:pt x="1015" y="1361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4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9"/>
                  <a:pt x="1160" y="198"/>
                  <a:pt x="1142" y="194"/>
                </a:cubicBezTo>
                <a:close/>
                <a:moveTo>
                  <a:pt x="2081" y="2158"/>
                </a:moveTo>
                <a:cubicBezTo>
                  <a:pt x="2131" y="2158"/>
                  <a:pt x="2131" y="2158"/>
                  <a:pt x="2131" y="2158"/>
                </a:cubicBezTo>
                <a:cubicBezTo>
                  <a:pt x="2128" y="2154"/>
                  <a:pt x="2123" y="2149"/>
                  <a:pt x="2117" y="2142"/>
                </a:cubicBezTo>
                <a:cubicBezTo>
                  <a:pt x="2096" y="2145"/>
                  <a:pt x="2084" y="2149"/>
                  <a:pt x="2081" y="2158"/>
                </a:cubicBezTo>
                <a:close/>
                <a:moveTo>
                  <a:pt x="2183" y="2053"/>
                </a:moveTo>
                <a:cubicBezTo>
                  <a:pt x="2167" y="2044"/>
                  <a:pt x="2154" y="2047"/>
                  <a:pt x="2147" y="2060"/>
                </a:cubicBezTo>
                <a:cubicBezTo>
                  <a:pt x="2141" y="2073"/>
                  <a:pt x="2145" y="2091"/>
                  <a:pt x="2156" y="2097"/>
                </a:cubicBezTo>
                <a:cubicBezTo>
                  <a:pt x="2168" y="2104"/>
                  <a:pt x="2187" y="2098"/>
                  <a:pt x="2194" y="2085"/>
                </a:cubicBezTo>
                <a:cubicBezTo>
                  <a:pt x="2201" y="2074"/>
                  <a:pt x="2196" y="2061"/>
                  <a:pt x="2183" y="2053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5" y="131"/>
                  <a:pt x="1168" y="123"/>
                </a:cubicBezTo>
                <a:cubicBezTo>
                  <a:pt x="1183" y="115"/>
                  <a:pt x="1194" y="104"/>
                  <a:pt x="1192" y="85"/>
                </a:cubicBezTo>
                <a:cubicBezTo>
                  <a:pt x="1189" y="67"/>
                  <a:pt x="1178" y="62"/>
                  <a:pt x="1139" y="60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90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3"/>
                  <a:pt x="1043" y="1730"/>
                  <a:pt x="1045" y="1698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5" y="1630"/>
                  <a:pt x="743" y="1659"/>
                  <a:pt x="780" y="1667"/>
                </a:cubicBezTo>
                <a:cubicBezTo>
                  <a:pt x="808" y="1674"/>
                  <a:pt x="826" y="1658"/>
                  <a:pt x="830" y="1629"/>
                </a:cubicBezTo>
                <a:close/>
                <a:moveTo>
                  <a:pt x="691" y="1718"/>
                </a:moveTo>
                <a:cubicBezTo>
                  <a:pt x="673" y="1730"/>
                  <a:pt x="653" y="1744"/>
                  <a:pt x="634" y="1756"/>
                </a:cubicBezTo>
                <a:cubicBezTo>
                  <a:pt x="635" y="1812"/>
                  <a:pt x="647" y="1831"/>
                  <a:pt x="684" y="1840"/>
                </a:cubicBezTo>
                <a:cubicBezTo>
                  <a:pt x="713" y="1847"/>
                  <a:pt x="732" y="1834"/>
                  <a:pt x="742" y="1808"/>
                </a:cubicBezTo>
                <a:cubicBezTo>
                  <a:pt x="754" y="1777"/>
                  <a:pt x="735" y="1743"/>
                  <a:pt x="691" y="1718"/>
                </a:cubicBezTo>
                <a:close/>
                <a:moveTo>
                  <a:pt x="811" y="1944"/>
                </a:moveTo>
                <a:cubicBezTo>
                  <a:pt x="818" y="1971"/>
                  <a:pt x="849" y="1991"/>
                  <a:pt x="879" y="1987"/>
                </a:cubicBezTo>
                <a:cubicBezTo>
                  <a:pt x="919" y="1982"/>
                  <a:pt x="931" y="1964"/>
                  <a:pt x="935" y="1904"/>
                </a:cubicBezTo>
                <a:cubicBezTo>
                  <a:pt x="921" y="1888"/>
                  <a:pt x="906" y="1871"/>
                  <a:pt x="890" y="1852"/>
                </a:cubicBezTo>
                <a:cubicBezTo>
                  <a:pt x="826" y="1878"/>
                  <a:pt x="803" y="1907"/>
                  <a:pt x="811" y="1944"/>
                </a:cubicBezTo>
                <a:close/>
                <a:moveTo>
                  <a:pt x="2332" y="2152"/>
                </a:moveTo>
                <a:cubicBezTo>
                  <a:pt x="2330" y="2154"/>
                  <a:pt x="2328" y="2156"/>
                  <a:pt x="2327" y="2158"/>
                </a:cubicBezTo>
                <a:cubicBezTo>
                  <a:pt x="2364" y="2158"/>
                  <a:pt x="2364" y="2158"/>
                  <a:pt x="2364" y="2158"/>
                </a:cubicBezTo>
                <a:cubicBezTo>
                  <a:pt x="2349" y="2144"/>
                  <a:pt x="2341" y="2143"/>
                  <a:pt x="2332" y="2152"/>
                </a:cubicBezTo>
                <a:close/>
                <a:moveTo>
                  <a:pt x="2526" y="2116"/>
                </a:moveTo>
                <a:cubicBezTo>
                  <a:pt x="2522" y="2126"/>
                  <a:pt x="2526" y="2135"/>
                  <a:pt x="2536" y="2138"/>
                </a:cubicBezTo>
                <a:cubicBezTo>
                  <a:pt x="2543" y="2140"/>
                  <a:pt x="2555" y="2142"/>
                  <a:pt x="2560" y="2138"/>
                </a:cubicBezTo>
                <a:cubicBezTo>
                  <a:pt x="2573" y="2127"/>
                  <a:pt x="2570" y="2114"/>
                  <a:pt x="2560" y="2101"/>
                </a:cubicBezTo>
                <a:cubicBezTo>
                  <a:pt x="2545" y="2098"/>
                  <a:pt x="2532" y="2100"/>
                  <a:pt x="2526" y="2116"/>
                </a:cubicBezTo>
                <a:close/>
                <a:moveTo>
                  <a:pt x="2508" y="1948"/>
                </a:moveTo>
                <a:cubicBezTo>
                  <a:pt x="2494" y="1944"/>
                  <a:pt x="2478" y="1956"/>
                  <a:pt x="2474" y="1973"/>
                </a:cubicBezTo>
                <a:cubicBezTo>
                  <a:pt x="2471" y="1987"/>
                  <a:pt x="2472" y="1999"/>
                  <a:pt x="2482" y="2009"/>
                </a:cubicBezTo>
                <a:cubicBezTo>
                  <a:pt x="2491" y="2011"/>
                  <a:pt x="2500" y="2013"/>
                  <a:pt x="2512" y="2015"/>
                </a:cubicBezTo>
                <a:cubicBezTo>
                  <a:pt x="2518" y="2006"/>
                  <a:pt x="2527" y="1998"/>
                  <a:pt x="2530" y="1987"/>
                </a:cubicBezTo>
                <a:cubicBezTo>
                  <a:pt x="2536" y="1971"/>
                  <a:pt x="2524" y="1952"/>
                  <a:pt x="2508" y="1948"/>
                </a:cubicBezTo>
                <a:close/>
                <a:moveTo>
                  <a:pt x="2614" y="2012"/>
                </a:moveTo>
                <a:cubicBezTo>
                  <a:pt x="2600" y="2018"/>
                  <a:pt x="2593" y="2030"/>
                  <a:pt x="2597" y="2042"/>
                </a:cubicBezTo>
                <a:cubicBezTo>
                  <a:pt x="2602" y="2060"/>
                  <a:pt x="2611" y="2065"/>
                  <a:pt x="2638" y="2061"/>
                </a:cubicBezTo>
                <a:cubicBezTo>
                  <a:pt x="2642" y="2052"/>
                  <a:pt x="2646" y="2042"/>
                  <a:pt x="2651" y="2034"/>
                </a:cubicBezTo>
                <a:cubicBezTo>
                  <a:pt x="2639" y="2011"/>
                  <a:pt x="2630" y="2006"/>
                  <a:pt x="2614" y="2012"/>
                </a:cubicBezTo>
                <a:close/>
                <a:moveTo>
                  <a:pt x="335" y="125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3"/>
                  <a:pt x="336" y="34"/>
                  <a:pt x="318" y="45"/>
                </a:cubicBezTo>
                <a:cubicBezTo>
                  <a:pt x="295" y="60"/>
                  <a:pt x="297" y="82"/>
                  <a:pt x="306" y="114"/>
                </a:cubicBezTo>
                <a:cubicBezTo>
                  <a:pt x="314" y="117"/>
                  <a:pt x="327" y="122"/>
                  <a:pt x="335" y="125"/>
                </a:cubicBezTo>
                <a:close/>
                <a:moveTo>
                  <a:pt x="2330" y="2087"/>
                </a:moveTo>
                <a:cubicBezTo>
                  <a:pt x="2327" y="2077"/>
                  <a:pt x="2318" y="2066"/>
                  <a:pt x="2309" y="2061"/>
                </a:cubicBezTo>
                <a:cubicBezTo>
                  <a:pt x="2298" y="2055"/>
                  <a:pt x="2289" y="2066"/>
                  <a:pt x="2283" y="2075"/>
                </a:cubicBezTo>
                <a:cubicBezTo>
                  <a:pt x="2275" y="2085"/>
                  <a:pt x="2280" y="2099"/>
                  <a:pt x="2295" y="2115"/>
                </a:cubicBezTo>
                <a:cubicBezTo>
                  <a:pt x="2322" y="2107"/>
                  <a:pt x="2333" y="2100"/>
                  <a:pt x="2330" y="2087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7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2"/>
                  <a:pt x="702" y="2084"/>
                  <a:pt x="676" y="2079"/>
                </a:cubicBezTo>
                <a:close/>
                <a:moveTo>
                  <a:pt x="2234" y="2109"/>
                </a:moveTo>
                <a:cubicBezTo>
                  <a:pt x="2221" y="2110"/>
                  <a:pt x="2216" y="2119"/>
                  <a:pt x="2213" y="2132"/>
                </a:cubicBezTo>
                <a:cubicBezTo>
                  <a:pt x="2220" y="2146"/>
                  <a:pt x="2230" y="2154"/>
                  <a:pt x="2244" y="2151"/>
                </a:cubicBezTo>
                <a:cubicBezTo>
                  <a:pt x="2257" y="2147"/>
                  <a:pt x="2261" y="2136"/>
                  <a:pt x="2262" y="2124"/>
                </a:cubicBezTo>
                <a:cubicBezTo>
                  <a:pt x="2257" y="2110"/>
                  <a:pt x="2247" y="2107"/>
                  <a:pt x="2234" y="2109"/>
                </a:cubicBezTo>
                <a:close/>
                <a:moveTo>
                  <a:pt x="2443" y="2140"/>
                </a:moveTo>
                <a:cubicBezTo>
                  <a:pt x="2438" y="2139"/>
                  <a:pt x="2427" y="2144"/>
                  <a:pt x="2425" y="2149"/>
                </a:cubicBezTo>
                <a:cubicBezTo>
                  <a:pt x="2424" y="2152"/>
                  <a:pt x="2424" y="2155"/>
                  <a:pt x="2423" y="2158"/>
                </a:cubicBezTo>
                <a:cubicBezTo>
                  <a:pt x="2457" y="2158"/>
                  <a:pt x="2457" y="2158"/>
                  <a:pt x="2457" y="2158"/>
                </a:cubicBezTo>
                <a:cubicBezTo>
                  <a:pt x="2457" y="2150"/>
                  <a:pt x="2455" y="2142"/>
                  <a:pt x="2443" y="2140"/>
                </a:cubicBezTo>
                <a:close/>
                <a:moveTo>
                  <a:pt x="2461" y="2045"/>
                </a:moveTo>
                <a:cubicBezTo>
                  <a:pt x="2442" y="2056"/>
                  <a:pt x="2445" y="2074"/>
                  <a:pt x="2449" y="2094"/>
                </a:cubicBezTo>
                <a:cubicBezTo>
                  <a:pt x="2466" y="2100"/>
                  <a:pt x="2480" y="2104"/>
                  <a:pt x="2490" y="2088"/>
                </a:cubicBezTo>
                <a:cubicBezTo>
                  <a:pt x="2497" y="2078"/>
                  <a:pt x="2499" y="2066"/>
                  <a:pt x="2489" y="2056"/>
                </a:cubicBezTo>
                <a:cubicBezTo>
                  <a:pt x="2481" y="2048"/>
                  <a:pt x="2473" y="2039"/>
                  <a:pt x="2461" y="2045"/>
                </a:cubicBezTo>
                <a:close/>
                <a:moveTo>
                  <a:pt x="2728" y="2125"/>
                </a:moveTo>
                <a:cubicBezTo>
                  <a:pt x="2721" y="2113"/>
                  <a:pt x="2710" y="2107"/>
                  <a:pt x="2696" y="2110"/>
                </a:cubicBezTo>
                <a:cubicBezTo>
                  <a:pt x="2679" y="2114"/>
                  <a:pt x="2674" y="2123"/>
                  <a:pt x="2674" y="2154"/>
                </a:cubicBezTo>
                <a:cubicBezTo>
                  <a:pt x="2676" y="2156"/>
                  <a:pt x="2679" y="2157"/>
                  <a:pt x="2681" y="2158"/>
                </a:cubicBezTo>
                <a:cubicBezTo>
                  <a:pt x="2725" y="2158"/>
                  <a:pt x="2725" y="2158"/>
                  <a:pt x="2725" y="2158"/>
                </a:cubicBezTo>
                <a:cubicBezTo>
                  <a:pt x="2733" y="2150"/>
                  <a:pt x="2735" y="2136"/>
                  <a:pt x="2728" y="2125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3"/>
                  <a:pt x="18" y="1835"/>
                  <a:pt x="0" y="1832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9"/>
                </a:cubicBezTo>
                <a:cubicBezTo>
                  <a:pt x="18" y="1503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36" y="848"/>
                </a:moveTo>
                <a:cubicBezTo>
                  <a:pt x="41" y="823"/>
                  <a:pt x="23" y="790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14" y="1944"/>
                </a:moveTo>
                <a:cubicBezTo>
                  <a:pt x="91" y="1967"/>
                  <a:pt x="95" y="1991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9"/>
                  <a:pt x="208" y="1981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00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100" y="2120"/>
                </a:cubicBezTo>
                <a:close/>
                <a:moveTo>
                  <a:pt x="15" y="1041"/>
                </a:moveTo>
                <a:cubicBezTo>
                  <a:pt x="10" y="1065"/>
                  <a:pt x="27" y="1095"/>
                  <a:pt x="48" y="1099"/>
                </a:cubicBezTo>
                <a:cubicBezTo>
                  <a:pt x="76" y="1106"/>
                  <a:pt x="109" y="1084"/>
                  <a:pt x="114" y="1056"/>
                </a:cubicBezTo>
                <a:cubicBezTo>
                  <a:pt x="118" y="1031"/>
                  <a:pt x="94" y="1002"/>
                  <a:pt x="68" y="1000"/>
                </a:cubicBezTo>
                <a:cubicBezTo>
                  <a:pt x="45" y="998"/>
                  <a:pt x="19" y="1017"/>
                  <a:pt x="15" y="1041"/>
                </a:cubicBezTo>
                <a:close/>
                <a:moveTo>
                  <a:pt x="96" y="1272"/>
                </a:moveTo>
                <a:cubicBezTo>
                  <a:pt x="29" y="1286"/>
                  <a:pt x="15" y="1296"/>
                  <a:pt x="21" y="1326"/>
                </a:cubicBezTo>
                <a:cubicBezTo>
                  <a:pt x="28" y="1361"/>
                  <a:pt x="56" y="1368"/>
                  <a:pt x="126" y="1348"/>
                </a:cubicBezTo>
                <a:cubicBezTo>
                  <a:pt x="123" y="1317"/>
                  <a:pt x="131" y="1286"/>
                  <a:pt x="96" y="1272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9"/>
                  <a:pt x="179" y="1496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5"/>
                  <a:pt x="315" y="710"/>
                  <a:pt x="269" y="704"/>
                </a:cubicBezTo>
                <a:cubicBezTo>
                  <a:pt x="234" y="700"/>
                  <a:pt x="191" y="734"/>
                  <a:pt x="187" y="769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106" y="1774"/>
                </a:moveTo>
                <a:cubicBezTo>
                  <a:pt x="139" y="1787"/>
                  <a:pt x="162" y="1773"/>
                  <a:pt x="183" y="1724"/>
                </a:cubicBezTo>
                <a:cubicBezTo>
                  <a:pt x="167" y="1684"/>
                  <a:pt x="136" y="1674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70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5"/>
                </a:cubicBezTo>
                <a:cubicBezTo>
                  <a:pt x="527" y="1219"/>
                  <a:pt x="493" y="1227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370" y="1504"/>
                </a:moveTo>
                <a:cubicBezTo>
                  <a:pt x="400" y="1542"/>
                  <a:pt x="430" y="1552"/>
                  <a:pt x="443" y="1528"/>
                </a:cubicBezTo>
                <a:cubicBezTo>
                  <a:pt x="450" y="1515"/>
                  <a:pt x="448" y="1489"/>
                  <a:pt x="439" y="1476"/>
                </a:cubicBezTo>
                <a:cubicBezTo>
                  <a:pt x="424" y="1456"/>
                  <a:pt x="400" y="1467"/>
                  <a:pt x="370" y="15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2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649" y="1477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6"/>
                  <a:pt x="647" y="1500"/>
                  <a:pt x="649" y="1477"/>
                </a:cubicBezTo>
                <a:close/>
                <a:moveTo>
                  <a:pt x="305" y="1361"/>
                </a:moveTo>
                <a:cubicBezTo>
                  <a:pt x="285" y="1369"/>
                  <a:pt x="263" y="1378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1"/>
                  <a:pt x="350" y="1411"/>
                  <a:pt x="305" y="1361"/>
                </a:cubicBezTo>
                <a:close/>
                <a:moveTo>
                  <a:pt x="344" y="1021"/>
                </a:moveTo>
                <a:cubicBezTo>
                  <a:pt x="345" y="992"/>
                  <a:pt x="316" y="963"/>
                  <a:pt x="284" y="960"/>
                </a:cubicBezTo>
                <a:cubicBezTo>
                  <a:pt x="248" y="958"/>
                  <a:pt x="218" y="983"/>
                  <a:pt x="215" y="1019"/>
                </a:cubicBezTo>
                <a:cubicBezTo>
                  <a:pt x="212" y="1053"/>
                  <a:pt x="239" y="1086"/>
                  <a:pt x="273" y="1088"/>
                </a:cubicBezTo>
                <a:cubicBezTo>
                  <a:pt x="307" y="1090"/>
                  <a:pt x="343" y="1056"/>
                  <a:pt x="344" y="1021"/>
                </a:cubicBezTo>
                <a:close/>
                <a:moveTo>
                  <a:pt x="370" y="1800"/>
                </a:moveTo>
                <a:cubicBezTo>
                  <a:pt x="372" y="1771"/>
                  <a:pt x="357" y="1757"/>
                  <a:pt x="317" y="1754"/>
                </a:cubicBezTo>
                <a:cubicBezTo>
                  <a:pt x="280" y="1751"/>
                  <a:pt x="258" y="1766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70" y="1800"/>
                </a:cubicBezTo>
                <a:close/>
                <a:moveTo>
                  <a:pt x="330" y="2158"/>
                </a:moveTo>
                <a:cubicBezTo>
                  <a:pt x="390" y="2158"/>
                  <a:pt x="390" y="2158"/>
                  <a:pt x="390" y="2158"/>
                </a:cubicBezTo>
                <a:cubicBezTo>
                  <a:pt x="384" y="2157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6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7"/>
                </a:cubicBezTo>
                <a:cubicBezTo>
                  <a:pt x="361" y="1914"/>
                  <a:pt x="344" y="1909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393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76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757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245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53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16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92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527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4617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08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804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266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80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87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608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221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188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079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6750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4425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7923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054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70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76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9380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84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6741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186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55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377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5791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6511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55897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850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9036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25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82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37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0537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3265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9013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93682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915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5322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655714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41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71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6171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940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2586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9265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093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9792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6369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5514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6183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3002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9283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098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3154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3444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415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4857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16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2457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8199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69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25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9761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1546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644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944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2645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7882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6353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8580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2905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4076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06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3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919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9339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870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3469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5882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14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52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4717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0658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26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79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6494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9246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365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7619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0260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4937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433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57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8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205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04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2464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96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8254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1662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4944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5521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9835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7149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9977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9039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72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4122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3198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2084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9456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52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80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7825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1329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59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4334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88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0383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7872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356260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9277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5021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7465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2956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9052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75431" y="-3175"/>
            <a:ext cx="7813336" cy="6861176"/>
            <a:chOff x="675431" y="-3175"/>
            <a:chExt cx="7813336" cy="6861176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675431" y="1"/>
              <a:ext cx="7813336" cy="6858000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2396" y="1115"/>
                  </a:move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ubicBezTo>
                    <a:pt x="2381" y="1137"/>
                    <a:pt x="2391" y="1122"/>
                    <a:pt x="2396" y="1115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2378" y="1074"/>
                  </a:move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lose/>
                  <a:moveTo>
                    <a:pt x="2437" y="381"/>
                  </a:move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2127251" y="0"/>
              <a:ext cx="4158604" cy="6858001"/>
            </a:xfrm>
            <a:custGeom>
              <a:avLst/>
              <a:gdLst/>
              <a:ahLst/>
              <a:cxnLst/>
              <a:rect l="0" t="0" r="r" b="b"/>
              <a:pathLst>
                <a:path w="1307" h="2158"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1244" y="1115"/>
                  </a:move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ubicBezTo>
                    <a:pt x="1229" y="1137"/>
                    <a:pt x="1239" y="1122"/>
                    <a:pt x="1244" y="1115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1226" y="1074"/>
                  </a:move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lose/>
                  <a:moveTo>
                    <a:pt x="1285" y="381"/>
                  </a:move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3253293" y="-3175"/>
              <a:ext cx="4158424" cy="6861176"/>
            </a:xfrm>
            <a:custGeom>
              <a:avLst/>
              <a:gdLst/>
              <a:ahLst/>
              <a:cxnLst/>
              <a:rect l="0" t="0" r="r" b="b"/>
              <a:pathLst>
                <a:path w="1307" h="2158"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4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4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6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6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4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7" y="49"/>
                    <a:pt x="1203" y="57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5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1177" y="651"/>
                  </a:move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7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ubicBezTo>
                    <a:pt x="1196" y="680"/>
                    <a:pt x="1191" y="656"/>
                    <a:pt x="1177" y="651"/>
                  </a:cubicBezTo>
                  <a:close/>
                  <a:moveTo>
                    <a:pt x="1201" y="1400"/>
                  </a:moveTo>
                  <a:cubicBezTo>
                    <a:pt x="1196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7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1226" y="721"/>
                  </a:move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5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1252" y="65"/>
                  </a:moveTo>
                  <a:cubicBezTo>
                    <a:pt x="1240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4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6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3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4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0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0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5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6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96466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1797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674857" y="1"/>
            <a:ext cx="7813336" cy="6858000"/>
          </a:xfrm>
          <a:custGeom>
            <a:avLst/>
            <a:gdLst/>
            <a:ahLst/>
            <a:cxnLst/>
            <a:rect l="0" t="0" r="r" b="b"/>
            <a:pathLst>
              <a:path w="2459" h="2158">
                <a:moveTo>
                  <a:pt x="842" y="425"/>
                </a:moveTo>
                <a:cubicBezTo>
                  <a:pt x="845" y="429"/>
                  <a:pt x="855" y="413"/>
                  <a:pt x="860" y="406"/>
                </a:cubicBezTo>
                <a:cubicBezTo>
                  <a:pt x="866" y="398"/>
                  <a:pt x="872" y="390"/>
                  <a:pt x="877" y="382"/>
                </a:cubicBezTo>
                <a:cubicBezTo>
                  <a:pt x="884" y="370"/>
                  <a:pt x="890" y="358"/>
                  <a:pt x="896" y="346"/>
                </a:cubicBezTo>
                <a:cubicBezTo>
                  <a:pt x="901" y="333"/>
                  <a:pt x="907" y="321"/>
                  <a:pt x="905" y="306"/>
                </a:cubicBezTo>
                <a:cubicBezTo>
                  <a:pt x="905" y="303"/>
                  <a:pt x="904" y="300"/>
                  <a:pt x="903" y="298"/>
                </a:cubicBezTo>
                <a:cubicBezTo>
                  <a:pt x="900" y="295"/>
                  <a:pt x="897" y="295"/>
                  <a:pt x="894" y="295"/>
                </a:cubicBezTo>
                <a:cubicBezTo>
                  <a:pt x="887" y="297"/>
                  <a:pt x="883" y="303"/>
                  <a:pt x="879" y="310"/>
                </a:cubicBezTo>
                <a:cubicBezTo>
                  <a:pt x="874" y="318"/>
                  <a:pt x="869" y="325"/>
                  <a:pt x="866" y="334"/>
                </a:cubicBezTo>
                <a:cubicBezTo>
                  <a:pt x="860" y="349"/>
                  <a:pt x="856" y="364"/>
                  <a:pt x="851" y="379"/>
                </a:cubicBezTo>
                <a:cubicBezTo>
                  <a:pt x="847" y="394"/>
                  <a:pt x="838" y="420"/>
                  <a:pt x="842" y="425"/>
                </a:cubicBezTo>
                <a:close/>
                <a:moveTo>
                  <a:pt x="845" y="932"/>
                </a:moveTo>
                <a:cubicBezTo>
                  <a:pt x="840" y="929"/>
                  <a:pt x="833" y="931"/>
                  <a:pt x="829" y="937"/>
                </a:cubicBezTo>
                <a:cubicBezTo>
                  <a:pt x="825" y="942"/>
                  <a:pt x="823" y="949"/>
                  <a:pt x="822" y="956"/>
                </a:cubicBezTo>
                <a:cubicBezTo>
                  <a:pt x="823" y="981"/>
                  <a:pt x="826" y="1006"/>
                  <a:pt x="829" y="1031"/>
                </a:cubicBezTo>
                <a:cubicBezTo>
                  <a:pt x="831" y="1041"/>
                  <a:pt x="832" y="1051"/>
                  <a:pt x="834" y="1061"/>
                </a:cubicBezTo>
                <a:cubicBezTo>
                  <a:pt x="835" y="1064"/>
                  <a:pt x="838" y="1082"/>
                  <a:pt x="842" y="1074"/>
                </a:cubicBezTo>
                <a:cubicBezTo>
                  <a:pt x="844" y="1069"/>
                  <a:pt x="845" y="1063"/>
                  <a:pt x="846" y="1058"/>
                </a:cubicBezTo>
                <a:cubicBezTo>
                  <a:pt x="848" y="1048"/>
                  <a:pt x="849" y="1038"/>
                  <a:pt x="850" y="1028"/>
                </a:cubicBezTo>
                <a:cubicBezTo>
                  <a:pt x="853" y="1011"/>
                  <a:pt x="854" y="994"/>
                  <a:pt x="855" y="977"/>
                </a:cubicBezTo>
                <a:cubicBezTo>
                  <a:pt x="856" y="963"/>
                  <a:pt x="857" y="940"/>
                  <a:pt x="845" y="932"/>
                </a:cubicBezTo>
                <a:close/>
                <a:moveTo>
                  <a:pt x="1155" y="763"/>
                </a:moveTo>
                <a:cubicBezTo>
                  <a:pt x="1166" y="793"/>
                  <a:pt x="1186" y="812"/>
                  <a:pt x="1206" y="829"/>
                </a:cubicBezTo>
                <a:cubicBezTo>
                  <a:pt x="1208" y="831"/>
                  <a:pt x="1210" y="832"/>
                  <a:pt x="1212" y="833"/>
                </a:cubicBezTo>
                <a:cubicBezTo>
                  <a:pt x="1213" y="833"/>
                  <a:pt x="1214" y="833"/>
                  <a:pt x="1215" y="833"/>
                </a:cubicBezTo>
                <a:cubicBezTo>
                  <a:pt x="1216" y="833"/>
                  <a:pt x="1217" y="832"/>
                  <a:pt x="1218" y="831"/>
                </a:cubicBezTo>
                <a:cubicBezTo>
                  <a:pt x="1222" y="826"/>
                  <a:pt x="1216" y="813"/>
                  <a:pt x="1215" y="808"/>
                </a:cubicBezTo>
                <a:cubicBezTo>
                  <a:pt x="1211" y="800"/>
                  <a:pt x="1207" y="792"/>
                  <a:pt x="1203" y="784"/>
                </a:cubicBezTo>
                <a:cubicBezTo>
                  <a:pt x="1197" y="771"/>
                  <a:pt x="1190" y="757"/>
                  <a:pt x="1181" y="746"/>
                </a:cubicBezTo>
                <a:cubicBezTo>
                  <a:pt x="1178" y="741"/>
                  <a:pt x="1174" y="736"/>
                  <a:pt x="1169" y="734"/>
                </a:cubicBezTo>
                <a:cubicBezTo>
                  <a:pt x="1164" y="733"/>
                  <a:pt x="1158" y="734"/>
                  <a:pt x="1155" y="740"/>
                </a:cubicBezTo>
                <a:cubicBezTo>
                  <a:pt x="1153" y="743"/>
                  <a:pt x="1152" y="747"/>
                  <a:pt x="1153" y="751"/>
                </a:cubicBezTo>
                <a:cubicBezTo>
                  <a:pt x="1153" y="756"/>
                  <a:pt x="1154" y="759"/>
                  <a:pt x="1155" y="763"/>
                </a:cubicBezTo>
                <a:close/>
                <a:moveTo>
                  <a:pt x="817" y="1047"/>
                </a:moveTo>
                <a:cubicBezTo>
                  <a:pt x="813" y="1032"/>
                  <a:pt x="807" y="1009"/>
                  <a:pt x="793" y="1004"/>
                </a:cubicBezTo>
                <a:cubicBezTo>
                  <a:pt x="789" y="1003"/>
                  <a:pt x="784" y="1004"/>
                  <a:pt x="781" y="1008"/>
                </a:cubicBezTo>
                <a:cubicBezTo>
                  <a:pt x="777" y="1014"/>
                  <a:pt x="777" y="1022"/>
                  <a:pt x="779" y="1029"/>
                </a:cubicBezTo>
                <a:cubicBezTo>
                  <a:pt x="785" y="1050"/>
                  <a:pt x="793" y="1070"/>
                  <a:pt x="803" y="1089"/>
                </a:cubicBezTo>
                <a:cubicBezTo>
                  <a:pt x="808" y="1098"/>
                  <a:pt x="814" y="1107"/>
                  <a:pt x="819" y="1116"/>
                </a:cubicBezTo>
                <a:cubicBezTo>
                  <a:pt x="822" y="1120"/>
                  <a:pt x="836" y="1144"/>
                  <a:pt x="836" y="1134"/>
                </a:cubicBezTo>
                <a:cubicBezTo>
                  <a:pt x="836" y="1122"/>
                  <a:pt x="833" y="1109"/>
                  <a:pt x="830" y="1098"/>
                </a:cubicBezTo>
                <a:cubicBezTo>
                  <a:pt x="827" y="1081"/>
                  <a:pt x="822" y="1064"/>
                  <a:pt x="817" y="1047"/>
                </a:cubicBezTo>
                <a:close/>
                <a:moveTo>
                  <a:pt x="842" y="1133"/>
                </a:moveTo>
                <a:cubicBezTo>
                  <a:pt x="845" y="1137"/>
                  <a:pt x="855" y="1122"/>
                  <a:pt x="860" y="1115"/>
                </a:cubicBezTo>
                <a:cubicBezTo>
                  <a:pt x="866" y="1107"/>
                  <a:pt x="872" y="1099"/>
                  <a:pt x="877" y="1090"/>
                </a:cubicBezTo>
                <a:cubicBezTo>
                  <a:pt x="884" y="1079"/>
                  <a:pt x="890" y="1067"/>
                  <a:pt x="896" y="1054"/>
                </a:cubicBezTo>
                <a:cubicBezTo>
                  <a:pt x="901" y="1042"/>
                  <a:pt x="907" y="1029"/>
                  <a:pt x="905" y="1015"/>
                </a:cubicBezTo>
                <a:cubicBezTo>
                  <a:pt x="905" y="1011"/>
                  <a:pt x="904" y="1008"/>
                  <a:pt x="903" y="1006"/>
                </a:cubicBezTo>
                <a:cubicBezTo>
                  <a:pt x="900" y="1003"/>
                  <a:pt x="897" y="1003"/>
                  <a:pt x="894" y="1004"/>
                </a:cubicBezTo>
                <a:cubicBezTo>
                  <a:pt x="887" y="1006"/>
                  <a:pt x="883" y="1012"/>
                  <a:pt x="879" y="1019"/>
                </a:cubicBezTo>
                <a:cubicBezTo>
                  <a:pt x="874" y="1026"/>
                  <a:pt x="869" y="1034"/>
                  <a:pt x="866" y="1043"/>
                </a:cubicBezTo>
                <a:cubicBezTo>
                  <a:pt x="860" y="1058"/>
                  <a:pt x="856" y="1073"/>
                  <a:pt x="851" y="1088"/>
                </a:cubicBezTo>
                <a:cubicBezTo>
                  <a:pt x="847" y="1103"/>
                  <a:pt x="838" y="1129"/>
                  <a:pt x="842" y="1133"/>
                </a:cubicBezTo>
                <a:close/>
                <a:moveTo>
                  <a:pt x="1226" y="1486"/>
                </a:moveTo>
                <a:cubicBezTo>
                  <a:pt x="1229" y="1490"/>
                  <a:pt x="1239" y="1475"/>
                  <a:pt x="1244" y="1467"/>
                </a:cubicBezTo>
                <a:cubicBezTo>
                  <a:pt x="1250" y="1460"/>
                  <a:pt x="1256" y="1451"/>
                  <a:pt x="1261" y="1443"/>
                </a:cubicBezTo>
                <a:cubicBezTo>
                  <a:pt x="1268" y="1432"/>
                  <a:pt x="1274" y="1420"/>
                  <a:pt x="1280" y="1407"/>
                </a:cubicBezTo>
                <a:cubicBezTo>
                  <a:pt x="1285" y="1395"/>
                  <a:pt x="1291" y="1382"/>
                  <a:pt x="1289" y="1367"/>
                </a:cubicBezTo>
                <a:cubicBezTo>
                  <a:pt x="1289" y="1364"/>
                  <a:pt x="1288" y="1361"/>
                  <a:pt x="1287" y="1359"/>
                </a:cubicBezTo>
                <a:cubicBezTo>
                  <a:pt x="1284" y="1356"/>
                  <a:pt x="1281" y="1356"/>
                  <a:pt x="1278" y="1357"/>
                </a:cubicBezTo>
                <a:cubicBezTo>
                  <a:pt x="1271" y="1359"/>
                  <a:pt x="1267" y="1365"/>
                  <a:pt x="1263" y="1371"/>
                </a:cubicBezTo>
                <a:cubicBezTo>
                  <a:pt x="1258" y="1379"/>
                  <a:pt x="1253" y="1387"/>
                  <a:pt x="1250" y="1396"/>
                </a:cubicBezTo>
                <a:cubicBezTo>
                  <a:pt x="1244" y="1410"/>
                  <a:pt x="1240" y="1425"/>
                  <a:pt x="1235" y="1441"/>
                </a:cubicBezTo>
                <a:cubicBezTo>
                  <a:pt x="1231" y="1455"/>
                  <a:pt x="1222" y="1482"/>
                  <a:pt x="1226" y="1486"/>
                </a:cubicBezTo>
                <a:close/>
                <a:moveTo>
                  <a:pt x="1226" y="16"/>
                </a:moveTo>
                <a:cubicBezTo>
                  <a:pt x="1228" y="11"/>
                  <a:pt x="1229" y="5"/>
                  <a:pt x="1230" y="0"/>
                </a:cubicBezTo>
                <a:cubicBezTo>
                  <a:pt x="1218" y="0"/>
                  <a:pt x="1218" y="0"/>
                  <a:pt x="1218" y="0"/>
                </a:cubicBezTo>
                <a:cubicBezTo>
                  <a:pt x="1218" y="1"/>
                  <a:pt x="1218" y="2"/>
                  <a:pt x="1218" y="2"/>
                </a:cubicBezTo>
                <a:cubicBezTo>
                  <a:pt x="1219" y="5"/>
                  <a:pt x="1222" y="24"/>
                  <a:pt x="1226" y="16"/>
                </a:cubicBezTo>
                <a:close/>
                <a:moveTo>
                  <a:pt x="1201" y="694"/>
                </a:moveTo>
                <a:cubicBezTo>
                  <a:pt x="1197" y="680"/>
                  <a:pt x="1191" y="656"/>
                  <a:pt x="1177" y="651"/>
                </a:cubicBezTo>
                <a:cubicBezTo>
                  <a:pt x="1173" y="650"/>
                  <a:pt x="1168" y="651"/>
                  <a:pt x="1165" y="655"/>
                </a:cubicBezTo>
                <a:cubicBezTo>
                  <a:pt x="1161" y="661"/>
                  <a:pt x="1161" y="669"/>
                  <a:pt x="1163" y="676"/>
                </a:cubicBezTo>
                <a:cubicBezTo>
                  <a:pt x="1169" y="697"/>
                  <a:pt x="1177" y="718"/>
                  <a:pt x="1187" y="736"/>
                </a:cubicBezTo>
                <a:cubicBezTo>
                  <a:pt x="1192" y="745"/>
                  <a:pt x="1198" y="754"/>
                  <a:pt x="1203" y="763"/>
                </a:cubicBezTo>
                <a:cubicBezTo>
                  <a:pt x="1206" y="767"/>
                  <a:pt x="1220" y="791"/>
                  <a:pt x="1220" y="781"/>
                </a:cubicBezTo>
                <a:cubicBezTo>
                  <a:pt x="1220" y="769"/>
                  <a:pt x="1217" y="757"/>
                  <a:pt x="1214" y="745"/>
                </a:cubicBezTo>
                <a:cubicBezTo>
                  <a:pt x="1211" y="728"/>
                  <a:pt x="1206" y="711"/>
                  <a:pt x="1201" y="694"/>
                </a:cubicBezTo>
                <a:close/>
                <a:moveTo>
                  <a:pt x="1201" y="1400"/>
                </a:moveTo>
                <a:cubicBezTo>
                  <a:pt x="1197" y="1385"/>
                  <a:pt x="1191" y="1362"/>
                  <a:pt x="1177" y="1357"/>
                </a:cubicBezTo>
                <a:cubicBezTo>
                  <a:pt x="1173" y="1355"/>
                  <a:pt x="1168" y="1357"/>
                  <a:pt x="1165" y="1361"/>
                </a:cubicBezTo>
                <a:cubicBezTo>
                  <a:pt x="1161" y="1366"/>
                  <a:pt x="1161" y="1375"/>
                  <a:pt x="1163" y="1382"/>
                </a:cubicBezTo>
                <a:cubicBezTo>
                  <a:pt x="1169" y="1403"/>
                  <a:pt x="1177" y="1423"/>
                  <a:pt x="1187" y="1442"/>
                </a:cubicBezTo>
                <a:cubicBezTo>
                  <a:pt x="1192" y="1451"/>
                  <a:pt x="1198" y="1460"/>
                  <a:pt x="1203" y="1468"/>
                </a:cubicBezTo>
                <a:cubicBezTo>
                  <a:pt x="1206" y="1473"/>
                  <a:pt x="1220" y="1497"/>
                  <a:pt x="1220" y="1487"/>
                </a:cubicBezTo>
                <a:cubicBezTo>
                  <a:pt x="1220" y="1475"/>
                  <a:pt x="1217" y="1462"/>
                  <a:pt x="1214" y="1451"/>
                </a:cubicBezTo>
                <a:cubicBezTo>
                  <a:pt x="1211" y="1434"/>
                  <a:pt x="1206" y="1416"/>
                  <a:pt x="1201" y="1400"/>
                </a:cubicBezTo>
                <a:close/>
                <a:moveTo>
                  <a:pt x="1244" y="762"/>
                </a:moveTo>
                <a:cubicBezTo>
                  <a:pt x="1250" y="754"/>
                  <a:pt x="1256" y="746"/>
                  <a:pt x="1261" y="737"/>
                </a:cubicBezTo>
                <a:cubicBezTo>
                  <a:pt x="1268" y="726"/>
                  <a:pt x="1274" y="714"/>
                  <a:pt x="1280" y="701"/>
                </a:cubicBezTo>
                <a:cubicBezTo>
                  <a:pt x="1285" y="689"/>
                  <a:pt x="1291" y="677"/>
                  <a:pt x="1289" y="662"/>
                </a:cubicBezTo>
                <a:cubicBezTo>
                  <a:pt x="1289" y="659"/>
                  <a:pt x="1288" y="655"/>
                  <a:pt x="1287" y="653"/>
                </a:cubicBezTo>
                <a:cubicBezTo>
                  <a:pt x="1284" y="650"/>
                  <a:pt x="1281" y="650"/>
                  <a:pt x="1278" y="651"/>
                </a:cubicBezTo>
                <a:cubicBezTo>
                  <a:pt x="1271" y="653"/>
                  <a:pt x="1267" y="659"/>
                  <a:pt x="1263" y="666"/>
                </a:cubicBezTo>
                <a:cubicBezTo>
                  <a:pt x="1258" y="673"/>
                  <a:pt x="1253" y="681"/>
                  <a:pt x="1250" y="690"/>
                </a:cubicBezTo>
                <a:cubicBezTo>
                  <a:pt x="1244" y="705"/>
                  <a:pt x="1240" y="720"/>
                  <a:pt x="1235" y="735"/>
                </a:cubicBezTo>
                <a:cubicBezTo>
                  <a:pt x="1231" y="750"/>
                  <a:pt x="1222" y="776"/>
                  <a:pt x="1226" y="780"/>
                </a:cubicBezTo>
                <a:cubicBezTo>
                  <a:pt x="1229" y="784"/>
                  <a:pt x="1239" y="769"/>
                  <a:pt x="1244" y="762"/>
                </a:cubicBezTo>
                <a:close/>
                <a:moveTo>
                  <a:pt x="1229" y="580"/>
                </a:moveTo>
                <a:cubicBezTo>
                  <a:pt x="1224" y="577"/>
                  <a:pt x="1217" y="579"/>
                  <a:pt x="1213" y="584"/>
                </a:cubicBezTo>
                <a:cubicBezTo>
                  <a:pt x="1209" y="589"/>
                  <a:pt x="1207" y="596"/>
                  <a:pt x="1206" y="603"/>
                </a:cubicBezTo>
                <a:cubicBezTo>
                  <a:pt x="1207" y="629"/>
                  <a:pt x="1210" y="653"/>
                  <a:pt x="1213" y="678"/>
                </a:cubicBezTo>
                <a:cubicBezTo>
                  <a:pt x="1215" y="688"/>
                  <a:pt x="1216" y="698"/>
                  <a:pt x="1218" y="708"/>
                </a:cubicBezTo>
                <a:cubicBezTo>
                  <a:pt x="1219" y="711"/>
                  <a:pt x="1222" y="729"/>
                  <a:pt x="1226" y="721"/>
                </a:cubicBezTo>
                <a:cubicBezTo>
                  <a:pt x="1228" y="717"/>
                  <a:pt x="1229" y="710"/>
                  <a:pt x="1230" y="705"/>
                </a:cubicBezTo>
                <a:cubicBezTo>
                  <a:pt x="1232" y="695"/>
                  <a:pt x="1233" y="685"/>
                  <a:pt x="1234" y="675"/>
                </a:cubicBezTo>
                <a:cubicBezTo>
                  <a:pt x="1237" y="658"/>
                  <a:pt x="1238" y="641"/>
                  <a:pt x="1239" y="624"/>
                </a:cubicBezTo>
                <a:cubicBezTo>
                  <a:pt x="1240" y="610"/>
                  <a:pt x="1241" y="587"/>
                  <a:pt x="1229" y="580"/>
                </a:cubicBezTo>
                <a:close/>
                <a:moveTo>
                  <a:pt x="1203" y="57"/>
                </a:moveTo>
                <a:cubicBezTo>
                  <a:pt x="1206" y="61"/>
                  <a:pt x="1220" y="86"/>
                  <a:pt x="1220" y="75"/>
                </a:cubicBezTo>
                <a:cubicBezTo>
                  <a:pt x="1220" y="64"/>
                  <a:pt x="1217" y="51"/>
                  <a:pt x="1214" y="40"/>
                </a:cubicBezTo>
                <a:cubicBezTo>
                  <a:pt x="1211" y="26"/>
                  <a:pt x="1208" y="13"/>
                  <a:pt x="1205" y="0"/>
                </a:cubicBezTo>
                <a:cubicBezTo>
                  <a:pt x="1173" y="0"/>
                  <a:pt x="1173" y="0"/>
                  <a:pt x="1173" y="0"/>
                </a:cubicBezTo>
                <a:cubicBezTo>
                  <a:pt x="1177" y="11"/>
                  <a:pt x="1182" y="21"/>
                  <a:pt x="1187" y="31"/>
                </a:cubicBezTo>
                <a:cubicBezTo>
                  <a:pt x="1192" y="40"/>
                  <a:pt x="1198" y="49"/>
                  <a:pt x="1203" y="57"/>
                </a:cubicBezTo>
                <a:close/>
                <a:moveTo>
                  <a:pt x="1155" y="58"/>
                </a:moveTo>
                <a:cubicBezTo>
                  <a:pt x="1166" y="87"/>
                  <a:pt x="1186" y="107"/>
                  <a:pt x="1206" y="124"/>
                </a:cubicBezTo>
                <a:cubicBezTo>
                  <a:pt x="1208" y="125"/>
                  <a:pt x="1210" y="127"/>
                  <a:pt x="1212" y="127"/>
                </a:cubicBezTo>
                <a:cubicBezTo>
                  <a:pt x="1213" y="128"/>
                  <a:pt x="1214" y="128"/>
                  <a:pt x="1215" y="128"/>
                </a:cubicBezTo>
                <a:cubicBezTo>
                  <a:pt x="1216" y="127"/>
                  <a:pt x="1217" y="127"/>
                  <a:pt x="1218" y="125"/>
                </a:cubicBezTo>
                <a:cubicBezTo>
                  <a:pt x="1222" y="121"/>
                  <a:pt x="1216" y="107"/>
                  <a:pt x="1215" y="102"/>
                </a:cubicBezTo>
                <a:cubicBezTo>
                  <a:pt x="1211" y="94"/>
                  <a:pt x="1207" y="86"/>
                  <a:pt x="1203" y="78"/>
                </a:cubicBezTo>
                <a:cubicBezTo>
                  <a:pt x="1197" y="65"/>
                  <a:pt x="1190" y="52"/>
                  <a:pt x="1181" y="40"/>
                </a:cubicBezTo>
                <a:cubicBezTo>
                  <a:pt x="1178" y="35"/>
                  <a:pt x="1174" y="31"/>
                  <a:pt x="1169" y="29"/>
                </a:cubicBezTo>
                <a:cubicBezTo>
                  <a:pt x="1164" y="27"/>
                  <a:pt x="1158" y="29"/>
                  <a:pt x="1155" y="34"/>
                </a:cubicBezTo>
                <a:cubicBezTo>
                  <a:pt x="1153" y="37"/>
                  <a:pt x="1152" y="42"/>
                  <a:pt x="1153" y="46"/>
                </a:cubicBezTo>
                <a:cubicBezTo>
                  <a:pt x="1153" y="50"/>
                  <a:pt x="1154" y="54"/>
                  <a:pt x="1155" y="58"/>
                </a:cubicBezTo>
                <a:close/>
                <a:moveTo>
                  <a:pt x="803" y="380"/>
                </a:moveTo>
                <a:cubicBezTo>
                  <a:pt x="808" y="390"/>
                  <a:pt x="814" y="399"/>
                  <a:pt x="819" y="407"/>
                </a:cubicBezTo>
                <a:cubicBezTo>
                  <a:pt x="822" y="411"/>
                  <a:pt x="836" y="435"/>
                  <a:pt x="836" y="425"/>
                </a:cubicBezTo>
                <a:cubicBezTo>
                  <a:pt x="836" y="414"/>
                  <a:pt x="833" y="401"/>
                  <a:pt x="830" y="390"/>
                </a:cubicBezTo>
                <a:cubicBezTo>
                  <a:pt x="827" y="372"/>
                  <a:pt x="822" y="355"/>
                  <a:pt x="817" y="338"/>
                </a:cubicBezTo>
                <a:cubicBezTo>
                  <a:pt x="813" y="324"/>
                  <a:pt x="807" y="300"/>
                  <a:pt x="793" y="296"/>
                </a:cubicBezTo>
                <a:cubicBezTo>
                  <a:pt x="789" y="294"/>
                  <a:pt x="784" y="295"/>
                  <a:pt x="781" y="300"/>
                </a:cubicBezTo>
                <a:cubicBezTo>
                  <a:pt x="777" y="305"/>
                  <a:pt x="777" y="314"/>
                  <a:pt x="779" y="320"/>
                </a:cubicBezTo>
                <a:cubicBezTo>
                  <a:pt x="785" y="342"/>
                  <a:pt x="793" y="362"/>
                  <a:pt x="803" y="380"/>
                </a:cubicBezTo>
                <a:close/>
                <a:moveTo>
                  <a:pt x="834" y="352"/>
                </a:moveTo>
                <a:cubicBezTo>
                  <a:pt x="835" y="355"/>
                  <a:pt x="838" y="374"/>
                  <a:pt x="842" y="366"/>
                </a:cubicBezTo>
                <a:cubicBezTo>
                  <a:pt x="844" y="361"/>
                  <a:pt x="845" y="355"/>
                  <a:pt x="846" y="350"/>
                </a:cubicBezTo>
                <a:cubicBezTo>
                  <a:pt x="848" y="340"/>
                  <a:pt x="849" y="329"/>
                  <a:pt x="850" y="319"/>
                </a:cubicBezTo>
                <a:cubicBezTo>
                  <a:pt x="853" y="302"/>
                  <a:pt x="854" y="285"/>
                  <a:pt x="855" y="268"/>
                </a:cubicBezTo>
                <a:cubicBezTo>
                  <a:pt x="856" y="254"/>
                  <a:pt x="857" y="231"/>
                  <a:pt x="845" y="224"/>
                </a:cubicBezTo>
                <a:cubicBezTo>
                  <a:pt x="840" y="221"/>
                  <a:pt x="833" y="223"/>
                  <a:pt x="829" y="228"/>
                </a:cubicBezTo>
                <a:cubicBezTo>
                  <a:pt x="825" y="233"/>
                  <a:pt x="823" y="240"/>
                  <a:pt x="822" y="248"/>
                </a:cubicBezTo>
                <a:cubicBezTo>
                  <a:pt x="823" y="273"/>
                  <a:pt x="826" y="298"/>
                  <a:pt x="829" y="323"/>
                </a:cubicBezTo>
                <a:cubicBezTo>
                  <a:pt x="831" y="333"/>
                  <a:pt x="832" y="342"/>
                  <a:pt x="834" y="352"/>
                </a:cubicBezTo>
                <a:close/>
                <a:moveTo>
                  <a:pt x="771" y="408"/>
                </a:moveTo>
                <a:cubicBezTo>
                  <a:pt x="782" y="437"/>
                  <a:pt x="802" y="457"/>
                  <a:pt x="822" y="474"/>
                </a:cubicBezTo>
                <a:cubicBezTo>
                  <a:pt x="824" y="475"/>
                  <a:pt x="826" y="477"/>
                  <a:pt x="828" y="477"/>
                </a:cubicBezTo>
                <a:cubicBezTo>
                  <a:pt x="829" y="478"/>
                  <a:pt x="830" y="478"/>
                  <a:pt x="831" y="477"/>
                </a:cubicBezTo>
                <a:cubicBezTo>
                  <a:pt x="832" y="477"/>
                  <a:pt x="833" y="477"/>
                  <a:pt x="834" y="475"/>
                </a:cubicBezTo>
                <a:cubicBezTo>
                  <a:pt x="838" y="470"/>
                  <a:pt x="832" y="457"/>
                  <a:pt x="831" y="452"/>
                </a:cubicBezTo>
                <a:cubicBezTo>
                  <a:pt x="827" y="444"/>
                  <a:pt x="823" y="436"/>
                  <a:pt x="819" y="428"/>
                </a:cubicBezTo>
                <a:cubicBezTo>
                  <a:pt x="813" y="415"/>
                  <a:pt x="806" y="402"/>
                  <a:pt x="797" y="390"/>
                </a:cubicBezTo>
                <a:cubicBezTo>
                  <a:pt x="794" y="385"/>
                  <a:pt x="790" y="380"/>
                  <a:pt x="785" y="379"/>
                </a:cubicBezTo>
                <a:cubicBezTo>
                  <a:pt x="780" y="377"/>
                  <a:pt x="774" y="379"/>
                  <a:pt x="771" y="384"/>
                </a:cubicBezTo>
                <a:cubicBezTo>
                  <a:pt x="769" y="387"/>
                  <a:pt x="768" y="392"/>
                  <a:pt x="769" y="396"/>
                </a:cubicBezTo>
                <a:cubicBezTo>
                  <a:pt x="769" y="400"/>
                  <a:pt x="770" y="404"/>
                  <a:pt x="771" y="408"/>
                </a:cubicBezTo>
                <a:close/>
                <a:moveTo>
                  <a:pt x="476" y="762"/>
                </a:moveTo>
                <a:cubicBezTo>
                  <a:pt x="482" y="754"/>
                  <a:pt x="488" y="746"/>
                  <a:pt x="493" y="737"/>
                </a:cubicBezTo>
                <a:cubicBezTo>
                  <a:pt x="500" y="726"/>
                  <a:pt x="506" y="714"/>
                  <a:pt x="512" y="701"/>
                </a:cubicBezTo>
                <a:cubicBezTo>
                  <a:pt x="517" y="689"/>
                  <a:pt x="523" y="677"/>
                  <a:pt x="521" y="662"/>
                </a:cubicBezTo>
                <a:cubicBezTo>
                  <a:pt x="521" y="659"/>
                  <a:pt x="520" y="655"/>
                  <a:pt x="519" y="653"/>
                </a:cubicBezTo>
                <a:cubicBezTo>
                  <a:pt x="516" y="650"/>
                  <a:pt x="513" y="650"/>
                  <a:pt x="510" y="651"/>
                </a:cubicBezTo>
                <a:cubicBezTo>
                  <a:pt x="503" y="653"/>
                  <a:pt x="499" y="659"/>
                  <a:pt x="495" y="666"/>
                </a:cubicBezTo>
                <a:cubicBezTo>
                  <a:pt x="490" y="673"/>
                  <a:pt x="485" y="681"/>
                  <a:pt x="482" y="690"/>
                </a:cubicBezTo>
                <a:cubicBezTo>
                  <a:pt x="476" y="705"/>
                  <a:pt x="472" y="720"/>
                  <a:pt x="467" y="735"/>
                </a:cubicBezTo>
                <a:cubicBezTo>
                  <a:pt x="463" y="750"/>
                  <a:pt x="454" y="776"/>
                  <a:pt x="458" y="780"/>
                </a:cubicBezTo>
                <a:cubicBezTo>
                  <a:pt x="461" y="784"/>
                  <a:pt x="471" y="769"/>
                  <a:pt x="476" y="762"/>
                </a:cubicBezTo>
                <a:close/>
                <a:moveTo>
                  <a:pt x="435" y="57"/>
                </a:moveTo>
                <a:cubicBezTo>
                  <a:pt x="438" y="61"/>
                  <a:pt x="452" y="86"/>
                  <a:pt x="452" y="75"/>
                </a:cubicBezTo>
                <a:cubicBezTo>
                  <a:pt x="452" y="64"/>
                  <a:pt x="449" y="51"/>
                  <a:pt x="446" y="40"/>
                </a:cubicBezTo>
                <a:cubicBezTo>
                  <a:pt x="443" y="26"/>
                  <a:pt x="440" y="13"/>
                  <a:pt x="437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9" y="11"/>
                  <a:pt x="414" y="21"/>
                  <a:pt x="419" y="31"/>
                </a:cubicBezTo>
                <a:cubicBezTo>
                  <a:pt x="424" y="40"/>
                  <a:pt x="430" y="49"/>
                  <a:pt x="435" y="57"/>
                </a:cubicBezTo>
                <a:close/>
                <a:moveTo>
                  <a:pt x="461" y="580"/>
                </a:moveTo>
                <a:cubicBezTo>
                  <a:pt x="456" y="577"/>
                  <a:pt x="449" y="579"/>
                  <a:pt x="445" y="584"/>
                </a:cubicBezTo>
                <a:cubicBezTo>
                  <a:pt x="441" y="589"/>
                  <a:pt x="439" y="596"/>
                  <a:pt x="438" y="603"/>
                </a:cubicBezTo>
                <a:cubicBezTo>
                  <a:pt x="439" y="629"/>
                  <a:pt x="442" y="653"/>
                  <a:pt x="445" y="678"/>
                </a:cubicBezTo>
                <a:cubicBezTo>
                  <a:pt x="447" y="688"/>
                  <a:pt x="448" y="698"/>
                  <a:pt x="450" y="708"/>
                </a:cubicBezTo>
                <a:cubicBezTo>
                  <a:pt x="451" y="711"/>
                  <a:pt x="454" y="729"/>
                  <a:pt x="458" y="721"/>
                </a:cubicBezTo>
                <a:cubicBezTo>
                  <a:pt x="460" y="717"/>
                  <a:pt x="461" y="710"/>
                  <a:pt x="462" y="705"/>
                </a:cubicBezTo>
                <a:cubicBezTo>
                  <a:pt x="464" y="695"/>
                  <a:pt x="465" y="685"/>
                  <a:pt x="466" y="675"/>
                </a:cubicBezTo>
                <a:cubicBezTo>
                  <a:pt x="469" y="658"/>
                  <a:pt x="471" y="641"/>
                  <a:pt x="471" y="624"/>
                </a:cubicBezTo>
                <a:cubicBezTo>
                  <a:pt x="472" y="610"/>
                  <a:pt x="473" y="587"/>
                  <a:pt x="461" y="580"/>
                </a:cubicBezTo>
                <a:close/>
                <a:moveTo>
                  <a:pt x="387" y="58"/>
                </a:moveTo>
                <a:cubicBezTo>
                  <a:pt x="398" y="87"/>
                  <a:pt x="418" y="107"/>
                  <a:pt x="438" y="124"/>
                </a:cubicBezTo>
                <a:cubicBezTo>
                  <a:pt x="440" y="125"/>
                  <a:pt x="442" y="127"/>
                  <a:pt x="444" y="127"/>
                </a:cubicBezTo>
                <a:cubicBezTo>
                  <a:pt x="445" y="128"/>
                  <a:pt x="446" y="128"/>
                  <a:pt x="447" y="128"/>
                </a:cubicBezTo>
                <a:cubicBezTo>
                  <a:pt x="448" y="127"/>
                  <a:pt x="449" y="127"/>
                  <a:pt x="450" y="125"/>
                </a:cubicBezTo>
                <a:cubicBezTo>
                  <a:pt x="454" y="121"/>
                  <a:pt x="448" y="107"/>
                  <a:pt x="447" y="102"/>
                </a:cubicBezTo>
                <a:cubicBezTo>
                  <a:pt x="443" y="94"/>
                  <a:pt x="439" y="86"/>
                  <a:pt x="435" y="78"/>
                </a:cubicBezTo>
                <a:cubicBezTo>
                  <a:pt x="429" y="65"/>
                  <a:pt x="422" y="52"/>
                  <a:pt x="413" y="40"/>
                </a:cubicBezTo>
                <a:cubicBezTo>
                  <a:pt x="410" y="35"/>
                  <a:pt x="406" y="31"/>
                  <a:pt x="401" y="29"/>
                </a:cubicBezTo>
                <a:cubicBezTo>
                  <a:pt x="396" y="27"/>
                  <a:pt x="390" y="29"/>
                  <a:pt x="387" y="34"/>
                </a:cubicBezTo>
                <a:cubicBezTo>
                  <a:pt x="385" y="37"/>
                  <a:pt x="384" y="42"/>
                  <a:pt x="385" y="46"/>
                </a:cubicBezTo>
                <a:cubicBezTo>
                  <a:pt x="385" y="50"/>
                  <a:pt x="386" y="54"/>
                  <a:pt x="387" y="58"/>
                </a:cubicBezTo>
                <a:close/>
                <a:moveTo>
                  <a:pt x="74" y="425"/>
                </a:moveTo>
                <a:cubicBezTo>
                  <a:pt x="77" y="429"/>
                  <a:pt x="87" y="413"/>
                  <a:pt x="92" y="406"/>
                </a:cubicBezTo>
                <a:cubicBezTo>
                  <a:pt x="98" y="398"/>
                  <a:pt x="104" y="390"/>
                  <a:pt x="109" y="382"/>
                </a:cubicBezTo>
                <a:cubicBezTo>
                  <a:pt x="116" y="370"/>
                  <a:pt x="122" y="358"/>
                  <a:pt x="128" y="346"/>
                </a:cubicBezTo>
                <a:cubicBezTo>
                  <a:pt x="133" y="333"/>
                  <a:pt x="139" y="321"/>
                  <a:pt x="137" y="306"/>
                </a:cubicBezTo>
                <a:cubicBezTo>
                  <a:pt x="137" y="303"/>
                  <a:pt x="136" y="300"/>
                  <a:pt x="135" y="298"/>
                </a:cubicBezTo>
                <a:cubicBezTo>
                  <a:pt x="132" y="295"/>
                  <a:pt x="129" y="295"/>
                  <a:pt x="126" y="295"/>
                </a:cubicBezTo>
                <a:cubicBezTo>
                  <a:pt x="119" y="297"/>
                  <a:pt x="115" y="303"/>
                  <a:pt x="111" y="310"/>
                </a:cubicBezTo>
                <a:cubicBezTo>
                  <a:pt x="106" y="318"/>
                  <a:pt x="101" y="325"/>
                  <a:pt x="98" y="334"/>
                </a:cubicBezTo>
                <a:cubicBezTo>
                  <a:pt x="92" y="349"/>
                  <a:pt x="88" y="364"/>
                  <a:pt x="83" y="379"/>
                </a:cubicBezTo>
                <a:cubicBezTo>
                  <a:pt x="79" y="394"/>
                  <a:pt x="70" y="420"/>
                  <a:pt x="74" y="425"/>
                </a:cubicBezTo>
                <a:close/>
                <a:moveTo>
                  <a:pt x="387" y="763"/>
                </a:moveTo>
                <a:cubicBezTo>
                  <a:pt x="398" y="793"/>
                  <a:pt x="418" y="812"/>
                  <a:pt x="438" y="829"/>
                </a:cubicBezTo>
                <a:cubicBezTo>
                  <a:pt x="440" y="831"/>
                  <a:pt x="442" y="832"/>
                  <a:pt x="444" y="833"/>
                </a:cubicBezTo>
                <a:cubicBezTo>
                  <a:pt x="445" y="833"/>
                  <a:pt x="446" y="833"/>
                  <a:pt x="447" y="833"/>
                </a:cubicBezTo>
                <a:cubicBezTo>
                  <a:pt x="448" y="833"/>
                  <a:pt x="449" y="832"/>
                  <a:pt x="450" y="831"/>
                </a:cubicBezTo>
                <a:cubicBezTo>
                  <a:pt x="454" y="826"/>
                  <a:pt x="448" y="813"/>
                  <a:pt x="447" y="808"/>
                </a:cubicBezTo>
                <a:cubicBezTo>
                  <a:pt x="443" y="800"/>
                  <a:pt x="439" y="792"/>
                  <a:pt x="435" y="784"/>
                </a:cubicBezTo>
                <a:cubicBezTo>
                  <a:pt x="429" y="771"/>
                  <a:pt x="422" y="757"/>
                  <a:pt x="413" y="746"/>
                </a:cubicBezTo>
                <a:cubicBezTo>
                  <a:pt x="410" y="741"/>
                  <a:pt x="406" y="736"/>
                  <a:pt x="401" y="734"/>
                </a:cubicBezTo>
                <a:cubicBezTo>
                  <a:pt x="396" y="733"/>
                  <a:pt x="390" y="734"/>
                  <a:pt x="387" y="740"/>
                </a:cubicBezTo>
                <a:cubicBezTo>
                  <a:pt x="385" y="743"/>
                  <a:pt x="384" y="747"/>
                  <a:pt x="385" y="751"/>
                </a:cubicBezTo>
                <a:cubicBezTo>
                  <a:pt x="385" y="756"/>
                  <a:pt x="386" y="759"/>
                  <a:pt x="387" y="763"/>
                </a:cubicBezTo>
                <a:close/>
                <a:moveTo>
                  <a:pt x="458" y="16"/>
                </a:moveTo>
                <a:cubicBezTo>
                  <a:pt x="460" y="11"/>
                  <a:pt x="461" y="5"/>
                  <a:pt x="462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0" y="1"/>
                  <a:pt x="450" y="2"/>
                  <a:pt x="450" y="2"/>
                </a:cubicBezTo>
                <a:cubicBezTo>
                  <a:pt x="451" y="5"/>
                  <a:pt x="454" y="24"/>
                  <a:pt x="458" y="16"/>
                </a:cubicBezTo>
                <a:close/>
                <a:moveTo>
                  <a:pt x="433" y="694"/>
                </a:moveTo>
                <a:cubicBezTo>
                  <a:pt x="429" y="680"/>
                  <a:pt x="423" y="656"/>
                  <a:pt x="409" y="651"/>
                </a:cubicBezTo>
                <a:cubicBezTo>
                  <a:pt x="405" y="650"/>
                  <a:pt x="400" y="651"/>
                  <a:pt x="397" y="655"/>
                </a:cubicBezTo>
                <a:cubicBezTo>
                  <a:pt x="393" y="661"/>
                  <a:pt x="393" y="669"/>
                  <a:pt x="395" y="676"/>
                </a:cubicBezTo>
                <a:cubicBezTo>
                  <a:pt x="401" y="697"/>
                  <a:pt x="409" y="718"/>
                  <a:pt x="419" y="736"/>
                </a:cubicBezTo>
                <a:cubicBezTo>
                  <a:pt x="424" y="745"/>
                  <a:pt x="430" y="754"/>
                  <a:pt x="435" y="763"/>
                </a:cubicBezTo>
                <a:cubicBezTo>
                  <a:pt x="438" y="767"/>
                  <a:pt x="452" y="791"/>
                  <a:pt x="452" y="781"/>
                </a:cubicBezTo>
                <a:cubicBezTo>
                  <a:pt x="452" y="769"/>
                  <a:pt x="449" y="757"/>
                  <a:pt x="446" y="745"/>
                </a:cubicBezTo>
                <a:cubicBezTo>
                  <a:pt x="443" y="728"/>
                  <a:pt x="438" y="711"/>
                  <a:pt x="433" y="694"/>
                </a:cubicBezTo>
                <a:close/>
                <a:moveTo>
                  <a:pt x="461" y="1285"/>
                </a:moveTo>
                <a:cubicBezTo>
                  <a:pt x="456" y="1282"/>
                  <a:pt x="449" y="1284"/>
                  <a:pt x="445" y="1289"/>
                </a:cubicBezTo>
                <a:cubicBezTo>
                  <a:pt x="441" y="1294"/>
                  <a:pt x="439" y="1302"/>
                  <a:pt x="438" y="1309"/>
                </a:cubicBezTo>
                <a:cubicBezTo>
                  <a:pt x="439" y="1334"/>
                  <a:pt x="442" y="1359"/>
                  <a:pt x="445" y="1384"/>
                </a:cubicBezTo>
                <a:cubicBezTo>
                  <a:pt x="447" y="1394"/>
                  <a:pt x="448" y="1404"/>
                  <a:pt x="450" y="1413"/>
                </a:cubicBezTo>
                <a:cubicBezTo>
                  <a:pt x="451" y="1416"/>
                  <a:pt x="454" y="1435"/>
                  <a:pt x="458" y="1427"/>
                </a:cubicBezTo>
                <a:cubicBezTo>
                  <a:pt x="460" y="1422"/>
                  <a:pt x="461" y="1416"/>
                  <a:pt x="462" y="1411"/>
                </a:cubicBezTo>
                <a:cubicBezTo>
                  <a:pt x="464" y="1401"/>
                  <a:pt x="465" y="1391"/>
                  <a:pt x="466" y="1381"/>
                </a:cubicBezTo>
                <a:cubicBezTo>
                  <a:pt x="469" y="1364"/>
                  <a:pt x="471" y="1347"/>
                  <a:pt x="471" y="1330"/>
                </a:cubicBezTo>
                <a:cubicBezTo>
                  <a:pt x="472" y="1315"/>
                  <a:pt x="473" y="1293"/>
                  <a:pt x="461" y="1285"/>
                </a:cubicBezTo>
                <a:close/>
                <a:moveTo>
                  <a:pt x="771" y="1116"/>
                </a:moveTo>
                <a:cubicBezTo>
                  <a:pt x="782" y="1145"/>
                  <a:pt x="802" y="1165"/>
                  <a:pt x="822" y="1182"/>
                </a:cubicBezTo>
                <a:cubicBezTo>
                  <a:pt x="824" y="1184"/>
                  <a:pt x="826" y="1185"/>
                  <a:pt x="828" y="1186"/>
                </a:cubicBezTo>
                <a:cubicBezTo>
                  <a:pt x="829" y="1186"/>
                  <a:pt x="830" y="1186"/>
                  <a:pt x="831" y="1186"/>
                </a:cubicBezTo>
                <a:cubicBezTo>
                  <a:pt x="832" y="1186"/>
                  <a:pt x="833" y="1185"/>
                  <a:pt x="834" y="1184"/>
                </a:cubicBezTo>
                <a:cubicBezTo>
                  <a:pt x="838" y="1179"/>
                  <a:pt x="832" y="1166"/>
                  <a:pt x="831" y="1161"/>
                </a:cubicBezTo>
                <a:cubicBezTo>
                  <a:pt x="827" y="1152"/>
                  <a:pt x="823" y="1145"/>
                  <a:pt x="819" y="1137"/>
                </a:cubicBezTo>
                <a:cubicBezTo>
                  <a:pt x="813" y="1123"/>
                  <a:pt x="806" y="1110"/>
                  <a:pt x="797" y="1098"/>
                </a:cubicBezTo>
                <a:cubicBezTo>
                  <a:pt x="794" y="1093"/>
                  <a:pt x="790" y="1089"/>
                  <a:pt x="785" y="1087"/>
                </a:cubicBezTo>
                <a:cubicBezTo>
                  <a:pt x="780" y="1085"/>
                  <a:pt x="774" y="1087"/>
                  <a:pt x="771" y="1092"/>
                </a:cubicBezTo>
                <a:cubicBezTo>
                  <a:pt x="769" y="1096"/>
                  <a:pt x="768" y="1100"/>
                  <a:pt x="769" y="1104"/>
                </a:cubicBezTo>
                <a:cubicBezTo>
                  <a:pt x="769" y="1108"/>
                  <a:pt x="770" y="1112"/>
                  <a:pt x="771" y="1116"/>
                </a:cubicBezTo>
                <a:close/>
                <a:moveTo>
                  <a:pt x="458" y="75"/>
                </a:moveTo>
                <a:cubicBezTo>
                  <a:pt x="461" y="79"/>
                  <a:pt x="471" y="63"/>
                  <a:pt x="476" y="56"/>
                </a:cubicBezTo>
                <a:cubicBezTo>
                  <a:pt x="482" y="48"/>
                  <a:pt x="488" y="40"/>
                  <a:pt x="493" y="32"/>
                </a:cubicBezTo>
                <a:cubicBezTo>
                  <a:pt x="499" y="22"/>
                  <a:pt x="505" y="11"/>
                  <a:pt x="51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473" y="10"/>
                  <a:pt x="470" y="20"/>
                  <a:pt x="467" y="29"/>
                </a:cubicBezTo>
                <a:cubicBezTo>
                  <a:pt x="463" y="44"/>
                  <a:pt x="454" y="71"/>
                  <a:pt x="458" y="75"/>
                </a:cubicBezTo>
                <a:close/>
                <a:moveTo>
                  <a:pt x="458" y="1486"/>
                </a:moveTo>
                <a:cubicBezTo>
                  <a:pt x="461" y="1490"/>
                  <a:pt x="471" y="1475"/>
                  <a:pt x="476" y="1467"/>
                </a:cubicBezTo>
                <a:cubicBezTo>
                  <a:pt x="482" y="1460"/>
                  <a:pt x="488" y="1451"/>
                  <a:pt x="493" y="1443"/>
                </a:cubicBezTo>
                <a:cubicBezTo>
                  <a:pt x="500" y="1432"/>
                  <a:pt x="506" y="1420"/>
                  <a:pt x="512" y="1407"/>
                </a:cubicBezTo>
                <a:cubicBezTo>
                  <a:pt x="517" y="1395"/>
                  <a:pt x="523" y="1382"/>
                  <a:pt x="521" y="1367"/>
                </a:cubicBezTo>
                <a:cubicBezTo>
                  <a:pt x="521" y="1364"/>
                  <a:pt x="520" y="1361"/>
                  <a:pt x="519" y="1359"/>
                </a:cubicBezTo>
                <a:cubicBezTo>
                  <a:pt x="516" y="1356"/>
                  <a:pt x="513" y="1356"/>
                  <a:pt x="510" y="1357"/>
                </a:cubicBezTo>
                <a:cubicBezTo>
                  <a:pt x="503" y="1359"/>
                  <a:pt x="499" y="1365"/>
                  <a:pt x="495" y="1371"/>
                </a:cubicBezTo>
                <a:cubicBezTo>
                  <a:pt x="490" y="1379"/>
                  <a:pt x="485" y="1387"/>
                  <a:pt x="482" y="1396"/>
                </a:cubicBezTo>
                <a:cubicBezTo>
                  <a:pt x="476" y="1410"/>
                  <a:pt x="472" y="1425"/>
                  <a:pt x="467" y="1441"/>
                </a:cubicBezTo>
                <a:cubicBezTo>
                  <a:pt x="463" y="1455"/>
                  <a:pt x="454" y="1482"/>
                  <a:pt x="458" y="1486"/>
                </a:cubicBezTo>
                <a:close/>
                <a:moveTo>
                  <a:pt x="433" y="1400"/>
                </a:moveTo>
                <a:cubicBezTo>
                  <a:pt x="429" y="1385"/>
                  <a:pt x="423" y="1362"/>
                  <a:pt x="409" y="1357"/>
                </a:cubicBezTo>
                <a:cubicBezTo>
                  <a:pt x="405" y="1355"/>
                  <a:pt x="400" y="1357"/>
                  <a:pt x="397" y="1361"/>
                </a:cubicBezTo>
                <a:cubicBezTo>
                  <a:pt x="393" y="1366"/>
                  <a:pt x="393" y="1375"/>
                  <a:pt x="395" y="1382"/>
                </a:cubicBezTo>
                <a:cubicBezTo>
                  <a:pt x="401" y="1403"/>
                  <a:pt x="409" y="1423"/>
                  <a:pt x="419" y="1442"/>
                </a:cubicBezTo>
                <a:cubicBezTo>
                  <a:pt x="424" y="1451"/>
                  <a:pt x="430" y="1460"/>
                  <a:pt x="435" y="1468"/>
                </a:cubicBezTo>
                <a:cubicBezTo>
                  <a:pt x="438" y="1473"/>
                  <a:pt x="452" y="1497"/>
                  <a:pt x="452" y="1487"/>
                </a:cubicBezTo>
                <a:cubicBezTo>
                  <a:pt x="452" y="1475"/>
                  <a:pt x="449" y="1462"/>
                  <a:pt x="446" y="1451"/>
                </a:cubicBezTo>
                <a:cubicBezTo>
                  <a:pt x="443" y="1434"/>
                  <a:pt x="438" y="1416"/>
                  <a:pt x="433" y="1400"/>
                </a:cubicBezTo>
                <a:close/>
                <a:moveTo>
                  <a:pt x="1539" y="1116"/>
                </a:moveTo>
                <a:cubicBezTo>
                  <a:pt x="1550" y="1145"/>
                  <a:pt x="1570" y="1165"/>
                  <a:pt x="1590" y="1182"/>
                </a:cubicBezTo>
                <a:cubicBezTo>
                  <a:pt x="1592" y="1184"/>
                  <a:pt x="1594" y="1185"/>
                  <a:pt x="1596" y="1186"/>
                </a:cubicBezTo>
                <a:cubicBezTo>
                  <a:pt x="1597" y="1186"/>
                  <a:pt x="1598" y="1186"/>
                  <a:pt x="1599" y="1186"/>
                </a:cubicBezTo>
                <a:cubicBezTo>
                  <a:pt x="1600" y="1186"/>
                  <a:pt x="1601" y="1185"/>
                  <a:pt x="1602" y="1184"/>
                </a:cubicBezTo>
                <a:cubicBezTo>
                  <a:pt x="1606" y="1179"/>
                  <a:pt x="1600" y="1166"/>
                  <a:pt x="1599" y="1161"/>
                </a:cubicBezTo>
                <a:cubicBezTo>
                  <a:pt x="1595" y="1152"/>
                  <a:pt x="1591" y="1145"/>
                  <a:pt x="1587" y="1137"/>
                </a:cubicBezTo>
                <a:cubicBezTo>
                  <a:pt x="1581" y="1123"/>
                  <a:pt x="1574" y="1110"/>
                  <a:pt x="1565" y="1098"/>
                </a:cubicBezTo>
                <a:cubicBezTo>
                  <a:pt x="1562" y="1093"/>
                  <a:pt x="1558" y="1089"/>
                  <a:pt x="1553" y="1087"/>
                </a:cubicBezTo>
                <a:cubicBezTo>
                  <a:pt x="1548" y="1085"/>
                  <a:pt x="1542" y="1087"/>
                  <a:pt x="1539" y="1092"/>
                </a:cubicBezTo>
                <a:cubicBezTo>
                  <a:pt x="1537" y="1096"/>
                  <a:pt x="1536" y="1100"/>
                  <a:pt x="1537" y="1104"/>
                </a:cubicBezTo>
                <a:cubicBezTo>
                  <a:pt x="1537" y="1108"/>
                  <a:pt x="1538" y="1112"/>
                  <a:pt x="1539" y="1116"/>
                </a:cubicBezTo>
                <a:close/>
                <a:moveTo>
                  <a:pt x="2307" y="1116"/>
                </a:moveTo>
                <a:cubicBezTo>
                  <a:pt x="2318" y="1145"/>
                  <a:pt x="2338" y="1165"/>
                  <a:pt x="2358" y="1182"/>
                </a:cubicBezTo>
                <a:cubicBezTo>
                  <a:pt x="2360" y="1184"/>
                  <a:pt x="2362" y="1185"/>
                  <a:pt x="2364" y="1186"/>
                </a:cubicBezTo>
                <a:cubicBezTo>
                  <a:pt x="2365" y="1186"/>
                  <a:pt x="2366" y="1186"/>
                  <a:pt x="2366" y="1186"/>
                </a:cubicBezTo>
                <a:cubicBezTo>
                  <a:pt x="2368" y="1186"/>
                  <a:pt x="2369" y="1185"/>
                  <a:pt x="2370" y="1184"/>
                </a:cubicBezTo>
                <a:cubicBezTo>
                  <a:pt x="2374" y="1179"/>
                  <a:pt x="2368" y="1166"/>
                  <a:pt x="2367" y="1161"/>
                </a:cubicBezTo>
                <a:cubicBezTo>
                  <a:pt x="2363" y="1152"/>
                  <a:pt x="2359" y="1145"/>
                  <a:pt x="2355" y="1137"/>
                </a:cubicBezTo>
                <a:cubicBezTo>
                  <a:pt x="2349" y="1123"/>
                  <a:pt x="2342" y="1110"/>
                  <a:pt x="2333" y="1098"/>
                </a:cubicBezTo>
                <a:cubicBezTo>
                  <a:pt x="2330" y="1093"/>
                  <a:pt x="2326" y="1089"/>
                  <a:pt x="2321" y="1087"/>
                </a:cubicBezTo>
                <a:cubicBezTo>
                  <a:pt x="2316" y="1085"/>
                  <a:pt x="2310" y="1087"/>
                  <a:pt x="2307" y="1092"/>
                </a:cubicBezTo>
                <a:cubicBezTo>
                  <a:pt x="2305" y="1096"/>
                  <a:pt x="2304" y="1100"/>
                  <a:pt x="2305" y="1104"/>
                </a:cubicBezTo>
                <a:cubicBezTo>
                  <a:pt x="2305" y="1108"/>
                  <a:pt x="2306" y="1112"/>
                  <a:pt x="2307" y="1116"/>
                </a:cubicBezTo>
                <a:close/>
                <a:moveTo>
                  <a:pt x="1969" y="694"/>
                </a:moveTo>
                <a:cubicBezTo>
                  <a:pt x="1964" y="680"/>
                  <a:pt x="1959" y="656"/>
                  <a:pt x="1945" y="651"/>
                </a:cubicBezTo>
                <a:cubicBezTo>
                  <a:pt x="1941" y="650"/>
                  <a:pt x="1936" y="651"/>
                  <a:pt x="1933" y="655"/>
                </a:cubicBezTo>
                <a:cubicBezTo>
                  <a:pt x="1929" y="661"/>
                  <a:pt x="1929" y="669"/>
                  <a:pt x="1931" y="676"/>
                </a:cubicBezTo>
                <a:cubicBezTo>
                  <a:pt x="1937" y="697"/>
                  <a:pt x="1945" y="718"/>
                  <a:pt x="1955" y="736"/>
                </a:cubicBezTo>
                <a:cubicBezTo>
                  <a:pt x="1960" y="745"/>
                  <a:pt x="1965" y="754"/>
                  <a:pt x="1971" y="763"/>
                </a:cubicBezTo>
                <a:cubicBezTo>
                  <a:pt x="1974" y="767"/>
                  <a:pt x="1988" y="791"/>
                  <a:pt x="1988" y="781"/>
                </a:cubicBezTo>
                <a:cubicBezTo>
                  <a:pt x="1988" y="769"/>
                  <a:pt x="1985" y="757"/>
                  <a:pt x="1982" y="745"/>
                </a:cubicBezTo>
                <a:cubicBezTo>
                  <a:pt x="1979" y="728"/>
                  <a:pt x="1974" y="711"/>
                  <a:pt x="1969" y="694"/>
                </a:cubicBezTo>
                <a:close/>
                <a:moveTo>
                  <a:pt x="2307" y="408"/>
                </a:moveTo>
                <a:cubicBezTo>
                  <a:pt x="2318" y="437"/>
                  <a:pt x="2338" y="457"/>
                  <a:pt x="2358" y="474"/>
                </a:cubicBezTo>
                <a:cubicBezTo>
                  <a:pt x="2360" y="475"/>
                  <a:pt x="2362" y="477"/>
                  <a:pt x="2364" y="477"/>
                </a:cubicBezTo>
                <a:cubicBezTo>
                  <a:pt x="2365" y="478"/>
                  <a:pt x="2366" y="478"/>
                  <a:pt x="2366" y="477"/>
                </a:cubicBezTo>
                <a:cubicBezTo>
                  <a:pt x="2368" y="477"/>
                  <a:pt x="2369" y="477"/>
                  <a:pt x="2370" y="475"/>
                </a:cubicBezTo>
                <a:cubicBezTo>
                  <a:pt x="2374" y="470"/>
                  <a:pt x="2368" y="457"/>
                  <a:pt x="2367" y="452"/>
                </a:cubicBezTo>
                <a:cubicBezTo>
                  <a:pt x="2363" y="444"/>
                  <a:pt x="2359" y="436"/>
                  <a:pt x="2355" y="428"/>
                </a:cubicBezTo>
                <a:cubicBezTo>
                  <a:pt x="2349" y="415"/>
                  <a:pt x="2342" y="402"/>
                  <a:pt x="2333" y="390"/>
                </a:cubicBezTo>
                <a:cubicBezTo>
                  <a:pt x="2330" y="385"/>
                  <a:pt x="2326" y="380"/>
                  <a:pt x="2321" y="379"/>
                </a:cubicBezTo>
                <a:cubicBezTo>
                  <a:pt x="2316" y="377"/>
                  <a:pt x="2310" y="379"/>
                  <a:pt x="2307" y="384"/>
                </a:cubicBezTo>
                <a:cubicBezTo>
                  <a:pt x="2305" y="387"/>
                  <a:pt x="2304" y="392"/>
                  <a:pt x="2305" y="396"/>
                </a:cubicBezTo>
                <a:cubicBezTo>
                  <a:pt x="2305" y="400"/>
                  <a:pt x="2306" y="404"/>
                  <a:pt x="2307" y="408"/>
                </a:cubicBezTo>
                <a:close/>
                <a:moveTo>
                  <a:pt x="1994" y="75"/>
                </a:moveTo>
                <a:cubicBezTo>
                  <a:pt x="1997" y="79"/>
                  <a:pt x="2007" y="63"/>
                  <a:pt x="2012" y="56"/>
                </a:cubicBezTo>
                <a:cubicBezTo>
                  <a:pt x="2018" y="48"/>
                  <a:pt x="2024" y="40"/>
                  <a:pt x="2029" y="32"/>
                </a:cubicBezTo>
                <a:cubicBezTo>
                  <a:pt x="2035" y="22"/>
                  <a:pt x="2041" y="11"/>
                  <a:pt x="2046" y="0"/>
                </a:cubicBezTo>
                <a:cubicBezTo>
                  <a:pt x="2012" y="0"/>
                  <a:pt x="2012" y="0"/>
                  <a:pt x="2012" y="0"/>
                </a:cubicBezTo>
                <a:cubicBezTo>
                  <a:pt x="2009" y="10"/>
                  <a:pt x="2006" y="20"/>
                  <a:pt x="2003" y="29"/>
                </a:cubicBezTo>
                <a:cubicBezTo>
                  <a:pt x="1999" y="44"/>
                  <a:pt x="1990" y="71"/>
                  <a:pt x="1994" y="75"/>
                </a:cubicBezTo>
                <a:close/>
                <a:moveTo>
                  <a:pt x="1229" y="1285"/>
                </a:moveTo>
                <a:cubicBezTo>
                  <a:pt x="1224" y="1282"/>
                  <a:pt x="1217" y="1284"/>
                  <a:pt x="1213" y="1289"/>
                </a:cubicBezTo>
                <a:cubicBezTo>
                  <a:pt x="1209" y="1294"/>
                  <a:pt x="1207" y="1302"/>
                  <a:pt x="1206" y="1309"/>
                </a:cubicBezTo>
                <a:cubicBezTo>
                  <a:pt x="1207" y="1334"/>
                  <a:pt x="1210" y="1359"/>
                  <a:pt x="1213" y="1384"/>
                </a:cubicBezTo>
                <a:cubicBezTo>
                  <a:pt x="1215" y="1394"/>
                  <a:pt x="1216" y="1404"/>
                  <a:pt x="1218" y="1413"/>
                </a:cubicBezTo>
                <a:cubicBezTo>
                  <a:pt x="1219" y="1416"/>
                  <a:pt x="1222" y="1435"/>
                  <a:pt x="1226" y="1427"/>
                </a:cubicBezTo>
                <a:cubicBezTo>
                  <a:pt x="1228" y="1422"/>
                  <a:pt x="1229" y="1416"/>
                  <a:pt x="1230" y="1411"/>
                </a:cubicBezTo>
                <a:cubicBezTo>
                  <a:pt x="1232" y="1401"/>
                  <a:pt x="1233" y="1391"/>
                  <a:pt x="1234" y="1381"/>
                </a:cubicBezTo>
                <a:cubicBezTo>
                  <a:pt x="1237" y="1364"/>
                  <a:pt x="1238" y="1347"/>
                  <a:pt x="1239" y="1330"/>
                </a:cubicBezTo>
                <a:cubicBezTo>
                  <a:pt x="1240" y="1315"/>
                  <a:pt x="1241" y="1293"/>
                  <a:pt x="1229" y="1285"/>
                </a:cubicBezTo>
                <a:close/>
                <a:moveTo>
                  <a:pt x="1997" y="1285"/>
                </a:moveTo>
                <a:cubicBezTo>
                  <a:pt x="1992" y="1282"/>
                  <a:pt x="1985" y="1284"/>
                  <a:pt x="1981" y="1289"/>
                </a:cubicBezTo>
                <a:cubicBezTo>
                  <a:pt x="1977" y="1294"/>
                  <a:pt x="1975" y="1302"/>
                  <a:pt x="1974" y="1309"/>
                </a:cubicBezTo>
                <a:cubicBezTo>
                  <a:pt x="1975" y="1334"/>
                  <a:pt x="1978" y="1359"/>
                  <a:pt x="1981" y="1384"/>
                </a:cubicBezTo>
                <a:cubicBezTo>
                  <a:pt x="1983" y="1394"/>
                  <a:pt x="1984" y="1404"/>
                  <a:pt x="1986" y="1413"/>
                </a:cubicBezTo>
                <a:cubicBezTo>
                  <a:pt x="1987" y="1416"/>
                  <a:pt x="1990" y="1435"/>
                  <a:pt x="1994" y="1427"/>
                </a:cubicBezTo>
                <a:cubicBezTo>
                  <a:pt x="1996" y="1422"/>
                  <a:pt x="1997" y="1416"/>
                  <a:pt x="1998" y="1411"/>
                </a:cubicBezTo>
                <a:cubicBezTo>
                  <a:pt x="2000" y="1401"/>
                  <a:pt x="2001" y="1391"/>
                  <a:pt x="2002" y="1381"/>
                </a:cubicBezTo>
                <a:cubicBezTo>
                  <a:pt x="2005" y="1364"/>
                  <a:pt x="2006" y="1347"/>
                  <a:pt x="2007" y="1330"/>
                </a:cubicBezTo>
                <a:cubicBezTo>
                  <a:pt x="2008" y="1315"/>
                  <a:pt x="2009" y="1293"/>
                  <a:pt x="1997" y="1285"/>
                </a:cubicBezTo>
                <a:close/>
                <a:moveTo>
                  <a:pt x="1994" y="1486"/>
                </a:moveTo>
                <a:cubicBezTo>
                  <a:pt x="1997" y="1490"/>
                  <a:pt x="2007" y="1475"/>
                  <a:pt x="2012" y="1467"/>
                </a:cubicBezTo>
                <a:cubicBezTo>
                  <a:pt x="2018" y="1460"/>
                  <a:pt x="2024" y="1451"/>
                  <a:pt x="2029" y="1443"/>
                </a:cubicBezTo>
                <a:cubicBezTo>
                  <a:pt x="2036" y="1432"/>
                  <a:pt x="2042" y="1420"/>
                  <a:pt x="2048" y="1407"/>
                </a:cubicBezTo>
                <a:cubicBezTo>
                  <a:pt x="2053" y="1395"/>
                  <a:pt x="2059" y="1382"/>
                  <a:pt x="2057" y="1367"/>
                </a:cubicBezTo>
                <a:cubicBezTo>
                  <a:pt x="2057" y="1364"/>
                  <a:pt x="2056" y="1361"/>
                  <a:pt x="2055" y="1359"/>
                </a:cubicBezTo>
                <a:cubicBezTo>
                  <a:pt x="2052" y="1356"/>
                  <a:pt x="2049" y="1356"/>
                  <a:pt x="2046" y="1357"/>
                </a:cubicBezTo>
                <a:cubicBezTo>
                  <a:pt x="2039" y="1359"/>
                  <a:pt x="2035" y="1365"/>
                  <a:pt x="2031" y="1371"/>
                </a:cubicBezTo>
                <a:cubicBezTo>
                  <a:pt x="2026" y="1379"/>
                  <a:pt x="2021" y="1387"/>
                  <a:pt x="2018" y="1396"/>
                </a:cubicBezTo>
                <a:cubicBezTo>
                  <a:pt x="2012" y="1410"/>
                  <a:pt x="2008" y="1425"/>
                  <a:pt x="2003" y="1441"/>
                </a:cubicBezTo>
                <a:cubicBezTo>
                  <a:pt x="1999" y="1455"/>
                  <a:pt x="1990" y="1482"/>
                  <a:pt x="1994" y="1486"/>
                </a:cubicBezTo>
                <a:close/>
                <a:moveTo>
                  <a:pt x="2339" y="380"/>
                </a:moveTo>
                <a:cubicBezTo>
                  <a:pt x="2344" y="390"/>
                  <a:pt x="2349" y="399"/>
                  <a:pt x="2355" y="407"/>
                </a:cubicBezTo>
                <a:cubicBezTo>
                  <a:pt x="2358" y="411"/>
                  <a:pt x="2372" y="435"/>
                  <a:pt x="2372" y="425"/>
                </a:cubicBezTo>
                <a:cubicBezTo>
                  <a:pt x="2372" y="414"/>
                  <a:pt x="2369" y="401"/>
                  <a:pt x="2366" y="390"/>
                </a:cubicBezTo>
                <a:cubicBezTo>
                  <a:pt x="2363" y="372"/>
                  <a:pt x="2358" y="355"/>
                  <a:pt x="2353" y="338"/>
                </a:cubicBezTo>
                <a:cubicBezTo>
                  <a:pt x="2348" y="324"/>
                  <a:pt x="2343" y="300"/>
                  <a:pt x="2329" y="296"/>
                </a:cubicBezTo>
                <a:cubicBezTo>
                  <a:pt x="2325" y="294"/>
                  <a:pt x="2320" y="295"/>
                  <a:pt x="2317" y="300"/>
                </a:cubicBezTo>
                <a:cubicBezTo>
                  <a:pt x="2313" y="305"/>
                  <a:pt x="2313" y="314"/>
                  <a:pt x="2315" y="320"/>
                </a:cubicBezTo>
                <a:cubicBezTo>
                  <a:pt x="2321" y="342"/>
                  <a:pt x="2329" y="362"/>
                  <a:pt x="2339" y="380"/>
                </a:cubicBezTo>
                <a:close/>
                <a:moveTo>
                  <a:pt x="2378" y="1074"/>
                </a:moveTo>
                <a:cubicBezTo>
                  <a:pt x="2380" y="1069"/>
                  <a:pt x="2381" y="1063"/>
                  <a:pt x="2382" y="1058"/>
                </a:cubicBezTo>
                <a:cubicBezTo>
                  <a:pt x="2384" y="1048"/>
                  <a:pt x="2385" y="1038"/>
                  <a:pt x="2386" y="1028"/>
                </a:cubicBezTo>
                <a:cubicBezTo>
                  <a:pt x="2389" y="1011"/>
                  <a:pt x="2390" y="994"/>
                  <a:pt x="2391" y="977"/>
                </a:cubicBezTo>
                <a:cubicBezTo>
                  <a:pt x="2392" y="963"/>
                  <a:pt x="2393" y="940"/>
                  <a:pt x="2381" y="932"/>
                </a:cubicBezTo>
                <a:cubicBezTo>
                  <a:pt x="2376" y="929"/>
                  <a:pt x="2369" y="931"/>
                  <a:pt x="2365" y="937"/>
                </a:cubicBezTo>
                <a:cubicBezTo>
                  <a:pt x="2361" y="942"/>
                  <a:pt x="2359" y="949"/>
                  <a:pt x="2358" y="956"/>
                </a:cubicBezTo>
                <a:cubicBezTo>
                  <a:pt x="2359" y="981"/>
                  <a:pt x="2362" y="1006"/>
                  <a:pt x="2365" y="1031"/>
                </a:cubicBezTo>
                <a:cubicBezTo>
                  <a:pt x="2367" y="1041"/>
                  <a:pt x="2368" y="1051"/>
                  <a:pt x="2370" y="1061"/>
                </a:cubicBezTo>
                <a:cubicBezTo>
                  <a:pt x="2371" y="1064"/>
                  <a:pt x="2374" y="1082"/>
                  <a:pt x="2378" y="1074"/>
                </a:cubicBezTo>
                <a:close/>
                <a:moveTo>
                  <a:pt x="2437" y="381"/>
                </a:moveTo>
                <a:cubicBezTo>
                  <a:pt x="2424" y="387"/>
                  <a:pt x="2413" y="401"/>
                  <a:pt x="2404" y="415"/>
                </a:cubicBezTo>
                <a:cubicBezTo>
                  <a:pt x="2392" y="432"/>
                  <a:pt x="2377" y="468"/>
                  <a:pt x="2380" y="474"/>
                </a:cubicBezTo>
                <a:cubicBezTo>
                  <a:pt x="2383" y="480"/>
                  <a:pt x="2421" y="455"/>
                  <a:pt x="2436" y="435"/>
                </a:cubicBezTo>
                <a:cubicBezTo>
                  <a:pt x="2444" y="424"/>
                  <a:pt x="2459" y="402"/>
                  <a:pt x="2450" y="386"/>
                </a:cubicBezTo>
                <a:cubicBezTo>
                  <a:pt x="2449" y="385"/>
                  <a:pt x="2448" y="383"/>
                  <a:pt x="2446" y="382"/>
                </a:cubicBezTo>
                <a:cubicBezTo>
                  <a:pt x="2446" y="382"/>
                  <a:pt x="2445" y="382"/>
                  <a:pt x="2445" y="381"/>
                </a:cubicBezTo>
                <a:cubicBezTo>
                  <a:pt x="2443" y="380"/>
                  <a:pt x="2440" y="380"/>
                  <a:pt x="2437" y="381"/>
                </a:cubicBezTo>
                <a:close/>
                <a:moveTo>
                  <a:pt x="2353" y="1047"/>
                </a:moveTo>
                <a:cubicBezTo>
                  <a:pt x="2348" y="1032"/>
                  <a:pt x="2343" y="1009"/>
                  <a:pt x="2329" y="1004"/>
                </a:cubicBezTo>
                <a:cubicBezTo>
                  <a:pt x="2325" y="1003"/>
                  <a:pt x="2320" y="1004"/>
                  <a:pt x="2317" y="1008"/>
                </a:cubicBezTo>
                <a:cubicBezTo>
                  <a:pt x="2313" y="1014"/>
                  <a:pt x="2313" y="1022"/>
                  <a:pt x="2315" y="1029"/>
                </a:cubicBezTo>
                <a:cubicBezTo>
                  <a:pt x="2321" y="1050"/>
                  <a:pt x="2329" y="1070"/>
                  <a:pt x="2339" y="1089"/>
                </a:cubicBezTo>
                <a:cubicBezTo>
                  <a:pt x="2344" y="1098"/>
                  <a:pt x="2349" y="1107"/>
                  <a:pt x="2355" y="1116"/>
                </a:cubicBezTo>
                <a:cubicBezTo>
                  <a:pt x="2358" y="1120"/>
                  <a:pt x="2372" y="1144"/>
                  <a:pt x="2372" y="1134"/>
                </a:cubicBezTo>
                <a:cubicBezTo>
                  <a:pt x="2372" y="1122"/>
                  <a:pt x="2369" y="1109"/>
                  <a:pt x="2366" y="1098"/>
                </a:cubicBezTo>
                <a:cubicBezTo>
                  <a:pt x="2363" y="1081"/>
                  <a:pt x="2358" y="1064"/>
                  <a:pt x="2353" y="1047"/>
                </a:cubicBezTo>
                <a:close/>
                <a:moveTo>
                  <a:pt x="2378" y="425"/>
                </a:moveTo>
                <a:cubicBezTo>
                  <a:pt x="2381" y="429"/>
                  <a:pt x="2391" y="413"/>
                  <a:pt x="2396" y="406"/>
                </a:cubicBezTo>
                <a:cubicBezTo>
                  <a:pt x="2402" y="398"/>
                  <a:pt x="2408" y="390"/>
                  <a:pt x="2413" y="382"/>
                </a:cubicBezTo>
                <a:cubicBezTo>
                  <a:pt x="2420" y="370"/>
                  <a:pt x="2426" y="358"/>
                  <a:pt x="2432" y="346"/>
                </a:cubicBezTo>
                <a:cubicBezTo>
                  <a:pt x="2437" y="333"/>
                  <a:pt x="2443" y="321"/>
                  <a:pt x="2441" y="306"/>
                </a:cubicBezTo>
                <a:cubicBezTo>
                  <a:pt x="2441" y="303"/>
                  <a:pt x="2440" y="300"/>
                  <a:pt x="2439" y="298"/>
                </a:cubicBezTo>
                <a:cubicBezTo>
                  <a:pt x="2436" y="295"/>
                  <a:pt x="2433" y="295"/>
                  <a:pt x="2430" y="295"/>
                </a:cubicBezTo>
                <a:cubicBezTo>
                  <a:pt x="2423" y="297"/>
                  <a:pt x="2419" y="303"/>
                  <a:pt x="2415" y="310"/>
                </a:cubicBezTo>
                <a:cubicBezTo>
                  <a:pt x="2410" y="318"/>
                  <a:pt x="2405" y="325"/>
                  <a:pt x="2402" y="334"/>
                </a:cubicBezTo>
                <a:cubicBezTo>
                  <a:pt x="2396" y="349"/>
                  <a:pt x="2392" y="364"/>
                  <a:pt x="2387" y="379"/>
                </a:cubicBezTo>
                <a:cubicBezTo>
                  <a:pt x="2383" y="394"/>
                  <a:pt x="2374" y="420"/>
                  <a:pt x="2378" y="425"/>
                </a:cubicBezTo>
                <a:close/>
                <a:moveTo>
                  <a:pt x="2370" y="352"/>
                </a:moveTo>
                <a:cubicBezTo>
                  <a:pt x="2371" y="355"/>
                  <a:pt x="2374" y="374"/>
                  <a:pt x="2378" y="366"/>
                </a:cubicBezTo>
                <a:cubicBezTo>
                  <a:pt x="2380" y="361"/>
                  <a:pt x="2381" y="355"/>
                  <a:pt x="2382" y="350"/>
                </a:cubicBezTo>
                <a:cubicBezTo>
                  <a:pt x="2384" y="340"/>
                  <a:pt x="2385" y="329"/>
                  <a:pt x="2386" y="319"/>
                </a:cubicBezTo>
                <a:cubicBezTo>
                  <a:pt x="2389" y="302"/>
                  <a:pt x="2390" y="285"/>
                  <a:pt x="2391" y="268"/>
                </a:cubicBezTo>
                <a:cubicBezTo>
                  <a:pt x="2392" y="254"/>
                  <a:pt x="2393" y="231"/>
                  <a:pt x="2381" y="224"/>
                </a:cubicBezTo>
                <a:cubicBezTo>
                  <a:pt x="2376" y="221"/>
                  <a:pt x="2369" y="223"/>
                  <a:pt x="2365" y="228"/>
                </a:cubicBezTo>
                <a:cubicBezTo>
                  <a:pt x="2361" y="233"/>
                  <a:pt x="2359" y="240"/>
                  <a:pt x="2358" y="248"/>
                </a:cubicBezTo>
                <a:cubicBezTo>
                  <a:pt x="2359" y="273"/>
                  <a:pt x="2362" y="298"/>
                  <a:pt x="2365" y="323"/>
                </a:cubicBezTo>
                <a:cubicBezTo>
                  <a:pt x="2367" y="333"/>
                  <a:pt x="2368" y="342"/>
                  <a:pt x="2370" y="352"/>
                </a:cubicBezTo>
                <a:close/>
                <a:moveTo>
                  <a:pt x="2396" y="1115"/>
                </a:moveTo>
                <a:cubicBezTo>
                  <a:pt x="2402" y="1107"/>
                  <a:pt x="2408" y="1099"/>
                  <a:pt x="2413" y="1090"/>
                </a:cubicBezTo>
                <a:cubicBezTo>
                  <a:pt x="2420" y="1079"/>
                  <a:pt x="2426" y="1067"/>
                  <a:pt x="2432" y="1054"/>
                </a:cubicBezTo>
                <a:cubicBezTo>
                  <a:pt x="2437" y="1042"/>
                  <a:pt x="2443" y="1029"/>
                  <a:pt x="2441" y="1015"/>
                </a:cubicBezTo>
                <a:cubicBezTo>
                  <a:pt x="2441" y="1011"/>
                  <a:pt x="2440" y="1008"/>
                  <a:pt x="2439" y="1006"/>
                </a:cubicBezTo>
                <a:cubicBezTo>
                  <a:pt x="2436" y="1003"/>
                  <a:pt x="2433" y="1003"/>
                  <a:pt x="2430" y="1004"/>
                </a:cubicBezTo>
                <a:cubicBezTo>
                  <a:pt x="2423" y="1006"/>
                  <a:pt x="2419" y="1012"/>
                  <a:pt x="2415" y="1019"/>
                </a:cubicBezTo>
                <a:cubicBezTo>
                  <a:pt x="2410" y="1026"/>
                  <a:pt x="2405" y="1034"/>
                  <a:pt x="2402" y="1043"/>
                </a:cubicBezTo>
                <a:cubicBezTo>
                  <a:pt x="2396" y="1058"/>
                  <a:pt x="2392" y="1073"/>
                  <a:pt x="2387" y="1088"/>
                </a:cubicBezTo>
                <a:cubicBezTo>
                  <a:pt x="2383" y="1103"/>
                  <a:pt x="2374" y="1129"/>
                  <a:pt x="2378" y="1133"/>
                </a:cubicBezTo>
                <a:cubicBezTo>
                  <a:pt x="2381" y="1137"/>
                  <a:pt x="2391" y="1122"/>
                  <a:pt x="2396" y="1115"/>
                </a:cubicBezTo>
                <a:close/>
                <a:moveTo>
                  <a:pt x="1969" y="1400"/>
                </a:moveTo>
                <a:cubicBezTo>
                  <a:pt x="1964" y="1385"/>
                  <a:pt x="1959" y="1362"/>
                  <a:pt x="1945" y="1357"/>
                </a:cubicBezTo>
                <a:cubicBezTo>
                  <a:pt x="1941" y="1355"/>
                  <a:pt x="1936" y="1357"/>
                  <a:pt x="1933" y="1361"/>
                </a:cubicBezTo>
                <a:cubicBezTo>
                  <a:pt x="1929" y="1366"/>
                  <a:pt x="1929" y="1375"/>
                  <a:pt x="1931" y="1382"/>
                </a:cubicBezTo>
                <a:cubicBezTo>
                  <a:pt x="1937" y="1403"/>
                  <a:pt x="1945" y="1423"/>
                  <a:pt x="1955" y="1442"/>
                </a:cubicBezTo>
                <a:cubicBezTo>
                  <a:pt x="1960" y="1451"/>
                  <a:pt x="1965" y="1460"/>
                  <a:pt x="1971" y="1468"/>
                </a:cubicBezTo>
                <a:cubicBezTo>
                  <a:pt x="1974" y="1473"/>
                  <a:pt x="1988" y="1497"/>
                  <a:pt x="1988" y="1487"/>
                </a:cubicBezTo>
                <a:cubicBezTo>
                  <a:pt x="1988" y="1475"/>
                  <a:pt x="1985" y="1462"/>
                  <a:pt x="1982" y="1451"/>
                </a:cubicBezTo>
                <a:cubicBezTo>
                  <a:pt x="1979" y="1434"/>
                  <a:pt x="1974" y="1416"/>
                  <a:pt x="1969" y="1400"/>
                </a:cubicBezTo>
                <a:close/>
                <a:moveTo>
                  <a:pt x="1602" y="352"/>
                </a:moveTo>
                <a:cubicBezTo>
                  <a:pt x="1603" y="355"/>
                  <a:pt x="1606" y="374"/>
                  <a:pt x="1610" y="366"/>
                </a:cubicBezTo>
                <a:cubicBezTo>
                  <a:pt x="1612" y="361"/>
                  <a:pt x="1613" y="355"/>
                  <a:pt x="1614" y="350"/>
                </a:cubicBezTo>
                <a:cubicBezTo>
                  <a:pt x="1616" y="340"/>
                  <a:pt x="1617" y="329"/>
                  <a:pt x="1618" y="319"/>
                </a:cubicBezTo>
                <a:cubicBezTo>
                  <a:pt x="1621" y="302"/>
                  <a:pt x="1622" y="285"/>
                  <a:pt x="1623" y="268"/>
                </a:cubicBezTo>
                <a:cubicBezTo>
                  <a:pt x="1624" y="254"/>
                  <a:pt x="1625" y="231"/>
                  <a:pt x="1613" y="224"/>
                </a:cubicBezTo>
                <a:cubicBezTo>
                  <a:pt x="1608" y="221"/>
                  <a:pt x="1601" y="223"/>
                  <a:pt x="1597" y="228"/>
                </a:cubicBezTo>
                <a:cubicBezTo>
                  <a:pt x="1593" y="233"/>
                  <a:pt x="1591" y="240"/>
                  <a:pt x="1590" y="248"/>
                </a:cubicBezTo>
                <a:cubicBezTo>
                  <a:pt x="1591" y="273"/>
                  <a:pt x="1594" y="298"/>
                  <a:pt x="1597" y="323"/>
                </a:cubicBezTo>
                <a:cubicBezTo>
                  <a:pt x="1599" y="333"/>
                  <a:pt x="1600" y="342"/>
                  <a:pt x="1602" y="352"/>
                </a:cubicBezTo>
                <a:close/>
                <a:moveTo>
                  <a:pt x="1585" y="1047"/>
                </a:moveTo>
                <a:cubicBezTo>
                  <a:pt x="1581" y="1032"/>
                  <a:pt x="1575" y="1009"/>
                  <a:pt x="1561" y="1004"/>
                </a:cubicBezTo>
                <a:cubicBezTo>
                  <a:pt x="1557" y="1003"/>
                  <a:pt x="1552" y="1004"/>
                  <a:pt x="1549" y="1008"/>
                </a:cubicBezTo>
                <a:cubicBezTo>
                  <a:pt x="1545" y="1014"/>
                  <a:pt x="1545" y="1022"/>
                  <a:pt x="1547" y="1029"/>
                </a:cubicBezTo>
                <a:cubicBezTo>
                  <a:pt x="1553" y="1050"/>
                  <a:pt x="1561" y="1070"/>
                  <a:pt x="1571" y="1089"/>
                </a:cubicBezTo>
                <a:cubicBezTo>
                  <a:pt x="1576" y="1098"/>
                  <a:pt x="1581" y="1107"/>
                  <a:pt x="1587" y="1116"/>
                </a:cubicBezTo>
                <a:cubicBezTo>
                  <a:pt x="1590" y="1120"/>
                  <a:pt x="1604" y="1144"/>
                  <a:pt x="1604" y="1134"/>
                </a:cubicBezTo>
                <a:cubicBezTo>
                  <a:pt x="1604" y="1122"/>
                  <a:pt x="1601" y="1109"/>
                  <a:pt x="1598" y="1098"/>
                </a:cubicBezTo>
                <a:cubicBezTo>
                  <a:pt x="1595" y="1081"/>
                  <a:pt x="1590" y="1064"/>
                  <a:pt x="1585" y="1047"/>
                </a:cubicBezTo>
                <a:close/>
                <a:moveTo>
                  <a:pt x="1610" y="1133"/>
                </a:moveTo>
                <a:cubicBezTo>
                  <a:pt x="1613" y="1137"/>
                  <a:pt x="1623" y="1122"/>
                  <a:pt x="1628" y="1115"/>
                </a:cubicBezTo>
                <a:cubicBezTo>
                  <a:pt x="1634" y="1107"/>
                  <a:pt x="1640" y="1099"/>
                  <a:pt x="1645" y="1090"/>
                </a:cubicBezTo>
                <a:cubicBezTo>
                  <a:pt x="1652" y="1079"/>
                  <a:pt x="1658" y="1067"/>
                  <a:pt x="1664" y="1054"/>
                </a:cubicBezTo>
                <a:cubicBezTo>
                  <a:pt x="1669" y="1042"/>
                  <a:pt x="1675" y="1029"/>
                  <a:pt x="1673" y="1015"/>
                </a:cubicBezTo>
                <a:cubicBezTo>
                  <a:pt x="1673" y="1011"/>
                  <a:pt x="1672" y="1008"/>
                  <a:pt x="1671" y="1006"/>
                </a:cubicBezTo>
                <a:cubicBezTo>
                  <a:pt x="1668" y="1003"/>
                  <a:pt x="1665" y="1003"/>
                  <a:pt x="1662" y="1004"/>
                </a:cubicBezTo>
                <a:cubicBezTo>
                  <a:pt x="1655" y="1006"/>
                  <a:pt x="1651" y="1012"/>
                  <a:pt x="1647" y="1019"/>
                </a:cubicBezTo>
                <a:cubicBezTo>
                  <a:pt x="1642" y="1026"/>
                  <a:pt x="1637" y="1034"/>
                  <a:pt x="1634" y="1043"/>
                </a:cubicBezTo>
                <a:cubicBezTo>
                  <a:pt x="1628" y="1058"/>
                  <a:pt x="1624" y="1073"/>
                  <a:pt x="1619" y="1088"/>
                </a:cubicBezTo>
                <a:cubicBezTo>
                  <a:pt x="1615" y="1103"/>
                  <a:pt x="1606" y="1129"/>
                  <a:pt x="1610" y="1133"/>
                </a:cubicBezTo>
                <a:close/>
                <a:moveTo>
                  <a:pt x="1571" y="380"/>
                </a:moveTo>
                <a:cubicBezTo>
                  <a:pt x="1576" y="390"/>
                  <a:pt x="1581" y="399"/>
                  <a:pt x="1587" y="407"/>
                </a:cubicBezTo>
                <a:cubicBezTo>
                  <a:pt x="1590" y="411"/>
                  <a:pt x="1604" y="435"/>
                  <a:pt x="1604" y="425"/>
                </a:cubicBezTo>
                <a:cubicBezTo>
                  <a:pt x="1604" y="414"/>
                  <a:pt x="1601" y="401"/>
                  <a:pt x="1598" y="390"/>
                </a:cubicBezTo>
                <a:cubicBezTo>
                  <a:pt x="1595" y="372"/>
                  <a:pt x="1590" y="355"/>
                  <a:pt x="1585" y="338"/>
                </a:cubicBezTo>
                <a:cubicBezTo>
                  <a:pt x="1581" y="324"/>
                  <a:pt x="1575" y="300"/>
                  <a:pt x="1561" y="296"/>
                </a:cubicBezTo>
                <a:cubicBezTo>
                  <a:pt x="1557" y="294"/>
                  <a:pt x="1552" y="295"/>
                  <a:pt x="1549" y="300"/>
                </a:cubicBezTo>
                <a:cubicBezTo>
                  <a:pt x="1545" y="305"/>
                  <a:pt x="1545" y="314"/>
                  <a:pt x="1547" y="320"/>
                </a:cubicBezTo>
                <a:cubicBezTo>
                  <a:pt x="1553" y="342"/>
                  <a:pt x="1561" y="362"/>
                  <a:pt x="1571" y="380"/>
                </a:cubicBezTo>
                <a:close/>
                <a:moveTo>
                  <a:pt x="1539" y="408"/>
                </a:moveTo>
                <a:cubicBezTo>
                  <a:pt x="1550" y="437"/>
                  <a:pt x="1570" y="457"/>
                  <a:pt x="1590" y="474"/>
                </a:cubicBezTo>
                <a:cubicBezTo>
                  <a:pt x="1592" y="475"/>
                  <a:pt x="1594" y="477"/>
                  <a:pt x="1596" y="477"/>
                </a:cubicBezTo>
                <a:cubicBezTo>
                  <a:pt x="1597" y="478"/>
                  <a:pt x="1598" y="478"/>
                  <a:pt x="1599" y="477"/>
                </a:cubicBezTo>
                <a:cubicBezTo>
                  <a:pt x="1600" y="477"/>
                  <a:pt x="1601" y="477"/>
                  <a:pt x="1602" y="475"/>
                </a:cubicBezTo>
                <a:cubicBezTo>
                  <a:pt x="1606" y="470"/>
                  <a:pt x="1600" y="457"/>
                  <a:pt x="1599" y="452"/>
                </a:cubicBezTo>
                <a:cubicBezTo>
                  <a:pt x="1595" y="444"/>
                  <a:pt x="1591" y="436"/>
                  <a:pt x="1587" y="428"/>
                </a:cubicBezTo>
                <a:cubicBezTo>
                  <a:pt x="1581" y="415"/>
                  <a:pt x="1574" y="402"/>
                  <a:pt x="1565" y="390"/>
                </a:cubicBezTo>
                <a:cubicBezTo>
                  <a:pt x="1562" y="385"/>
                  <a:pt x="1558" y="380"/>
                  <a:pt x="1553" y="379"/>
                </a:cubicBezTo>
                <a:cubicBezTo>
                  <a:pt x="1548" y="377"/>
                  <a:pt x="1542" y="379"/>
                  <a:pt x="1539" y="384"/>
                </a:cubicBezTo>
                <a:cubicBezTo>
                  <a:pt x="1537" y="387"/>
                  <a:pt x="1536" y="392"/>
                  <a:pt x="1537" y="396"/>
                </a:cubicBezTo>
                <a:cubicBezTo>
                  <a:pt x="1537" y="400"/>
                  <a:pt x="1538" y="404"/>
                  <a:pt x="1539" y="408"/>
                </a:cubicBezTo>
                <a:close/>
                <a:moveTo>
                  <a:pt x="1226" y="75"/>
                </a:moveTo>
                <a:cubicBezTo>
                  <a:pt x="1229" y="79"/>
                  <a:pt x="1239" y="63"/>
                  <a:pt x="1244" y="56"/>
                </a:cubicBezTo>
                <a:cubicBezTo>
                  <a:pt x="1250" y="48"/>
                  <a:pt x="1256" y="40"/>
                  <a:pt x="1261" y="32"/>
                </a:cubicBezTo>
                <a:cubicBezTo>
                  <a:pt x="1267" y="22"/>
                  <a:pt x="1273" y="11"/>
                  <a:pt x="1278" y="0"/>
                </a:cubicBezTo>
                <a:cubicBezTo>
                  <a:pt x="1244" y="0"/>
                  <a:pt x="1244" y="0"/>
                  <a:pt x="1244" y="0"/>
                </a:cubicBezTo>
                <a:cubicBezTo>
                  <a:pt x="1241" y="10"/>
                  <a:pt x="1238" y="20"/>
                  <a:pt x="1235" y="29"/>
                </a:cubicBezTo>
                <a:cubicBezTo>
                  <a:pt x="1231" y="44"/>
                  <a:pt x="1222" y="71"/>
                  <a:pt x="1226" y="75"/>
                </a:cubicBezTo>
                <a:close/>
                <a:moveTo>
                  <a:pt x="77" y="932"/>
                </a:moveTo>
                <a:cubicBezTo>
                  <a:pt x="72" y="929"/>
                  <a:pt x="65" y="931"/>
                  <a:pt x="61" y="937"/>
                </a:cubicBezTo>
                <a:cubicBezTo>
                  <a:pt x="57" y="942"/>
                  <a:pt x="55" y="949"/>
                  <a:pt x="54" y="956"/>
                </a:cubicBezTo>
                <a:cubicBezTo>
                  <a:pt x="55" y="981"/>
                  <a:pt x="58" y="1006"/>
                  <a:pt x="61" y="1031"/>
                </a:cubicBezTo>
                <a:cubicBezTo>
                  <a:pt x="63" y="1041"/>
                  <a:pt x="64" y="1051"/>
                  <a:pt x="66" y="1061"/>
                </a:cubicBezTo>
                <a:cubicBezTo>
                  <a:pt x="67" y="1064"/>
                  <a:pt x="70" y="1082"/>
                  <a:pt x="74" y="1074"/>
                </a:cubicBezTo>
                <a:cubicBezTo>
                  <a:pt x="76" y="1069"/>
                  <a:pt x="77" y="1063"/>
                  <a:pt x="78" y="1058"/>
                </a:cubicBezTo>
                <a:cubicBezTo>
                  <a:pt x="80" y="1048"/>
                  <a:pt x="81" y="1038"/>
                  <a:pt x="82" y="1028"/>
                </a:cubicBezTo>
                <a:cubicBezTo>
                  <a:pt x="85" y="1011"/>
                  <a:pt x="87" y="994"/>
                  <a:pt x="87" y="977"/>
                </a:cubicBezTo>
                <a:cubicBezTo>
                  <a:pt x="88" y="963"/>
                  <a:pt x="89" y="940"/>
                  <a:pt x="77" y="932"/>
                </a:cubicBezTo>
                <a:close/>
                <a:moveTo>
                  <a:pt x="1971" y="57"/>
                </a:moveTo>
                <a:cubicBezTo>
                  <a:pt x="1974" y="61"/>
                  <a:pt x="1988" y="86"/>
                  <a:pt x="1988" y="75"/>
                </a:cubicBezTo>
                <a:cubicBezTo>
                  <a:pt x="1988" y="64"/>
                  <a:pt x="1985" y="51"/>
                  <a:pt x="1982" y="40"/>
                </a:cubicBezTo>
                <a:cubicBezTo>
                  <a:pt x="1979" y="26"/>
                  <a:pt x="1976" y="13"/>
                  <a:pt x="1972" y="0"/>
                </a:cubicBezTo>
                <a:cubicBezTo>
                  <a:pt x="1941" y="0"/>
                  <a:pt x="1941" y="0"/>
                  <a:pt x="1941" y="0"/>
                </a:cubicBezTo>
                <a:cubicBezTo>
                  <a:pt x="1945" y="11"/>
                  <a:pt x="1950" y="21"/>
                  <a:pt x="1955" y="31"/>
                </a:cubicBezTo>
                <a:cubicBezTo>
                  <a:pt x="1960" y="40"/>
                  <a:pt x="1965" y="49"/>
                  <a:pt x="1971" y="57"/>
                </a:cubicBezTo>
                <a:close/>
                <a:moveTo>
                  <a:pt x="1994" y="16"/>
                </a:moveTo>
                <a:cubicBezTo>
                  <a:pt x="1996" y="11"/>
                  <a:pt x="1997" y="5"/>
                  <a:pt x="1998" y="0"/>
                </a:cubicBezTo>
                <a:cubicBezTo>
                  <a:pt x="1986" y="0"/>
                  <a:pt x="1986" y="0"/>
                  <a:pt x="1986" y="0"/>
                </a:cubicBezTo>
                <a:cubicBezTo>
                  <a:pt x="1986" y="1"/>
                  <a:pt x="1986" y="2"/>
                  <a:pt x="1986" y="2"/>
                </a:cubicBezTo>
                <a:cubicBezTo>
                  <a:pt x="1987" y="5"/>
                  <a:pt x="1990" y="24"/>
                  <a:pt x="1994" y="16"/>
                </a:cubicBezTo>
                <a:close/>
                <a:moveTo>
                  <a:pt x="2012" y="762"/>
                </a:moveTo>
                <a:cubicBezTo>
                  <a:pt x="2018" y="754"/>
                  <a:pt x="2024" y="746"/>
                  <a:pt x="2029" y="737"/>
                </a:cubicBezTo>
                <a:cubicBezTo>
                  <a:pt x="2036" y="726"/>
                  <a:pt x="2042" y="714"/>
                  <a:pt x="2048" y="701"/>
                </a:cubicBezTo>
                <a:cubicBezTo>
                  <a:pt x="2053" y="689"/>
                  <a:pt x="2059" y="677"/>
                  <a:pt x="2057" y="662"/>
                </a:cubicBezTo>
                <a:cubicBezTo>
                  <a:pt x="2057" y="659"/>
                  <a:pt x="2056" y="655"/>
                  <a:pt x="2055" y="653"/>
                </a:cubicBezTo>
                <a:cubicBezTo>
                  <a:pt x="2052" y="650"/>
                  <a:pt x="2049" y="650"/>
                  <a:pt x="2046" y="651"/>
                </a:cubicBezTo>
                <a:cubicBezTo>
                  <a:pt x="2039" y="653"/>
                  <a:pt x="2035" y="659"/>
                  <a:pt x="2031" y="666"/>
                </a:cubicBezTo>
                <a:cubicBezTo>
                  <a:pt x="2026" y="673"/>
                  <a:pt x="2021" y="681"/>
                  <a:pt x="2018" y="690"/>
                </a:cubicBezTo>
                <a:cubicBezTo>
                  <a:pt x="2012" y="705"/>
                  <a:pt x="2008" y="720"/>
                  <a:pt x="2003" y="735"/>
                </a:cubicBezTo>
                <a:cubicBezTo>
                  <a:pt x="1999" y="750"/>
                  <a:pt x="1990" y="776"/>
                  <a:pt x="1994" y="780"/>
                </a:cubicBezTo>
                <a:cubicBezTo>
                  <a:pt x="1997" y="784"/>
                  <a:pt x="2007" y="769"/>
                  <a:pt x="2012" y="762"/>
                </a:cubicBezTo>
                <a:close/>
                <a:moveTo>
                  <a:pt x="1610" y="425"/>
                </a:moveTo>
                <a:cubicBezTo>
                  <a:pt x="1613" y="429"/>
                  <a:pt x="1623" y="413"/>
                  <a:pt x="1628" y="406"/>
                </a:cubicBezTo>
                <a:cubicBezTo>
                  <a:pt x="1634" y="398"/>
                  <a:pt x="1640" y="390"/>
                  <a:pt x="1645" y="382"/>
                </a:cubicBezTo>
                <a:cubicBezTo>
                  <a:pt x="1652" y="370"/>
                  <a:pt x="1658" y="358"/>
                  <a:pt x="1664" y="346"/>
                </a:cubicBezTo>
                <a:cubicBezTo>
                  <a:pt x="1669" y="333"/>
                  <a:pt x="1675" y="321"/>
                  <a:pt x="1673" y="306"/>
                </a:cubicBezTo>
                <a:cubicBezTo>
                  <a:pt x="1673" y="303"/>
                  <a:pt x="1672" y="300"/>
                  <a:pt x="1671" y="298"/>
                </a:cubicBezTo>
                <a:cubicBezTo>
                  <a:pt x="1668" y="295"/>
                  <a:pt x="1665" y="295"/>
                  <a:pt x="1662" y="295"/>
                </a:cubicBezTo>
                <a:cubicBezTo>
                  <a:pt x="1655" y="297"/>
                  <a:pt x="1651" y="303"/>
                  <a:pt x="1647" y="310"/>
                </a:cubicBezTo>
                <a:cubicBezTo>
                  <a:pt x="1642" y="318"/>
                  <a:pt x="1637" y="325"/>
                  <a:pt x="1634" y="334"/>
                </a:cubicBezTo>
                <a:cubicBezTo>
                  <a:pt x="1628" y="349"/>
                  <a:pt x="1624" y="364"/>
                  <a:pt x="1619" y="379"/>
                </a:cubicBezTo>
                <a:cubicBezTo>
                  <a:pt x="1615" y="394"/>
                  <a:pt x="1606" y="420"/>
                  <a:pt x="1610" y="425"/>
                </a:cubicBezTo>
                <a:close/>
                <a:moveTo>
                  <a:pt x="1997" y="580"/>
                </a:moveTo>
                <a:cubicBezTo>
                  <a:pt x="1992" y="577"/>
                  <a:pt x="1985" y="579"/>
                  <a:pt x="1981" y="584"/>
                </a:cubicBezTo>
                <a:cubicBezTo>
                  <a:pt x="1977" y="589"/>
                  <a:pt x="1975" y="596"/>
                  <a:pt x="1974" y="603"/>
                </a:cubicBezTo>
                <a:cubicBezTo>
                  <a:pt x="1975" y="629"/>
                  <a:pt x="1978" y="653"/>
                  <a:pt x="1981" y="678"/>
                </a:cubicBezTo>
                <a:cubicBezTo>
                  <a:pt x="1983" y="688"/>
                  <a:pt x="1984" y="698"/>
                  <a:pt x="1986" y="708"/>
                </a:cubicBezTo>
                <a:cubicBezTo>
                  <a:pt x="1987" y="711"/>
                  <a:pt x="1990" y="729"/>
                  <a:pt x="1994" y="721"/>
                </a:cubicBezTo>
                <a:cubicBezTo>
                  <a:pt x="1996" y="717"/>
                  <a:pt x="1997" y="710"/>
                  <a:pt x="1998" y="705"/>
                </a:cubicBezTo>
                <a:cubicBezTo>
                  <a:pt x="2000" y="695"/>
                  <a:pt x="2001" y="685"/>
                  <a:pt x="2002" y="675"/>
                </a:cubicBezTo>
                <a:cubicBezTo>
                  <a:pt x="2005" y="658"/>
                  <a:pt x="2006" y="641"/>
                  <a:pt x="2007" y="624"/>
                </a:cubicBezTo>
                <a:cubicBezTo>
                  <a:pt x="2008" y="610"/>
                  <a:pt x="2009" y="587"/>
                  <a:pt x="1997" y="580"/>
                </a:cubicBezTo>
                <a:close/>
                <a:moveTo>
                  <a:pt x="1923" y="58"/>
                </a:moveTo>
                <a:cubicBezTo>
                  <a:pt x="1934" y="87"/>
                  <a:pt x="1954" y="107"/>
                  <a:pt x="1974" y="124"/>
                </a:cubicBezTo>
                <a:cubicBezTo>
                  <a:pt x="1976" y="125"/>
                  <a:pt x="1978" y="127"/>
                  <a:pt x="1980" y="127"/>
                </a:cubicBezTo>
                <a:cubicBezTo>
                  <a:pt x="1981" y="128"/>
                  <a:pt x="1982" y="128"/>
                  <a:pt x="1982" y="128"/>
                </a:cubicBezTo>
                <a:cubicBezTo>
                  <a:pt x="1984" y="127"/>
                  <a:pt x="1985" y="127"/>
                  <a:pt x="1986" y="125"/>
                </a:cubicBezTo>
                <a:cubicBezTo>
                  <a:pt x="1990" y="121"/>
                  <a:pt x="1984" y="107"/>
                  <a:pt x="1983" y="102"/>
                </a:cubicBezTo>
                <a:cubicBezTo>
                  <a:pt x="1979" y="94"/>
                  <a:pt x="1975" y="86"/>
                  <a:pt x="1971" y="78"/>
                </a:cubicBezTo>
                <a:cubicBezTo>
                  <a:pt x="1965" y="65"/>
                  <a:pt x="1958" y="52"/>
                  <a:pt x="1949" y="40"/>
                </a:cubicBezTo>
                <a:cubicBezTo>
                  <a:pt x="1946" y="35"/>
                  <a:pt x="1942" y="31"/>
                  <a:pt x="1937" y="29"/>
                </a:cubicBezTo>
                <a:cubicBezTo>
                  <a:pt x="1932" y="27"/>
                  <a:pt x="1926" y="29"/>
                  <a:pt x="1923" y="34"/>
                </a:cubicBezTo>
                <a:cubicBezTo>
                  <a:pt x="1921" y="37"/>
                  <a:pt x="1920" y="42"/>
                  <a:pt x="1921" y="46"/>
                </a:cubicBezTo>
                <a:cubicBezTo>
                  <a:pt x="1921" y="50"/>
                  <a:pt x="1922" y="54"/>
                  <a:pt x="1923" y="58"/>
                </a:cubicBezTo>
                <a:close/>
                <a:moveTo>
                  <a:pt x="1923" y="763"/>
                </a:moveTo>
                <a:cubicBezTo>
                  <a:pt x="1934" y="793"/>
                  <a:pt x="1954" y="812"/>
                  <a:pt x="1974" y="829"/>
                </a:cubicBezTo>
                <a:cubicBezTo>
                  <a:pt x="1976" y="831"/>
                  <a:pt x="1978" y="832"/>
                  <a:pt x="1980" y="833"/>
                </a:cubicBezTo>
                <a:cubicBezTo>
                  <a:pt x="1981" y="833"/>
                  <a:pt x="1982" y="833"/>
                  <a:pt x="1982" y="833"/>
                </a:cubicBezTo>
                <a:cubicBezTo>
                  <a:pt x="1984" y="833"/>
                  <a:pt x="1985" y="832"/>
                  <a:pt x="1986" y="831"/>
                </a:cubicBezTo>
                <a:cubicBezTo>
                  <a:pt x="1990" y="826"/>
                  <a:pt x="1984" y="813"/>
                  <a:pt x="1983" y="808"/>
                </a:cubicBezTo>
                <a:cubicBezTo>
                  <a:pt x="1979" y="800"/>
                  <a:pt x="1975" y="792"/>
                  <a:pt x="1971" y="784"/>
                </a:cubicBezTo>
                <a:cubicBezTo>
                  <a:pt x="1965" y="771"/>
                  <a:pt x="1958" y="757"/>
                  <a:pt x="1949" y="746"/>
                </a:cubicBezTo>
                <a:cubicBezTo>
                  <a:pt x="1946" y="741"/>
                  <a:pt x="1942" y="736"/>
                  <a:pt x="1937" y="734"/>
                </a:cubicBezTo>
                <a:cubicBezTo>
                  <a:pt x="1932" y="733"/>
                  <a:pt x="1926" y="734"/>
                  <a:pt x="1923" y="740"/>
                </a:cubicBezTo>
                <a:cubicBezTo>
                  <a:pt x="1921" y="743"/>
                  <a:pt x="1920" y="747"/>
                  <a:pt x="1921" y="751"/>
                </a:cubicBezTo>
                <a:cubicBezTo>
                  <a:pt x="1921" y="756"/>
                  <a:pt x="1922" y="759"/>
                  <a:pt x="1923" y="763"/>
                </a:cubicBezTo>
                <a:close/>
                <a:moveTo>
                  <a:pt x="1613" y="932"/>
                </a:moveTo>
                <a:cubicBezTo>
                  <a:pt x="1608" y="929"/>
                  <a:pt x="1601" y="931"/>
                  <a:pt x="1597" y="937"/>
                </a:cubicBezTo>
                <a:cubicBezTo>
                  <a:pt x="1593" y="942"/>
                  <a:pt x="1591" y="949"/>
                  <a:pt x="1590" y="956"/>
                </a:cubicBezTo>
                <a:cubicBezTo>
                  <a:pt x="1591" y="981"/>
                  <a:pt x="1594" y="1006"/>
                  <a:pt x="1597" y="1031"/>
                </a:cubicBezTo>
                <a:cubicBezTo>
                  <a:pt x="1599" y="1041"/>
                  <a:pt x="1600" y="1051"/>
                  <a:pt x="1602" y="1061"/>
                </a:cubicBezTo>
                <a:cubicBezTo>
                  <a:pt x="1603" y="1064"/>
                  <a:pt x="1606" y="1082"/>
                  <a:pt x="1610" y="1074"/>
                </a:cubicBezTo>
                <a:cubicBezTo>
                  <a:pt x="1612" y="1069"/>
                  <a:pt x="1613" y="1063"/>
                  <a:pt x="1614" y="1058"/>
                </a:cubicBezTo>
                <a:cubicBezTo>
                  <a:pt x="1616" y="1048"/>
                  <a:pt x="1617" y="1038"/>
                  <a:pt x="1618" y="1028"/>
                </a:cubicBezTo>
                <a:cubicBezTo>
                  <a:pt x="1621" y="1011"/>
                  <a:pt x="1622" y="994"/>
                  <a:pt x="1623" y="977"/>
                </a:cubicBezTo>
                <a:cubicBezTo>
                  <a:pt x="1624" y="963"/>
                  <a:pt x="1625" y="940"/>
                  <a:pt x="1613" y="932"/>
                </a:cubicBezTo>
                <a:close/>
                <a:moveTo>
                  <a:pt x="1610" y="1778"/>
                </a:moveTo>
                <a:cubicBezTo>
                  <a:pt x="1612" y="1773"/>
                  <a:pt x="1613" y="1767"/>
                  <a:pt x="1614" y="1762"/>
                </a:cubicBezTo>
                <a:cubicBezTo>
                  <a:pt x="1616" y="1752"/>
                  <a:pt x="1617" y="1742"/>
                  <a:pt x="1618" y="1731"/>
                </a:cubicBezTo>
                <a:cubicBezTo>
                  <a:pt x="1621" y="1715"/>
                  <a:pt x="1622" y="1698"/>
                  <a:pt x="1623" y="1680"/>
                </a:cubicBezTo>
                <a:cubicBezTo>
                  <a:pt x="1624" y="1666"/>
                  <a:pt x="1625" y="1643"/>
                  <a:pt x="1613" y="1636"/>
                </a:cubicBezTo>
                <a:cubicBezTo>
                  <a:pt x="1608" y="1633"/>
                  <a:pt x="1601" y="1635"/>
                  <a:pt x="1597" y="1640"/>
                </a:cubicBezTo>
                <a:cubicBezTo>
                  <a:pt x="1593" y="1645"/>
                  <a:pt x="1591" y="1653"/>
                  <a:pt x="1590" y="1660"/>
                </a:cubicBezTo>
                <a:cubicBezTo>
                  <a:pt x="1591" y="1685"/>
                  <a:pt x="1594" y="1710"/>
                  <a:pt x="1597" y="1735"/>
                </a:cubicBezTo>
                <a:cubicBezTo>
                  <a:pt x="1599" y="1745"/>
                  <a:pt x="1600" y="1755"/>
                  <a:pt x="1602" y="1764"/>
                </a:cubicBezTo>
                <a:cubicBezTo>
                  <a:pt x="1603" y="1767"/>
                  <a:pt x="1606" y="1786"/>
                  <a:pt x="1610" y="1778"/>
                </a:cubicBezTo>
                <a:close/>
                <a:moveTo>
                  <a:pt x="74" y="1133"/>
                </a:moveTo>
                <a:cubicBezTo>
                  <a:pt x="77" y="1137"/>
                  <a:pt x="87" y="1122"/>
                  <a:pt x="92" y="1115"/>
                </a:cubicBezTo>
                <a:cubicBezTo>
                  <a:pt x="98" y="1107"/>
                  <a:pt x="104" y="1099"/>
                  <a:pt x="109" y="1090"/>
                </a:cubicBezTo>
                <a:cubicBezTo>
                  <a:pt x="116" y="1079"/>
                  <a:pt x="122" y="1067"/>
                  <a:pt x="128" y="1054"/>
                </a:cubicBezTo>
                <a:cubicBezTo>
                  <a:pt x="133" y="1042"/>
                  <a:pt x="139" y="1029"/>
                  <a:pt x="137" y="1015"/>
                </a:cubicBezTo>
                <a:cubicBezTo>
                  <a:pt x="137" y="1011"/>
                  <a:pt x="136" y="1008"/>
                  <a:pt x="135" y="1006"/>
                </a:cubicBezTo>
                <a:cubicBezTo>
                  <a:pt x="132" y="1003"/>
                  <a:pt x="129" y="1003"/>
                  <a:pt x="126" y="1004"/>
                </a:cubicBezTo>
                <a:cubicBezTo>
                  <a:pt x="119" y="1006"/>
                  <a:pt x="115" y="1012"/>
                  <a:pt x="111" y="1019"/>
                </a:cubicBezTo>
                <a:cubicBezTo>
                  <a:pt x="106" y="1026"/>
                  <a:pt x="101" y="1034"/>
                  <a:pt x="98" y="1043"/>
                </a:cubicBezTo>
                <a:cubicBezTo>
                  <a:pt x="92" y="1058"/>
                  <a:pt x="88" y="1073"/>
                  <a:pt x="83" y="1088"/>
                </a:cubicBezTo>
                <a:cubicBezTo>
                  <a:pt x="79" y="1103"/>
                  <a:pt x="70" y="1129"/>
                  <a:pt x="74" y="1133"/>
                </a:cubicBezTo>
                <a:close/>
                <a:moveTo>
                  <a:pt x="1585" y="1751"/>
                </a:moveTo>
                <a:cubicBezTo>
                  <a:pt x="1581" y="1736"/>
                  <a:pt x="1575" y="1713"/>
                  <a:pt x="1561" y="1708"/>
                </a:cubicBezTo>
                <a:cubicBezTo>
                  <a:pt x="1557" y="1706"/>
                  <a:pt x="1552" y="1707"/>
                  <a:pt x="1549" y="1712"/>
                </a:cubicBezTo>
                <a:cubicBezTo>
                  <a:pt x="1545" y="1717"/>
                  <a:pt x="1545" y="1726"/>
                  <a:pt x="1547" y="1733"/>
                </a:cubicBezTo>
                <a:cubicBezTo>
                  <a:pt x="1553" y="1754"/>
                  <a:pt x="1561" y="1774"/>
                  <a:pt x="1571" y="1793"/>
                </a:cubicBezTo>
                <a:cubicBezTo>
                  <a:pt x="1576" y="1802"/>
                  <a:pt x="1581" y="1811"/>
                  <a:pt x="1587" y="1819"/>
                </a:cubicBezTo>
                <a:cubicBezTo>
                  <a:pt x="1590" y="1823"/>
                  <a:pt x="1604" y="1848"/>
                  <a:pt x="1604" y="1838"/>
                </a:cubicBezTo>
                <a:cubicBezTo>
                  <a:pt x="1604" y="1826"/>
                  <a:pt x="1601" y="1813"/>
                  <a:pt x="1598" y="1802"/>
                </a:cubicBezTo>
                <a:cubicBezTo>
                  <a:pt x="1595" y="1784"/>
                  <a:pt x="1590" y="1767"/>
                  <a:pt x="1585" y="1751"/>
                </a:cubicBezTo>
                <a:close/>
                <a:moveTo>
                  <a:pt x="1587" y="1840"/>
                </a:moveTo>
                <a:cubicBezTo>
                  <a:pt x="1581" y="1827"/>
                  <a:pt x="1574" y="1814"/>
                  <a:pt x="1565" y="1802"/>
                </a:cubicBezTo>
                <a:cubicBezTo>
                  <a:pt x="1562" y="1797"/>
                  <a:pt x="1558" y="1793"/>
                  <a:pt x="1553" y="1791"/>
                </a:cubicBezTo>
                <a:cubicBezTo>
                  <a:pt x="1548" y="1789"/>
                  <a:pt x="1542" y="1791"/>
                  <a:pt x="1539" y="1796"/>
                </a:cubicBezTo>
                <a:cubicBezTo>
                  <a:pt x="1537" y="1799"/>
                  <a:pt x="1536" y="1804"/>
                  <a:pt x="1537" y="1808"/>
                </a:cubicBezTo>
                <a:cubicBezTo>
                  <a:pt x="1537" y="1812"/>
                  <a:pt x="1538" y="1816"/>
                  <a:pt x="1539" y="1820"/>
                </a:cubicBezTo>
                <a:cubicBezTo>
                  <a:pt x="1550" y="1849"/>
                  <a:pt x="1570" y="1869"/>
                  <a:pt x="1590" y="1886"/>
                </a:cubicBezTo>
                <a:cubicBezTo>
                  <a:pt x="1592" y="1887"/>
                  <a:pt x="1594" y="1889"/>
                  <a:pt x="1596" y="1889"/>
                </a:cubicBezTo>
                <a:cubicBezTo>
                  <a:pt x="1597" y="1890"/>
                  <a:pt x="1598" y="1890"/>
                  <a:pt x="1599" y="1890"/>
                </a:cubicBezTo>
                <a:cubicBezTo>
                  <a:pt x="1600" y="1889"/>
                  <a:pt x="1601" y="1889"/>
                  <a:pt x="1602" y="1888"/>
                </a:cubicBezTo>
                <a:cubicBezTo>
                  <a:pt x="1606" y="1883"/>
                  <a:pt x="1600" y="1869"/>
                  <a:pt x="1599" y="1865"/>
                </a:cubicBezTo>
                <a:cubicBezTo>
                  <a:pt x="1595" y="1856"/>
                  <a:pt x="1591" y="1848"/>
                  <a:pt x="1587" y="1840"/>
                </a:cubicBezTo>
                <a:close/>
                <a:moveTo>
                  <a:pt x="1678" y="1794"/>
                </a:moveTo>
                <a:cubicBezTo>
                  <a:pt x="1678" y="1794"/>
                  <a:pt x="1677" y="1794"/>
                  <a:pt x="1677" y="1794"/>
                </a:cubicBezTo>
                <a:cubicBezTo>
                  <a:pt x="1675" y="1792"/>
                  <a:pt x="1672" y="1793"/>
                  <a:pt x="1669" y="1794"/>
                </a:cubicBezTo>
                <a:cubicBezTo>
                  <a:pt x="1656" y="1799"/>
                  <a:pt x="1645" y="1813"/>
                  <a:pt x="1636" y="1827"/>
                </a:cubicBezTo>
                <a:cubicBezTo>
                  <a:pt x="1624" y="1844"/>
                  <a:pt x="1609" y="1880"/>
                  <a:pt x="1612" y="1886"/>
                </a:cubicBezTo>
                <a:cubicBezTo>
                  <a:pt x="1615" y="1892"/>
                  <a:pt x="1653" y="1868"/>
                  <a:pt x="1668" y="1847"/>
                </a:cubicBezTo>
                <a:cubicBezTo>
                  <a:pt x="1676" y="1836"/>
                  <a:pt x="1691" y="1814"/>
                  <a:pt x="1682" y="1799"/>
                </a:cubicBezTo>
                <a:cubicBezTo>
                  <a:pt x="1681" y="1797"/>
                  <a:pt x="1680" y="1795"/>
                  <a:pt x="1678" y="1794"/>
                </a:cubicBezTo>
                <a:close/>
                <a:moveTo>
                  <a:pt x="1678" y="382"/>
                </a:moveTo>
                <a:cubicBezTo>
                  <a:pt x="1678" y="382"/>
                  <a:pt x="1677" y="382"/>
                  <a:pt x="1677" y="381"/>
                </a:cubicBezTo>
                <a:cubicBezTo>
                  <a:pt x="1675" y="380"/>
                  <a:pt x="1672" y="380"/>
                  <a:pt x="1669" y="381"/>
                </a:cubicBezTo>
                <a:cubicBezTo>
                  <a:pt x="1656" y="387"/>
                  <a:pt x="1645" y="401"/>
                  <a:pt x="1636" y="415"/>
                </a:cubicBezTo>
                <a:cubicBezTo>
                  <a:pt x="1624" y="432"/>
                  <a:pt x="1609" y="468"/>
                  <a:pt x="1612" y="474"/>
                </a:cubicBezTo>
                <a:cubicBezTo>
                  <a:pt x="1615" y="480"/>
                  <a:pt x="1653" y="455"/>
                  <a:pt x="1668" y="435"/>
                </a:cubicBezTo>
                <a:cubicBezTo>
                  <a:pt x="1676" y="424"/>
                  <a:pt x="1691" y="402"/>
                  <a:pt x="1682" y="386"/>
                </a:cubicBezTo>
                <a:cubicBezTo>
                  <a:pt x="1681" y="385"/>
                  <a:pt x="1680" y="383"/>
                  <a:pt x="1678" y="382"/>
                </a:cubicBezTo>
                <a:close/>
                <a:moveTo>
                  <a:pt x="1974" y="1535"/>
                </a:moveTo>
                <a:cubicBezTo>
                  <a:pt x="1976" y="1536"/>
                  <a:pt x="1978" y="1538"/>
                  <a:pt x="1980" y="1539"/>
                </a:cubicBezTo>
                <a:cubicBezTo>
                  <a:pt x="1981" y="1539"/>
                  <a:pt x="1982" y="1539"/>
                  <a:pt x="1982" y="1539"/>
                </a:cubicBezTo>
                <a:cubicBezTo>
                  <a:pt x="1984" y="1539"/>
                  <a:pt x="1985" y="1538"/>
                  <a:pt x="1986" y="1537"/>
                </a:cubicBezTo>
                <a:cubicBezTo>
                  <a:pt x="1990" y="1532"/>
                  <a:pt x="1984" y="1518"/>
                  <a:pt x="1983" y="1514"/>
                </a:cubicBezTo>
                <a:cubicBezTo>
                  <a:pt x="1979" y="1505"/>
                  <a:pt x="1975" y="1497"/>
                  <a:pt x="1971" y="1490"/>
                </a:cubicBezTo>
                <a:cubicBezTo>
                  <a:pt x="1965" y="1476"/>
                  <a:pt x="1958" y="1463"/>
                  <a:pt x="1949" y="1451"/>
                </a:cubicBezTo>
                <a:cubicBezTo>
                  <a:pt x="1946" y="1446"/>
                  <a:pt x="1942" y="1442"/>
                  <a:pt x="1937" y="1440"/>
                </a:cubicBezTo>
                <a:cubicBezTo>
                  <a:pt x="1932" y="1438"/>
                  <a:pt x="1926" y="1440"/>
                  <a:pt x="1923" y="1445"/>
                </a:cubicBezTo>
                <a:cubicBezTo>
                  <a:pt x="1921" y="1448"/>
                  <a:pt x="1920" y="1453"/>
                  <a:pt x="1921" y="1457"/>
                </a:cubicBezTo>
                <a:cubicBezTo>
                  <a:pt x="1921" y="1461"/>
                  <a:pt x="1922" y="1465"/>
                  <a:pt x="1923" y="1469"/>
                </a:cubicBezTo>
                <a:cubicBezTo>
                  <a:pt x="1934" y="1498"/>
                  <a:pt x="1954" y="1518"/>
                  <a:pt x="1974" y="1535"/>
                </a:cubicBezTo>
                <a:close/>
                <a:moveTo>
                  <a:pt x="1678" y="1091"/>
                </a:moveTo>
                <a:cubicBezTo>
                  <a:pt x="1678" y="1090"/>
                  <a:pt x="1677" y="1090"/>
                  <a:pt x="1677" y="1090"/>
                </a:cubicBezTo>
                <a:cubicBezTo>
                  <a:pt x="1675" y="1089"/>
                  <a:pt x="1672" y="1089"/>
                  <a:pt x="1669" y="1090"/>
                </a:cubicBezTo>
                <a:cubicBezTo>
                  <a:pt x="1656" y="1095"/>
                  <a:pt x="1645" y="1110"/>
                  <a:pt x="1636" y="1123"/>
                </a:cubicBezTo>
                <a:cubicBezTo>
                  <a:pt x="1624" y="1140"/>
                  <a:pt x="1609" y="1176"/>
                  <a:pt x="1612" y="1182"/>
                </a:cubicBezTo>
                <a:cubicBezTo>
                  <a:pt x="1615" y="1189"/>
                  <a:pt x="1653" y="1164"/>
                  <a:pt x="1668" y="1143"/>
                </a:cubicBezTo>
                <a:cubicBezTo>
                  <a:pt x="1676" y="1132"/>
                  <a:pt x="1691" y="1111"/>
                  <a:pt x="1682" y="1095"/>
                </a:cubicBezTo>
                <a:cubicBezTo>
                  <a:pt x="1681" y="1093"/>
                  <a:pt x="1680" y="1092"/>
                  <a:pt x="1678" y="1091"/>
                </a:cubicBezTo>
                <a:close/>
                <a:moveTo>
                  <a:pt x="1239" y="2035"/>
                </a:moveTo>
                <a:cubicBezTo>
                  <a:pt x="1240" y="2021"/>
                  <a:pt x="1241" y="1998"/>
                  <a:pt x="1229" y="1991"/>
                </a:cubicBezTo>
                <a:cubicBezTo>
                  <a:pt x="1224" y="1988"/>
                  <a:pt x="1217" y="1990"/>
                  <a:pt x="1213" y="1995"/>
                </a:cubicBezTo>
                <a:cubicBezTo>
                  <a:pt x="1209" y="2000"/>
                  <a:pt x="1207" y="2007"/>
                  <a:pt x="1206" y="2015"/>
                </a:cubicBezTo>
                <a:cubicBezTo>
                  <a:pt x="1207" y="2040"/>
                  <a:pt x="1210" y="2065"/>
                  <a:pt x="1213" y="2089"/>
                </a:cubicBezTo>
                <a:cubicBezTo>
                  <a:pt x="1215" y="2099"/>
                  <a:pt x="1216" y="2109"/>
                  <a:pt x="1218" y="2119"/>
                </a:cubicBezTo>
                <a:cubicBezTo>
                  <a:pt x="1219" y="2122"/>
                  <a:pt x="1222" y="2140"/>
                  <a:pt x="1226" y="2132"/>
                </a:cubicBezTo>
                <a:cubicBezTo>
                  <a:pt x="1228" y="2128"/>
                  <a:pt x="1229" y="2122"/>
                  <a:pt x="1230" y="2117"/>
                </a:cubicBezTo>
                <a:cubicBezTo>
                  <a:pt x="1232" y="2106"/>
                  <a:pt x="1233" y="2096"/>
                  <a:pt x="1234" y="2086"/>
                </a:cubicBezTo>
                <a:cubicBezTo>
                  <a:pt x="1237" y="2069"/>
                  <a:pt x="1238" y="2052"/>
                  <a:pt x="1239" y="2035"/>
                </a:cubicBezTo>
                <a:close/>
                <a:moveTo>
                  <a:pt x="1201" y="2105"/>
                </a:moveTo>
                <a:cubicBezTo>
                  <a:pt x="1197" y="2091"/>
                  <a:pt x="1191" y="2067"/>
                  <a:pt x="1177" y="2063"/>
                </a:cubicBezTo>
                <a:cubicBezTo>
                  <a:pt x="1173" y="2061"/>
                  <a:pt x="1168" y="2062"/>
                  <a:pt x="1165" y="2067"/>
                </a:cubicBezTo>
                <a:cubicBezTo>
                  <a:pt x="1161" y="2072"/>
                  <a:pt x="1161" y="2080"/>
                  <a:pt x="1163" y="2087"/>
                </a:cubicBezTo>
                <a:cubicBezTo>
                  <a:pt x="1169" y="2108"/>
                  <a:pt x="1177" y="2129"/>
                  <a:pt x="1187" y="2147"/>
                </a:cubicBezTo>
                <a:cubicBezTo>
                  <a:pt x="1189" y="2151"/>
                  <a:pt x="1191" y="2155"/>
                  <a:pt x="1194" y="2158"/>
                </a:cubicBezTo>
                <a:cubicBezTo>
                  <a:pt x="1215" y="2158"/>
                  <a:pt x="1215" y="2158"/>
                  <a:pt x="1215" y="2158"/>
                </a:cubicBezTo>
                <a:cubicBezTo>
                  <a:pt x="1215" y="2158"/>
                  <a:pt x="1214" y="2157"/>
                  <a:pt x="1214" y="2156"/>
                </a:cubicBezTo>
                <a:cubicBezTo>
                  <a:pt x="1211" y="2139"/>
                  <a:pt x="1206" y="2122"/>
                  <a:pt x="1201" y="2105"/>
                </a:cubicBezTo>
                <a:close/>
                <a:moveTo>
                  <a:pt x="1289" y="2073"/>
                </a:moveTo>
                <a:cubicBezTo>
                  <a:pt x="1289" y="2070"/>
                  <a:pt x="1288" y="2067"/>
                  <a:pt x="1287" y="2064"/>
                </a:cubicBezTo>
                <a:cubicBezTo>
                  <a:pt x="1284" y="2062"/>
                  <a:pt x="1281" y="2061"/>
                  <a:pt x="1278" y="2062"/>
                </a:cubicBezTo>
                <a:cubicBezTo>
                  <a:pt x="1271" y="2064"/>
                  <a:pt x="1267" y="2070"/>
                  <a:pt x="1263" y="2077"/>
                </a:cubicBezTo>
                <a:cubicBezTo>
                  <a:pt x="1258" y="2085"/>
                  <a:pt x="1253" y="2092"/>
                  <a:pt x="1250" y="2101"/>
                </a:cubicBezTo>
                <a:cubicBezTo>
                  <a:pt x="1244" y="2116"/>
                  <a:pt x="1240" y="2131"/>
                  <a:pt x="1235" y="2146"/>
                </a:cubicBezTo>
                <a:cubicBezTo>
                  <a:pt x="1234" y="2150"/>
                  <a:pt x="1233" y="2154"/>
                  <a:pt x="1231" y="2158"/>
                </a:cubicBezTo>
                <a:cubicBezTo>
                  <a:pt x="1254" y="2158"/>
                  <a:pt x="1254" y="2158"/>
                  <a:pt x="1254" y="2158"/>
                </a:cubicBezTo>
                <a:cubicBezTo>
                  <a:pt x="1257" y="2155"/>
                  <a:pt x="1259" y="2152"/>
                  <a:pt x="1261" y="2149"/>
                </a:cubicBezTo>
                <a:cubicBezTo>
                  <a:pt x="1268" y="2137"/>
                  <a:pt x="1274" y="2125"/>
                  <a:pt x="1280" y="2112"/>
                </a:cubicBezTo>
                <a:cubicBezTo>
                  <a:pt x="1285" y="2100"/>
                  <a:pt x="1291" y="2088"/>
                  <a:pt x="1289" y="2073"/>
                </a:cubicBezTo>
                <a:close/>
                <a:moveTo>
                  <a:pt x="1294" y="32"/>
                </a:moveTo>
                <a:cubicBezTo>
                  <a:pt x="1294" y="32"/>
                  <a:pt x="1293" y="32"/>
                  <a:pt x="1293" y="32"/>
                </a:cubicBezTo>
                <a:cubicBezTo>
                  <a:pt x="1291" y="30"/>
                  <a:pt x="1288" y="31"/>
                  <a:pt x="1285" y="32"/>
                </a:cubicBezTo>
                <a:cubicBezTo>
                  <a:pt x="1272" y="37"/>
                  <a:pt x="1261" y="51"/>
                  <a:pt x="1252" y="65"/>
                </a:cubicBezTo>
                <a:cubicBezTo>
                  <a:pt x="1241" y="82"/>
                  <a:pt x="1225" y="118"/>
                  <a:pt x="1228" y="124"/>
                </a:cubicBezTo>
                <a:cubicBezTo>
                  <a:pt x="1231" y="130"/>
                  <a:pt x="1269" y="105"/>
                  <a:pt x="1284" y="85"/>
                </a:cubicBezTo>
                <a:cubicBezTo>
                  <a:pt x="1292" y="74"/>
                  <a:pt x="1307" y="52"/>
                  <a:pt x="1298" y="36"/>
                </a:cubicBezTo>
                <a:cubicBezTo>
                  <a:pt x="1297" y="35"/>
                  <a:pt x="1296" y="33"/>
                  <a:pt x="1294" y="32"/>
                </a:cubicBezTo>
                <a:close/>
                <a:moveTo>
                  <a:pt x="1294" y="2149"/>
                </a:moveTo>
                <a:cubicBezTo>
                  <a:pt x="1294" y="2149"/>
                  <a:pt x="1293" y="2148"/>
                  <a:pt x="1293" y="2148"/>
                </a:cubicBezTo>
                <a:cubicBezTo>
                  <a:pt x="1291" y="2147"/>
                  <a:pt x="1288" y="2147"/>
                  <a:pt x="1285" y="2148"/>
                </a:cubicBezTo>
                <a:cubicBezTo>
                  <a:pt x="1280" y="2150"/>
                  <a:pt x="1275" y="2154"/>
                  <a:pt x="1270" y="2158"/>
                </a:cubicBezTo>
                <a:cubicBezTo>
                  <a:pt x="1300" y="2158"/>
                  <a:pt x="1300" y="2158"/>
                  <a:pt x="1300" y="2158"/>
                </a:cubicBezTo>
                <a:cubicBezTo>
                  <a:pt x="1299" y="2157"/>
                  <a:pt x="1299" y="2155"/>
                  <a:pt x="1298" y="2153"/>
                </a:cubicBezTo>
                <a:cubicBezTo>
                  <a:pt x="1297" y="2151"/>
                  <a:pt x="1296" y="2150"/>
                  <a:pt x="1294" y="2149"/>
                </a:cubicBezTo>
                <a:close/>
                <a:moveTo>
                  <a:pt x="1169" y="2146"/>
                </a:moveTo>
                <a:cubicBezTo>
                  <a:pt x="1164" y="2144"/>
                  <a:pt x="1158" y="2145"/>
                  <a:pt x="1155" y="2151"/>
                </a:cubicBezTo>
                <a:cubicBezTo>
                  <a:pt x="1154" y="2153"/>
                  <a:pt x="1153" y="2156"/>
                  <a:pt x="1153" y="2158"/>
                </a:cubicBezTo>
                <a:cubicBezTo>
                  <a:pt x="1183" y="2158"/>
                  <a:pt x="1183" y="2158"/>
                  <a:pt x="1183" y="2158"/>
                </a:cubicBezTo>
                <a:cubicBezTo>
                  <a:pt x="1182" y="2158"/>
                  <a:pt x="1182" y="2157"/>
                  <a:pt x="1181" y="2157"/>
                </a:cubicBezTo>
                <a:cubicBezTo>
                  <a:pt x="1178" y="2152"/>
                  <a:pt x="1174" y="2147"/>
                  <a:pt x="1169" y="2146"/>
                </a:cubicBezTo>
                <a:close/>
                <a:moveTo>
                  <a:pt x="1294" y="1443"/>
                </a:moveTo>
                <a:cubicBezTo>
                  <a:pt x="1294" y="1443"/>
                  <a:pt x="1293" y="1443"/>
                  <a:pt x="1293" y="1443"/>
                </a:cubicBezTo>
                <a:cubicBezTo>
                  <a:pt x="1291" y="1441"/>
                  <a:pt x="1288" y="1442"/>
                  <a:pt x="1285" y="1443"/>
                </a:cubicBezTo>
                <a:cubicBezTo>
                  <a:pt x="1272" y="1448"/>
                  <a:pt x="1261" y="1463"/>
                  <a:pt x="1252" y="1476"/>
                </a:cubicBezTo>
                <a:cubicBezTo>
                  <a:pt x="1241" y="1493"/>
                  <a:pt x="1225" y="1529"/>
                  <a:pt x="1228" y="1535"/>
                </a:cubicBezTo>
                <a:cubicBezTo>
                  <a:pt x="1231" y="1542"/>
                  <a:pt x="1269" y="1517"/>
                  <a:pt x="1284" y="1496"/>
                </a:cubicBezTo>
                <a:cubicBezTo>
                  <a:pt x="1292" y="1485"/>
                  <a:pt x="1307" y="1463"/>
                  <a:pt x="1298" y="1448"/>
                </a:cubicBezTo>
                <a:cubicBezTo>
                  <a:pt x="1297" y="1446"/>
                  <a:pt x="1296" y="1444"/>
                  <a:pt x="1294" y="1443"/>
                </a:cubicBezTo>
                <a:close/>
                <a:moveTo>
                  <a:pt x="1294" y="738"/>
                </a:moveTo>
                <a:cubicBezTo>
                  <a:pt x="1294" y="738"/>
                  <a:pt x="1293" y="737"/>
                  <a:pt x="1293" y="737"/>
                </a:cubicBezTo>
                <a:cubicBezTo>
                  <a:pt x="1291" y="736"/>
                  <a:pt x="1288" y="736"/>
                  <a:pt x="1285" y="737"/>
                </a:cubicBezTo>
                <a:cubicBezTo>
                  <a:pt x="1272" y="742"/>
                  <a:pt x="1261" y="757"/>
                  <a:pt x="1252" y="770"/>
                </a:cubicBezTo>
                <a:cubicBezTo>
                  <a:pt x="1241" y="787"/>
                  <a:pt x="1225" y="823"/>
                  <a:pt x="1228" y="830"/>
                </a:cubicBezTo>
                <a:cubicBezTo>
                  <a:pt x="1231" y="836"/>
                  <a:pt x="1269" y="811"/>
                  <a:pt x="1284" y="791"/>
                </a:cubicBezTo>
                <a:cubicBezTo>
                  <a:pt x="1292" y="780"/>
                  <a:pt x="1307" y="758"/>
                  <a:pt x="1298" y="742"/>
                </a:cubicBezTo>
                <a:cubicBezTo>
                  <a:pt x="1297" y="740"/>
                  <a:pt x="1296" y="739"/>
                  <a:pt x="1294" y="738"/>
                </a:cubicBezTo>
                <a:close/>
                <a:moveTo>
                  <a:pt x="2378" y="1778"/>
                </a:moveTo>
                <a:cubicBezTo>
                  <a:pt x="2380" y="1773"/>
                  <a:pt x="2381" y="1767"/>
                  <a:pt x="2382" y="1762"/>
                </a:cubicBezTo>
                <a:cubicBezTo>
                  <a:pt x="2384" y="1752"/>
                  <a:pt x="2385" y="1742"/>
                  <a:pt x="2386" y="1731"/>
                </a:cubicBezTo>
                <a:cubicBezTo>
                  <a:pt x="2389" y="1715"/>
                  <a:pt x="2390" y="1698"/>
                  <a:pt x="2391" y="1680"/>
                </a:cubicBezTo>
                <a:cubicBezTo>
                  <a:pt x="2392" y="1666"/>
                  <a:pt x="2393" y="1643"/>
                  <a:pt x="2381" y="1636"/>
                </a:cubicBezTo>
                <a:cubicBezTo>
                  <a:pt x="2376" y="1633"/>
                  <a:pt x="2369" y="1635"/>
                  <a:pt x="2365" y="1640"/>
                </a:cubicBezTo>
                <a:cubicBezTo>
                  <a:pt x="2361" y="1645"/>
                  <a:pt x="2359" y="1653"/>
                  <a:pt x="2358" y="1660"/>
                </a:cubicBezTo>
                <a:cubicBezTo>
                  <a:pt x="2359" y="1685"/>
                  <a:pt x="2362" y="1710"/>
                  <a:pt x="2365" y="1735"/>
                </a:cubicBezTo>
                <a:cubicBezTo>
                  <a:pt x="2367" y="1745"/>
                  <a:pt x="2368" y="1755"/>
                  <a:pt x="2370" y="1764"/>
                </a:cubicBezTo>
                <a:cubicBezTo>
                  <a:pt x="2371" y="1767"/>
                  <a:pt x="2374" y="1786"/>
                  <a:pt x="2378" y="1778"/>
                </a:cubicBezTo>
                <a:close/>
                <a:moveTo>
                  <a:pt x="2353" y="1751"/>
                </a:moveTo>
                <a:cubicBezTo>
                  <a:pt x="2348" y="1736"/>
                  <a:pt x="2343" y="1713"/>
                  <a:pt x="2329" y="1708"/>
                </a:cubicBezTo>
                <a:cubicBezTo>
                  <a:pt x="2325" y="1706"/>
                  <a:pt x="2320" y="1707"/>
                  <a:pt x="2317" y="1712"/>
                </a:cubicBezTo>
                <a:cubicBezTo>
                  <a:pt x="2313" y="1717"/>
                  <a:pt x="2313" y="1726"/>
                  <a:pt x="2315" y="1733"/>
                </a:cubicBezTo>
                <a:cubicBezTo>
                  <a:pt x="2321" y="1754"/>
                  <a:pt x="2329" y="1774"/>
                  <a:pt x="2339" y="1793"/>
                </a:cubicBezTo>
                <a:cubicBezTo>
                  <a:pt x="2344" y="1802"/>
                  <a:pt x="2349" y="1811"/>
                  <a:pt x="2355" y="1819"/>
                </a:cubicBezTo>
                <a:cubicBezTo>
                  <a:pt x="2358" y="1823"/>
                  <a:pt x="2372" y="1848"/>
                  <a:pt x="2372" y="1838"/>
                </a:cubicBezTo>
                <a:cubicBezTo>
                  <a:pt x="2372" y="1826"/>
                  <a:pt x="2369" y="1813"/>
                  <a:pt x="2366" y="1802"/>
                </a:cubicBezTo>
                <a:cubicBezTo>
                  <a:pt x="2363" y="1784"/>
                  <a:pt x="2358" y="1767"/>
                  <a:pt x="2353" y="1751"/>
                </a:cubicBezTo>
                <a:close/>
                <a:moveTo>
                  <a:pt x="2355" y="1840"/>
                </a:moveTo>
                <a:cubicBezTo>
                  <a:pt x="2349" y="1827"/>
                  <a:pt x="2342" y="1814"/>
                  <a:pt x="2333" y="1802"/>
                </a:cubicBezTo>
                <a:cubicBezTo>
                  <a:pt x="2330" y="1797"/>
                  <a:pt x="2326" y="1793"/>
                  <a:pt x="2321" y="1791"/>
                </a:cubicBezTo>
                <a:cubicBezTo>
                  <a:pt x="2316" y="1789"/>
                  <a:pt x="2310" y="1791"/>
                  <a:pt x="2307" y="1796"/>
                </a:cubicBezTo>
                <a:cubicBezTo>
                  <a:pt x="2305" y="1799"/>
                  <a:pt x="2304" y="1804"/>
                  <a:pt x="2305" y="1808"/>
                </a:cubicBezTo>
                <a:cubicBezTo>
                  <a:pt x="2305" y="1812"/>
                  <a:pt x="2306" y="1816"/>
                  <a:pt x="2307" y="1820"/>
                </a:cubicBezTo>
                <a:cubicBezTo>
                  <a:pt x="2318" y="1849"/>
                  <a:pt x="2338" y="1869"/>
                  <a:pt x="2358" y="1886"/>
                </a:cubicBezTo>
                <a:cubicBezTo>
                  <a:pt x="2360" y="1887"/>
                  <a:pt x="2362" y="1889"/>
                  <a:pt x="2364" y="1889"/>
                </a:cubicBezTo>
                <a:cubicBezTo>
                  <a:pt x="2365" y="1890"/>
                  <a:pt x="2366" y="1890"/>
                  <a:pt x="2366" y="1890"/>
                </a:cubicBezTo>
                <a:cubicBezTo>
                  <a:pt x="2368" y="1889"/>
                  <a:pt x="2369" y="1889"/>
                  <a:pt x="2370" y="1888"/>
                </a:cubicBezTo>
                <a:cubicBezTo>
                  <a:pt x="2374" y="1883"/>
                  <a:pt x="2368" y="1869"/>
                  <a:pt x="2367" y="1865"/>
                </a:cubicBezTo>
                <a:cubicBezTo>
                  <a:pt x="2363" y="1856"/>
                  <a:pt x="2359" y="1848"/>
                  <a:pt x="2355" y="1840"/>
                </a:cubicBezTo>
                <a:close/>
                <a:moveTo>
                  <a:pt x="2446" y="1091"/>
                </a:moveTo>
                <a:cubicBezTo>
                  <a:pt x="2446" y="1090"/>
                  <a:pt x="2445" y="1090"/>
                  <a:pt x="2445" y="1090"/>
                </a:cubicBezTo>
                <a:cubicBezTo>
                  <a:pt x="2443" y="1089"/>
                  <a:pt x="2440" y="1089"/>
                  <a:pt x="2437" y="1090"/>
                </a:cubicBezTo>
                <a:cubicBezTo>
                  <a:pt x="2424" y="1095"/>
                  <a:pt x="2413" y="1110"/>
                  <a:pt x="2404" y="1123"/>
                </a:cubicBezTo>
                <a:cubicBezTo>
                  <a:pt x="2392" y="1140"/>
                  <a:pt x="2377" y="1176"/>
                  <a:pt x="2380" y="1182"/>
                </a:cubicBezTo>
                <a:cubicBezTo>
                  <a:pt x="2383" y="1189"/>
                  <a:pt x="2421" y="1164"/>
                  <a:pt x="2436" y="1143"/>
                </a:cubicBezTo>
                <a:cubicBezTo>
                  <a:pt x="2444" y="1132"/>
                  <a:pt x="2459" y="1111"/>
                  <a:pt x="2450" y="1095"/>
                </a:cubicBezTo>
                <a:cubicBezTo>
                  <a:pt x="2449" y="1093"/>
                  <a:pt x="2448" y="1092"/>
                  <a:pt x="2446" y="1091"/>
                </a:cubicBezTo>
                <a:close/>
                <a:moveTo>
                  <a:pt x="2062" y="32"/>
                </a:moveTo>
                <a:cubicBezTo>
                  <a:pt x="2062" y="32"/>
                  <a:pt x="2061" y="32"/>
                  <a:pt x="2061" y="32"/>
                </a:cubicBezTo>
                <a:cubicBezTo>
                  <a:pt x="2059" y="30"/>
                  <a:pt x="2056" y="31"/>
                  <a:pt x="2053" y="32"/>
                </a:cubicBezTo>
                <a:cubicBezTo>
                  <a:pt x="2040" y="37"/>
                  <a:pt x="2029" y="51"/>
                  <a:pt x="2020" y="65"/>
                </a:cubicBezTo>
                <a:cubicBezTo>
                  <a:pt x="2008" y="82"/>
                  <a:pt x="1993" y="118"/>
                  <a:pt x="1996" y="124"/>
                </a:cubicBezTo>
                <a:cubicBezTo>
                  <a:pt x="1999" y="130"/>
                  <a:pt x="2037" y="105"/>
                  <a:pt x="2052" y="85"/>
                </a:cubicBezTo>
                <a:cubicBezTo>
                  <a:pt x="2060" y="74"/>
                  <a:pt x="2075" y="52"/>
                  <a:pt x="2066" y="36"/>
                </a:cubicBezTo>
                <a:cubicBezTo>
                  <a:pt x="2065" y="35"/>
                  <a:pt x="2064" y="33"/>
                  <a:pt x="2062" y="32"/>
                </a:cubicBezTo>
                <a:close/>
                <a:moveTo>
                  <a:pt x="2396" y="1818"/>
                </a:moveTo>
                <a:cubicBezTo>
                  <a:pt x="2402" y="1810"/>
                  <a:pt x="2408" y="1802"/>
                  <a:pt x="2413" y="1794"/>
                </a:cubicBezTo>
                <a:cubicBezTo>
                  <a:pt x="2420" y="1782"/>
                  <a:pt x="2426" y="1770"/>
                  <a:pt x="2432" y="1758"/>
                </a:cubicBezTo>
                <a:cubicBezTo>
                  <a:pt x="2437" y="1745"/>
                  <a:pt x="2443" y="1733"/>
                  <a:pt x="2441" y="1718"/>
                </a:cubicBezTo>
                <a:cubicBezTo>
                  <a:pt x="2441" y="1715"/>
                  <a:pt x="2440" y="1712"/>
                  <a:pt x="2439" y="1710"/>
                </a:cubicBezTo>
                <a:cubicBezTo>
                  <a:pt x="2436" y="1707"/>
                  <a:pt x="2433" y="1707"/>
                  <a:pt x="2430" y="1708"/>
                </a:cubicBezTo>
                <a:cubicBezTo>
                  <a:pt x="2423" y="1710"/>
                  <a:pt x="2419" y="1716"/>
                  <a:pt x="2415" y="1722"/>
                </a:cubicBezTo>
                <a:cubicBezTo>
                  <a:pt x="2410" y="1730"/>
                  <a:pt x="2405" y="1738"/>
                  <a:pt x="2402" y="1746"/>
                </a:cubicBezTo>
                <a:cubicBezTo>
                  <a:pt x="2396" y="1761"/>
                  <a:pt x="2392" y="1776"/>
                  <a:pt x="2387" y="1792"/>
                </a:cubicBezTo>
                <a:cubicBezTo>
                  <a:pt x="2383" y="1806"/>
                  <a:pt x="2374" y="1833"/>
                  <a:pt x="2378" y="1837"/>
                </a:cubicBezTo>
                <a:cubicBezTo>
                  <a:pt x="2381" y="1841"/>
                  <a:pt x="2391" y="1826"/>
                  <a:pt x="2396" y="1818"/>
                </a:cubicBezTo>
                <a:close/>
                <a:moveTo>
                  <a:pt x="2446" y="1794"/>
                </a:moveTo>
                <a:cubicBezTo>
                  <a:pt x="2446" y="1794"/>
                  <a:pt x="2445" y="1794"/>
                  <a:pt x="2445" y="1794"/>
                </a:cubicBezTo>
                <a:cubicBezTo>
                  <a:pt x="2443" y="1792"/>
                  <a:pt x="2440" y="1793"/>
                  <a:pt x="2437" y="1794"/>
                </a:cubicBezTo>
                <a:cubicBezTo>
                  <a:pt x="2424" y="1799"/>
                  <a:pt x="2413" y="1813"/>
                  <a:pt x="2404" y="1827"/>
                </a:cubicBezTo>
                <a:cubicBezTo>
                  <a:pt x="2392" y="1844"/>
                  <a:pt x="2377" y="1880"/>
                  <a:pt x="2380" y="1886"/>
                </a:cubicBezTo>
                <a:cubicBezTo>
                  <a:pt x="2383" y="1892"/>
                  <a:pt x="2421" y="1868"/>
                  <a:pt x="2436" y="1847"/>
                </a:cubicBezTo>
                <a:cubicBezTo>
                  <a:pt x="2444" y="1836"/>
                  <a:pt x="2459" y="1814"/>
                  <a:pt x="2450" y="1799"/>
                </a:cubicBezTo>
                <a:cubicBezTo>
                  <a:pt x="2449" y="1797"/>
                  <a:pt x="2448" y="1795"/>
                  <a:pt x="2446" y="1794"/>
                </a:cubicBezTo>
                <a:close/>
                <a:moveTo>
                  <a:pt x="2057" y="2073"/>
                </a:moveTo>
                <a:cubicBezTo>
                  <a:pt x="2057" y="2070"/>
                  <a:pt x="2056" y="2067"/>
                  <a:pt x="2055" y="2064"/>
                </a:cubicBezTo>
                <a:cubicBezTo>
                  <a:pt x="2052" y="2062"/>
                  <a:pt x="2049" y="2061"/>
                  <a:pt x="2046" y="2062"/>
                </a:cubicBezTo>
                <a:cubicBezTo>
                  <a:pt x="2039" y="2064"/>
                  <a:pt x="2035" y="2070"/>
                  <a:pt x="2031" y="2077"/>
                </a:cubicBezTo>
                <a:cubicBezTo>
                  <a:pt x="2026" y="2085"/>
                  <a:pt x="2021" y="2092"/>
                  <a:pt x="2018" y="2101"/>
                </a:cubicBezTo>
                <a:cubicBezTo>
                  <a:pt x="2012" y="2116"/>
                  <a:pt x="2008" y="2131"/>
                  <a:pt x="2003" y="2146"/>
                </a:cubicBezTo>
                <a:cubicBezTo>
                  <a:pt x="2002" y="2150"/>
                  <a:pt x="2001" y="2154"/>
                  <a:pt x="1999" y="2158"/>
                </a:cubicBezTo>
                <a:cubicBezTo>
                  <a:pt x="2022" y="2158"/>
                  <a:pt x="2022" y="2158"/>
                  <a:pt x="2022" y="2158"/>
                </a:cubicBezTo>
                <a:cubicBezTo>
                  <a:pt x="2025" y="2155"/>
                  <a:pt x="2027" y="2152"/>
                  <a:pt x="2029" y="2149"/>
                </a:cubicBezTo>
                <a:cubicBezTo>
                  <a:pt x="2036" y="2137"/>
                  <a:pt x="2042" y="2125"/>
                  <a:pt x="2048" y="2112"/>
                </a:cubicBezTo>
                <a:cubicBezTo>
                  <a:pt x="2053" y="2100"/>
                  <a:pt x="2059" y="2088"/>
                  <a:pt x="2057" y="2073"/>
                </a:cubicBezTo>
                <a:close/>
                <a:moveTo>
                  <a:pt x="2062" y="738"/>
                </a:moveTo>
                <a:cubicBezTo>
                  <a:pt x="2062" y="738"/>
                  <a:pt x="2061" y="737"/>
                  <a:pt x="2061" y="737"/>
                </a:cubicBezTo>
                <a:cubicBezTo>
                  <a:pt x="2059" y="736"/>
                  <a:pt x="2056" y="736"/>
                  <a:pt x="2053" y="737"/>
                </a:cubicBezTo>
                <a:cubicBezTo>
                  <a:pt x="2040" y="742"/>
                  <a:pt x="2029" y="757"/>
                  <a:pt x="2020" y="770"/>
                </a:cubicBezTo>
                <a:cubicBezTo>
                  <a:pt x="2008" y="787"/>
                  <a:pt x="1993" y="823"/>
                  <a:pt x="1996" y="830"/>
                </a:cubicBezTo>
                <a:cubicBezTo>
                  <a:pt x="1999" y="836"/>
                  <a:pt x="2037" y="811"/>
                  <a:pt x="2052" y="791"/>
                </a:cubicBezTo>
                <a:cubicBezTo>
                  <a:pt x="2060" y="780"/>
                  <a:pt x="2075" y="758"/>
                  <a:pt x="2066" y="742"/>
                </a:cubicBezTo>
                <a:cubicBezTo>
                  <a:pt x="2065" y="740"/>
                  <a:pt x="2064" y="739"/>
                  <a:pt x="2062" y="738"/>
                </a:cubicBezTo>
                <a:close/>
                <a:moveTo>
                  <a:pt x="1937" y="2146"/>
                </a:moveTo>
                <a:cubicBezTo>
                  <a:pt x="1932" y="2144"/>
                  <a:pt x="1926" y="2145"/>
                  <a:pt x="1923" y="2151"/>
                </a:cubicBezTo>
                <a:cubicBezTo>
                  <a:pt x="1922" y="2153"/>
                  <a:pt x="1921" y="2156"/>
                  <a:pt x="1921" y="2158"/>
                </a:cubicBezTo>
                <a:cubicBezTo>
                  <a:pt x="1951" y="2158"/>
                  <a:pt x="1951" y="2158"/>
                  <a:pt x="1951" y="2158"/>
                </a:cubicBezTo>
                <a:cubicBezTo>
                  <a:pt x="1950" y="2158"/>
                  <a:pt x="1950" y="2157"/>
                  <a:pt x="1949" y="2157"/>
                </a:cubicBezTo>
                <a:cubicBezTo>
                  <a:pt x="1946" y="2152"/>
                  <a:pt x="1942" y="2147"/>
                  <a:pt x="1937" y="2146"/>
                </a:cubicBezTo>
                <a:close/>
                <a:moveTo>
                  <a:pt x="1969" y="2105"/>
                </a:moveTo>
                <a:cubicBezTo>
                  <a:pt x="1964" y="2091"/>
                  <a:pt x="1959" y="2067"/>
                  <a:pt x="1945" y="2063"/>
                </a:cubicBezTo>
                <a:cubicBezTo>
                  <a:pt x="1941" y="2061"/>
                  <a:pt x="1936" y="2062"/>
                  <a:pt x="1933" y="2067"/>
                </a:cubicBezTo>
                <a:cubicBezTo>
                  <a:pt x="1929" y="2072"/>
                  <a:pt x="1929" y="2080"/>
                  <a:pt x="1931" y="2087"/>
                </a:cubicBezTo>
                <a:cubicBezTo>
                  <a:pt x="1937" y="2108"/>
                  <a:pt x="1945" y="2129"/>
                  <a:pt x="1955" y="2147"/>
                </a:cubicBezTo>
                <a:cubicBezTo>
                  <a:pt x="1957" y="2151"/>
                  <a:pt x="1959" y="2155"/>
                  <a:pt x="1961" y="2158"/>
                </a:cubicBezTo>
                <a:cubicBezTo>
                  <a:pt x="1983" y="2158"/>
                  <a:pt x="1983" y="2158"/>
                  <a:pt x="1983" y="2158"/>
                </a:cubicBezTo>
                <a:cubicBezTo>
                  <a:pt x="1982" y="2158"/>
                  <a:pt x="1982" y="2157"/>
                  <a:pt x="1982" y="2156"/>
                </a:cubicBezTo>
                <a:cubicBezTo>
                  <a:pt x="1979" y="2139"/>
                  <a:pt x="1974" y="2122"/>
                  <a:pt x="1969" y="2105"/>
                </a:cubicBezTo>
                <a:close/>
                <a:moveTo>
                  <a:pt x="2007" y="2035"/>
                </a:moveTo>
                <a:cubicBezTo>
                  <a:pt x="2008" y="2021"/>
                  <a:pt x="2009" y="1998"/>
                  <a:pt x="1997" y="1991"/>
                </a:cubicBezTo>
                <a:cubicBezTo>
                  <a:pt x="1992" y="1988"/>
                  <a:pt x="1985" y="1990"/>
                  <a:pt x="1981" y="1995"/>
                </a:cubicBezTo>
                <a:cubicBezTo>
                  <a:pt x="1977" y="2000"/>
                  <a:pt x="1975" y="2007"/>
                  <a:pt x="1974" y="2015"/>
                </a:cubicBezTo>
                <a:cubicBezTo>
                  <a:pt x="1975" y="2040"/>
                  <a:pt x="1978" y="2065"/>
                  <a:pt x="1981" y="2089"/>
                </a:cubicBezTo>
                <a:cubicBezTo>
                  <a:pt x="1983" y="2099"/>
                  <a:pt x="1984" y="2109"/>
                  <a:pt x="1986" y="2119"/>
                </a:cubicBezTo>
                <a:cubicBezTo>
                  <a:pt x="1987" y="2122"/>
                  <a:pt x="1990" y="2140"/>
                  <a:pt x="1994" y="2132"/>
                </a:cubicBezTo>
                <a:cubicBezTo>
                  <a:pt x="1996" y="2128"/>
                  <a:pt x="1997" y="2122"/>
                  <a:pt x="1998" y="2117"/>
                </a:cubicBezTo>
                <a:cubicBezTo>
                  <a:pt x="2000" y="2106"/>
                  <a:pt x="2001" y="2096"/>
                  <a:pt x="2002" y="2086"/>
                </a:cubicBezTo>
                <a:cubicBezTo>
                  <a:pt x="2005" y="2069"/>
                  <a:pt x="2006" y="2052"/>
                  <a:pt x="2007" y="2035"/>
                </a:cubicBezTo>
                <a:close/>
                <a:moveTo>
                  <a:pt x="2062" y="2149"/>
                </a:moveTo>
                <a:cubicBezTo>
                  <a:pt x="2062" y="2149"/>
                  <a:pt x="2061" y="2148"/>
                  <a:pt x="2061" y="2148"/>
                </a:cubicBezTo>
                <a:cubicBezTo>
                  <a:pt x="2059" y="2147"/>
                  <a:pt x="2056" y="2147"/>
                  <a:pt x="2053" y="2148"/>
                </a:cubicBezTo>
                <a:cubicBezTo>
                  <a:pt x="2048" y="2150"/>
                  <a:pt x="2043" y="2154"/>
                  <a:pt x="2038" y="2158"/>
                </a:cubicBezTo>
                <a:cubicBezTo>
                  <a:pt x="2068" y="2158"/>
                  <a:pt x="2068" y="2158"/>
                  <a:pt x="2068" y="2158"/>
                </a:cubicBezTo>
                <a:cubicBezTo>
                  <a:pt x="2067" y="2157"/>
                  <a:pt x="2067" y="2155"/>
                  <a:pt x="2066" y="2153"/>
                </a:cubicBezTo>
                <a:cubicBezTo>
                  <a:pt x="2065" y="2151"/>
                  <a:pt x="2064" y="2150"/>
                  <a:pt x="2062" y="2149"/>
                </a:cubicBezTo>
                <a:close/>
                <a:moveTo>
                  <a:pt x="2062" y="1443"/>
                </a:moveTo>
                <a:cubicBezTo>
                  <a:pt x="2062" y="1443"/>
                  <a:pt x="2061" y="1443"/>
                  <a:pt x="2061" y="1443"/>
                </a:cubicBezTo>
                <a:cubicBezTo>
                  <a:pt x="2059" y="1441"/>
                  <a:pt x="2056" y="1442"/>
                  <a:pt x="2053" y="1443"/>
                </a:cubicBezTo>
                <a:cubicBezTo>
                  <a:pt x="2040" y="1448"/>
                  <a:pt x="2029" y="1463"/>
                  <a:pt x="2020" y="1476"/>
                </a:cubicBezTo>
                <a:cubicBezTo>
                  <a:pt x="2008" y="1493"/>
                  <a:pt x="1993" y="1529"/>
                  <a:pt x="1996" y="1535"/>
                </a:cubicBezTo>
                <a:cubicBezTo>
                  <a:pt x="1999" y="1542"/>
                  <a:pt x="2037" y="1517"/>
                  <a:pt x="2052" y="1496"/>
                </a:cubicBezTo>
                <a:cubicBezTo>
                  <a:pt x="2060" y="1485"/>
                  <a:pt x="2075" y="1463"/>
                  <a:pt x="2066" y="1448"/>
                </a:cubicBezTo>
                <a:cubicBezTo>
                  <a:pt x="2065" y="1446"/>
                  <a:pt x="2064" y="1444"/>
                  <a:pt x="2062" y="1443"/>
                </a:cubicBezTo>
                <a:close/>
                <a:moveTo>
                  <a:pt x="1628" y="1818"/>
                </a:moveTo>
                <a:cubicBezTo>
                  <a:pt x="1634" y="1810"/>
                  <a:pt x="1640" y="1802"/>
                  <a:pt x="1645" y="1794"/>
                </a:cubicBezTo>
                <a:cubicBezTo>
                  <a:pt x="1652" y="1782"/>
                  <a:pt x="1658" y="1770"/>
                  <a:pt x="1664" y="1758"/>
                </a:cubicBezTo>
                <a:cubicBezTo>
                  <a:pt x="1669" y="1745"/>
                  <a:pt x="1675" y="1733"/>
                  <a:pt x="1673" y="1718"/>
                </a:cubicBezTo>
                <a:cubicBezTo>
                  <a:pt x="1673" y="1715"/>
                  <a:pt x="1672" y="1712"/>
                  <a:pt x="1671" y="1710"/>
                </a:cubicBezTo>
                <a:cubicBezTo>
                  <a:pt x="1668" y="1707"/>
                  <a:pt x="1665" y="1707"/>
                  <a:pt x="1662" y="1708"/>
                </a:cubicBezTo>
                <a:cubicBezTo>
                  <a:pt x="1655" y="1710"/>
                  <a:pt x="1651" y="1716"/>
                  <a:pt x="1647" y="1722"/>
                </a:cubicBezTo>
                <a:cubicBezTo>
                  <a:pt x="1642" y="1730"/>
                  <a:pt x="1637" y="1738"/>
                  <a:pt x="1634" y="1746"/>
                </a:cubicBezTo>
                <a:cubicBezTo>
                  <a:pt x="1628" y="1761"/>
                  <a:pt x="1624" y="1776"/>
                  <a:pt x="1619" y="1792"/>
                </a:cubicBezTo>
                <a:cubicBezTo>
                  <a:pt x="1615" y="1806"/>
                  <a:pt x="1606" y="1833"/>
                  <a:pt x="1610" y="1837"/>
                </a:cubicBezTo>
                <a:cubicBezTo>
                  <a:pt x="1613" y="1841"/>
                  <a:pt x="1623" y="1826"/>
                  <a:pt x="1628" y="1818"/>
                </a:cubicBezTo>
                <a:close/>
                <a:moveTo>
                  <a:pt x="142" y="1794"/>
                </a:moveTo>
                <a:cubicBezTo>
                  <a:pt x="142" y="1794"/>
                  <a:pt x="141" y="1794"/>
                  <a:pt x="141" y="1794"/>
                </a:cubicBezTo>
                <a:cubicBezTo>
                  <a:pt x="139" y="1792"/>
                  <a:pt x="136" y="1793"/>
                  <a:pt x="133" y="1794"/>
                </a:cubicBezTo>
                <a:cubicBezTo>
                  <a:pt x="120" y="1799"/>
                  <a:pt x="109" y="1813"/>
                  <a:pt x="100" y="1827"/>
                </a:cubicBezTo>
                <a:cubicBezTo>
                  <a:pt x="89" y="1844"/>
                  <a:pt x="73" y="1880"/>
                  <a:pt x="76" y="1886"/>
                </a:cubicBezTo>
                <a:cubicBezTo>
                  <a:pt x="79" y="1892"/>
                  <a:pt x="117" y="1868"/>
                  <a:pt x="132" y="1847"/>
                </a:cubicBezTo>
                <a:cubicBezTo>
                  <a:pt x="140" y="1836"/>
                  <a:pt x="155" y="1814"/>
                  <a:pt x="146" y="1799"/>
                </a:cubicBezTo>
                <a:cubicBezTo>
                  <a:pt x="145" y="1797"/>
                  <a:pt x="144" y="1795"/>
                  <a:pt x="142" y="1794"/>
                </a:cubicBezTo>
                <a:close/>
                <a:moveTo>
                  <a:pt x="49" y="1751"/>
                </a:moveTo>
                <a:cubicBezTo>
                  <a:pt x="45" y="1736"/>
                  <a:pt x="39" y="1713"/>
                  <a:pt x="26" y="1708"/>
                </a:cubicBezTo>
                <a:cubicBezTo>
                  <a:pt x="21" y="1706"/>
                  <a:pt x="16" y="1707"/>
                  <a:pt x="13" y="1712"/>
                </a:cubicBezTo>
                <a:cubicBezTo>
                  <a:pt x="9" y="1717"/>
                  <a:pt x="9" y="1726"/>
                  <a:pt x="11" y="1733"/>
                </a:cubicBezTo>
                <a:cubicBezTo>
                  <a:pt x="17" y="1754"/>
                  <a:pt x="25" y="1774"/>
                  <a:pt x="35" y="1793"/>
                </a:cubicBezTo>
                <a:cubicBezTo>
                  <a:pt x="40" y="1802"/>
                  <a:pt x="46" y="1811"/>
                  <a:pt x="51" y="1819"/>
                </a:cubicBezTo>
                <a:cubicBezTo>
                  <a:pt x="54" y="1823"/>
                  <a:pt x="68" y="1848"/>
                  <a:pt x="68" y="1838"/>
                </a:cubicBezTo>
                <a:cubicBezTo>
                  <a:pt x="68" y="1826"/>
                  <a:pt x="65" y="1813"/>
                  <a:pt x="62" y="1802"/>
                </a:cubicBezTo>
                <a:cubicBezTo>
                  <a:pt x="59" y="1784"/>
                  <a:pt x="54" y="1767"/>
                  <a:pt x="49" y="1751"/>
                </a:cubicBezTo>
                <a:close/>
                <a:moveTo>
                  <a:pt x="74" y="1778"/>
                </a:moveTo>
                <a:cubicBezTo>
                  <a:pt x="76" y="1773"/>
                  <a:pt x="77" y="1767"/>
                  <a:pt x="78" y="1762"/>
                </a:cubicBezTo>
                <a:cubicBezTo>
                  <a:pt x="80" y="1752"/>
                  <a:pt x="81" y="1742"/>
                  <a:pt x="82" y="1731"/>
                </a:cubicBezTo>
                <a:cubicBezTo>
                  <a:pt x="85" y="1715"/>
                  <a:pt x="87" y="1698"/>
                  <a:pt x="87" y="1680"/>
                </a:cubicBezTo>
                <a:cubicBezTo>
                  <a:pt x="88" y="1666"/>
                  <a:pt x="89" y="1643"/>
                  <a:pt x="77" y="1636"/>
                </a:cubicBezTo>
                <a:cubicBezTo>
                  <a:pt x="72" y="1633"/>
                  <a:pt x="65" y="1635"/>
                  <a:pt x="61" y="1640"/>
                </a:cubicBezTo>
                <a:cubicBezTo>
                  <a:pt x="57" y="1645"/>
                  <a:pt x="55" y="1653"/>
                  <a:pt x="54" y="1660"/>
                </a:cubicBezTo>
                <a:cubicBezTo>
                  <a:pt x="55" y="1685"/>
                  <a:pt x="58" y="1710"/>
                  <a:pt x="61" y="1735"/>
                </a:cubicBezTo>
                <a:cubicBezTo>
                  <a:pt x="63" y="1745"/>
                  <a:pt x="64" y="1755"/>
                  <a:pt x="66" y="1764"/>
                </a:cubicBezTo>
                <a:cubicBezTo>
                  <a:pt x="67" y="1767"/>
                  <a:pt x="70" y="1786"/>
                  <a:pt x="74" y="1778"/>
                </a:cubicBezTo>
                <a:close/>
                <a:moveTo>
                  <a:pt x="92" y="1818"/>
                </a:moveTo>
                <a:cubicBezTo>
                  <a:pt x="98" y="1810"/>
                  <a:pt x="104" y="1802"/>
                  <a:pt x="109" y="1794"/>
                </a:cubicBezTo>
                <a:cubicBezTo>
                  <a:pt x="116" y="1782"/>
                  <a:pt x="122" y="1770"/>
                  <a:pt x="128" y="1758"/>
                </a:cubicBezTo>
                <a:cubicBezTo>
                  <a:pt x="133" y="1745"/>
                  <a:pt x="139" y="1733"/>
                  <a:pt x="137" y="1718"/>
                </a:cubicBezTo>
                <a:cubicBezTo>
                  <a:pt x="137" y="1715"/>
                  <a:pt x="136" y="1712"/>
                  <a:pt x="135" y="1710"/>
                </a:cubicBezTo>
                <a:cubicBezTo>
                  <a:pt x="132" y="1707"/>
                  <a:pt x="129" y="1707"/>
                  <a:pt x="126" y="1708"/>
                </a:cubicBezTo>
                <a:cubicBezTo>
                  <a:pt x="119" y="1710"/>
                  <a:pt x="115" y="1716"/>
                  <a:pt x="111" y="1722"/>
                </a:cubicBezTo>
                <a:cubicBezTo>
                  <a:pt x="106" y="1730"/>
                  <a:pt x="101" y="1738"/>
                  <a:pt x="98" y="1746"/>
                </a:cubicBezTo>
                <a:cubicBezTo>
                  <a:pt x="92" y="1761"/>
                  <a:pt x="88" y="1776"/>
                  <a:pt x="83" y="1792"/>
                </a:cubicBezTo>
                <a:cubicBezTo>
                  <a:pt x="79" y="1806"/>
                  <a:pt x="70" y="1833"/>
                  <a:pt x="74" y="1837"/>
                </a:cubicBezTo>
                <a:cubicBezTo>
                  <a:pt x="77" y="1841"/>
                  <a:pt x="87" y="1826"/>
                  <a:pt x="92" y="1818"/>
                </a:cubicBezTo>
                <a:close/>
                <a:moveTo>
                  <a:pt x="438" y="1535"/>
                </a:moveTo>
                <a:cubicBezTo>
                  <a:pt x="440" y="1536"/>
                  <a:pt x="442" y="1538"/>
                  <a:pt x="444" y="1539"/>
                </a:cubicBezTo>
                <a:cubicBezTo>
                  <a:pt x="445" y="1539"/>
                  <a:pt x="446" y="1539"/>
                  <a:pt x="447" y="1539"/>
                </a:cubicBezTo>
                <a:cubicBezTo>
                  <a:pt x="448" y="1539"/>
                  <a:pt x="449" y="1538"/>
                  <a:pt x="450" y="1537"/>
                </a:cubicBezTo>
                <a:cubicBezTo>
                  <a:pt x="454" y="1532"/>
                  <a:pt x="448" y="1518"/>
                  <a:pt x="447" y="1514"/>
                </a:cubicBezTo>
                <a:cubicBezTo>
                  <a:pt x="443" y="1505"/>
                  <a:pt x="439" y="1497"/>
                  <a:pt x="435" y="1490"/>
                </a:cubicBezTo>
                <a:cubicBezTo>
                  <a:pt x="429" y="1476"/>
                  <a:pt x="422" y="1463"/>
                  <a:pt x="413" y="1451"/>
                </a:cubicBezTo>
                <a:cubicBezTo>
                  <a:pt x="410" y="1446"/>
                  <a:pt x="406" y="1442"/>
                  <a:pt x="401" y="1440"/>
                </a:cubicBezTo>
                <a:cubicBezTo>
                  <a:pt x="396" y="1438"/>
                  <a:pt x="390" y="1440"/>
                  <a:pt x="387" y="1445"/>
                </a:cubicBezTo>
                <a:cubicBezTo>
                  <a:pt x="385" y="1448"/>
                  <a:pt x="384" y="1453"/>
                  <a:pt x="385" y="1457"/>
                </a:cubicBezTo>
                <a:cubicBezTo>
                  <a:pt x="385" y="1461"/>
                  <a:pt x="386" y="1465"/>
                  <a:pt x="387" y="1469"/>
                </a:cubicBezTo>
                <a:cubicBezTo>
                  <a:pt x="398" y="1498"/>
                  <a:pt x="418" y="1518"/>
                  <a:pt x="438" y="1535"/>
                </a:cubicBezTo>
                <a:close/>
                <a:moveTo>
                  <a:pt x="142" y="1091"/>
                </a:moveTo>
                <a:cubicBezTo>
                  <a:pt x="142" y="1090"/>
                  <a:pt x="141" y="1090"/>
                  <a:pt x="141" y="1090"/>
                </a:cubicBezTo>
                <a:cubicBezTo>
                  <a:pt x="139" y="1089"/>
                  <a:pt x="136" y="1089"/>
                  <a:pt x="133" y="1090"/>
                </a:cubicBezTo>
                <a:cubicBezTo>
                  <a:pt x="120" y="1095"/>
                  <a:pt x="109" y="1110"/>
                  <a:pt x="100" y="1123"/>
                </a:cubicBezTo>
                <a:cubicBezTo>
                  <a:pt x="89" y="1140"/>
                  <a:pt x="73" y="1176"/>
                  <a:pt x="76" y="1182"/>
                </a:cubicBezTo>
                <a:cubicBezTo>
                  <a:pt x="79" y="1189"/>
                  <a:pt x="117" y="1164"/>
                  <a:pt x="132" y="1143"/>
                </a:cubicBezTo>
                <a:cubicBezTo>
                  <a:pt x="140" y="1132"/>
                  <a:pt x="155" y="1111"/>
                  <a:pt x="146" y="1095"/>
                </a:cubicBezTo>
                <a:cubicBezTo>
                  <a:pt x="145" y="1093"/>
                  <a:pt x="144" y="1092"/>
                  <a:pt x="142" y="1091"/>
                </a:cubicBezTo>
                <a:close/>
                <a:moveTo>
                  <a:pt x="142" y="382"/>
                </a:moveTo>
                <a:cubicBezTo>
                  <a:pt x="142" y="382"/>
                  <a:pt x="141" y="382"/>
                  <a:pt x="141" y="381"/>
                </a:cubicBezTo>
                <a:cubicBezTo>
                  <a:pt x="139" y="380"/>
                  <a:pt x="136" y="380"/>
                  <a:pt x="133" y="381"/>
                </a:cubicBezTo>
                <a:cubicBezTo>
                  <a:pt x="120" y="387"/>
                  <a:pt x="109" y="401"/>
                  <a:pt x="100" y="415"/>
                </a:cubicBezTo>
                <a:cubicBezTo>
                  <a:pt x="89" y="432"/>
                  <a:pt x="73" y="468"/>
                  <a:pt x="76" y="474"/>
                </a:cubicBezTo>
                <a:cubicBezTo>
                  <a:pt x="79" y="480"/>
                  <a:pt x="117" y="455"/>
                  <a:pt x="132" y="435"/>
                </a:cubicBezTo>
                <a:cubicBezTo>
                  <a:pt x="140" y="424"/>
                  <a:pt x="155" y="402"/>
                  <a:pt x="146" y="386"/>
                </a:cubicBezTo>
                <a:cubicBezTo>
                  <a:pt x="145" y="385"/>
                  <a:pt x="144" y="383"/>
                  <a:pt x="142" y="382"/>
                </a:cubicBezTo>
                <a:close/>
                <a:moveTo>
                  <a:pt x="401" y="2146"/>
                </a:moveTo>
                <a:cubicBezTo>
                  <a:pt x="396" y="2144"/>
                  <a:pt x="390" y="2145"/>
                  <a:pt x="387" y="2151"/>
                </a:cubicBezTo>
                <a:cubicBezTo>
                  <a:pt x="386" y="2153"/>
                  <a:pt x="385" y="2156"/>
                  <a:pt x="385" y="2158"/>
                </a:cubicBezTo>
                <a:cubicBezTo>
                  <a:pt x="415" y="2158"/>
                  <a:pt x="415" y="2158"/>
                  <a:pt x="415" y="2158"/>
                </a:cubicBezTo>
                <a:cubicBezTo>
                  <a:pt x="414" y="2158"/>
                  <a:pt x="414" y="2157"/>
                  <a:pt x="413" y="2157"/>
                </a:cubicBezTo>
                <a:cubicBezTo>
                  <a:pt x="410" y="2152"/>
                  <a:pt x="406" y="2147"/>
                  <a:pt x="401" y="2146"/>
                </a:cubicBezTo>
                <a:close/>
                <a:moveTo>
                  <a:pt x="66" y="352"/>
                </a:moveTo>
                <a:cubicBezTo>
                  <a:pt x="67" y="355"/>
                  <a:pt x="70" y="374"/>
                  <a:pt x="74" y="366"/>
                </a:cubicBezTo>
                <a:cubicBezTo>
                  <a:pt x="76" y="361"/>
                  <a:pt x="77" y="355"/>
                  <a:pt x="78" y="350"/>
                </a:cubicBezTo>
                <a:cubicBezTo>
                  <a:pt x="80" y="340"/>
                  <a:pt x="81" y="329"/>
                  <a:pt x="82" y="319"/>
                </a:cubicBezTo>
                <a:cubicBezTo>
                  <a:pt x="85" y="302"/>
                  <a:pt x="87" y="285"/>
                  <a:pt x="87" y="268"/>
                </a:cubicBezTo>
                <a:cubicBezTo>
                  <a:pt x="88" y="254"/>
                  <a:pt x="89" y="231"/>
                  <a:pt x="77" y="224"/>
                </a:cubicBezTo>
                <a:cubicBezTo>
                  <a:pt x="72" y="221"/>
                  <a:pt x="65" y="223"/>
                  <a:pt x="61" y="228"/>
                </a:cubicBezTo>
                <a:cubicBezTo>
                  <a:pt x="57" y="233"/>
                  <a:pt x="55" y="240"/>
                  <a:pt x="54" y="248"/>
                </a:cubicBezTo>
                <a:cubicBezTo>
                  <a:pt x="55" y="273"/>
                  <a:pt x="58" y="298"/>
                  <a:pt x="61" y="323"/>
                </a:cubicBezTo>
                <a:cubicBezTo>
                  <a:pt x="63" y="333"/>
                  <a:pt x="64" y="342"/>
                  <a:pt x="66" y="352"/>
                </a:cubicBezTo>
                <a:close/>
                <a:moveTo>
                  <a:pt x="49" y="1047"/>
                </a:moveTo>
                <a:cubicBezTo>
                  <a:pt x="45" y="1032"/>
                  <a:pt x="39" y="1009"/>
                  <a:pt x="26" y="1004"/>
                </a:cubicBezTo>
                <a:cubicBezTo>
                  <a:pt x="21" y="1003"/>
                  <a:pt x="16" y="1004"/>
                  <a:pt x="13" y="1008"/>
                </a:cubicBezTo>
                <a:cubicBezTo>
                  <a:pt x="9" y="1014"/>
                  <a:pt x="9" y="1022"/>
                  <a:pt x="11" y="1029"/>
                </a:cubicBezTo>
                <a:cubicBezTo>
                  <a:pt x="17" y="1050"/>
                  <a:pt x="25" y="1070"/>
                  <a:pt x="35" y="1089"/>
                </a:cubicBezTo>
                <a:cubicBezTo>
                  <a:pt x="40" y="1098"/>
                  <a:pt x="46" y="1107"/>
                  <a:pt x="51" y="1116"/>
                </a:cubicBezTo>
                <a:cubicBezTo>
                  <a:pt x="54" y="1120"/>
                  <a:pt x="68" y="1144"/>
                  <a:pt x="68" y="1134"/>
                </a:cubicBezTo>
                <a:cubicBezTo>
                  <a:pt x="68" y="1122"/>
                  <a:pt x="65" y="1109"/>
                  <a:pt x="62" y="1098"/>
                </a:cubicBezTo>
                <a:cubicBezTo>
                  <a:pt x="59" y="1081"/>
                  <a:pt x="54" y="1064"/>
                  <a:pt x="49" y="1047"/>
                </a:cubicBezTo>
                <a:close/>
                <a:moveTo>
                  <a:pt x="1206" y="1535"/>
                </a:moveTo>
                <a:cubicBezTo>
                  <a:pt x="1208" y="1536"/>
                  <a:pt x="1210" y="1538"/>
                  <a:pt x="1212" y="1539"/>
                </a:cubicBezTo>
                <a:cubicBezTo>
                  <a:pt x="1213" y="1539"/>
                  <a:pt x="1214" y="1539"/>
                  <a:pt x="1215" y="1539"/>
                </a:cubicBezTo>
                <a:cubicBezTo>
                  <a:pt x="1216" y="1539"/>
                  <a:pt x="1217" y="1538"/>
                  <a:pt x="1218" y="1537"/>
                </a:cubicBezTo>
                <a:cubicBezTo>
                  <a:pt x="1222" y="1532"/>
                  <a:pt x="1216" y="1518"/>
                  <a:pt x="1215" y="1514"/>
                </a:cubicBezTo>
                <a:cubicBezTo>
                  <a:pt x="1211" y="1505"/>
                  <a:pt x="1207" y="1497"/>
                  <a:pt x="1203" y="1490"/>
                </a:cubicBezTo>
                <a:cubicBezTo>
                  <a:pt x="1197" y="1476"/>
                  <a:pt x="1190" y="1463"/>
                  <a:pt x="1181" y="1451"/>
                </a:cubicBezTo>
                <a:cubicBezTo>
                  <a:pt x="1178" y="1446"/>
                  <a:pt x="1174" y="1442"/>
                  <a:pt x="1169" y="1440"/>
                </a:cubicBezTo>
                <a:cubicBezTo>
                  <a:pt x="1164" y="1438"/>
                  <a:pt x="1158" y="1440"/>
                  <a:pt x="1155" y="1445"/>
                </a:cubicBezTo>
                <a:cubicBezTo>
                  <a:pt x="1153" y="1448"/>
                  <a:pt x="1152" y="1453"/>
                  <a:pt x="1153" y="1457"/>
                </a:cubicBezTo>
                <a:cubicBezTo>
                  <a:pt x="1153" y="1461"/>
                  <a:pt x="1154" y="1465"/>
                  <a:pt x="1155" y="1469"/>
                </a:cubicBezTo>
                <a:cubicBezTo>
                  <a:pt x="1166" y="1498"/>
                  <a:pt x="1186" y="1518"/>
                  <a:pt x="1206" y="1535"/>
                </a:cubicBezTo>
                <a:close/>
                <a:moveTo>
                  <a:pt x="3" y="1116"/>
                </a:moveTo>
                <a:cubicBezTo>
                  <a:pt x="14" y="1145"/>
                  <a:pt x="34" y="1165"/>
                  <a:pt x="54" y="1182"/>
                </a:cubicBezTo>
                <a:cubicBezTo>
                  <a:pt x="56" y="1184"/>
                  <a:pt x="58" y="1185"/>
                  <a:pt x="60" y="1186"/>
                </a:cubicBezTo>
                <a:cubicBezTo>
                  <a:pt x="61" y="1186"/>
                  <a:pt x="62" y="1186"/>
                  <a:pt x="63" y="1186"/>
                </a:cubicBezTo>
                <a:cubicBezTo>
                  <a:pt x="64" y="1186"/>
                  <a:pt x="65" y="1185"/>
                  <a:pt x="66" y="1184"/>
                </a:cubicBezTo>
                <a:cubicBezTo>
                  <a:pt x="70" y="1179"/>
                  <a:pt x="64" y="1166"/>
                  <a:pt x="63" y="1161"/>
                </a:cubicBezTo>
                <a:cubicBezTo>
                  <a:pt x="59" y="1152"/>
                  <a:pt x="55" y="1145"/>
                  <a:pt x="51" y="1137"/>
                </a:cubicBezTo>
                <a:cubicBezTo>
                  <a:pt x="45" y="1123"/>
                  <a:pt x="38" y="1110"/>
                  <a:pt x="29" y="1098"/>
                </a:cubicBezTo>
                <a:cubicBezTo>
                  <a:pt x="26" y="1093"/>
                  <a:pt x="22" y="1089"/>
                  <a:pt x="17" y="1087"/>
                </a:cubicBezTo>
                <a:cubicBezTo>
                  <a:pt x="12" y="1085"/>
                  <a:pt x="6" y="1087"/>
                  <a:pt x="3" y="1092"/>
                </a:cubicBezTo>
                <a:cubicBezTo>
                  <a:pt x="1" y="1096"/>
                  <a:pt x="0" y="1100"/>
                  <a:pt x="1" y="1104"/>
                </a:cubicBezTo>
                <a:cubicBezTo>
                  <a:pt x="1" y="1108"/>
                  <a:pt x="2" y="1112"/>
                  <a:pt x="3" y="1116"/>
                </a:cubicBezTo>
                <a:close/>
                <a:moveTo>
                  <a:pt x="51" y="1840"/>
                </a:moveTo>
                <a:cubicBezTo>
                  <a:pt x="45" y="1827"/>
                  <a:pt x="38" y="1814"/>
                  <a:pt x="29" y="1802"/>
                </a:cubicBezTo>
                <a:cubicBezTo>
                  <a:pt x="26" y="1797"/>
                  <a:pt x="22" y="1793"/>
                  <a:pt x="17" y="1791"/>
                </a:cubicBezTo>
                <a:cubicBezTo>
                  <a:pt x="12" y="1789"/>
                  <a:pt x="6" y="1791"/>
                  <a:pt x="3" y="1796"/>
                </a:cubicBezTo>
                <a:cubicBezTo>
                  <a:pt x="1" y="1799"/>
                  <a:pt x="0" y="1804"/>
                  <a:pt x="1" y="1808"/>
                </a:cubicBezTo>
                <a:cubicBezTo>
                  <a:pt x="1" y="1812"/>
                  <a:pt x="2" y="1816"/>
                  <a:pt x="3" y="1820"/>
                </a:cubicBezTo>
                <a:cubicBezTo>
                  <a:pt x="14" y="1849"/>
                  <a:pt x="34" y="1869"/>
                  <a:pt x="54" y="1886"/>
                </a:cubicBezTo>
                <a:cubicBezTo>
                  <a:pt x="56" y="1887"/>
                  <a:pt x="58" y="1889"/>
                  <a:pt x="60" y="1889"/>
                </a:cubicBezTo>
                <a:cubicBezTo>
                  <a:pt x="61" y="1890"/>
                  <a:pt x="62" y="1890"/>
                  <a:pt x="63" y="1890"/>
                </a:cubicBezTo>
                <a:cubicBezTo>
                  <a:pt x="64" y="1889"/>
                  <a:pt x="65" y="1889"/>
                  <a:pt x="66" y="1888"/>
                </a:cubicBezTo>
                <a:cubicBezTo>
                  <a:pt x="70" y="1883"/>
                  <a:pt x="64" y="1869"/>
                  <a:pt x="63" y="1865"/>
                </a:cubicBezTo>
                <a:cubicBezTo>
                  <a:pt x="59" y="1856"/>
                  <a:pt x="55" y="1848"/>
                  <a:pt x="51" y="1840"/>
                </a:cubicBezTo>
                <a:close/>
                <a:moveTo>
                  <a:pt x="3" y="408"/>
                </a:moveTo>
                <a:cubicBezTo>
                  <a:pt x="14" y="437"/>
                  <a:pt x="34" y="457"/>
                  <a:pt x="54" y="474"/>
                </a:cubicBezTo>
                <a:cubicBezTo>
                  <a:pt x="56" y="475"/>
                  <a:pt x="58" y="477"/>
                  <a:pt x="60" y="477"/>
                </a:cubicBezTo>
                <a:cubicBezTo>
                  <a:pt x="61" y="478"/>
                  <a:pt x="62" y="478"/>
                  <a:pt x="63" y="477"/>
                </a:cubicBezTo>
                <a:cubicBezTo>
                  <a:pt x="64" y="477"/>
                  <a:pt x="65" y="477"/>
                  <a:pt x="66" y="475"/>
                </a:cubicBezTo>
                <a:cubicBezTo>
                  <a:pt x="70" y="470"/>
                  <a:pt x="64" y="457"/>
                  <a:pt x="63" y="452"/>
                </a:cubicBezTo>
                <a:cubicBezTo>
                  <a:pt x="59" y="444"/>
                  <a:pt x="55" y="436"/>
                  <a:pt x="51" y="428"/>
                </a:cubicBezTo>
                <a:cubicBezTo>
                  <a:pt x="45" y="415"/>
                  <a:pt x="38" y="402"/>
                  <a:pt x="29" y="390"/>
                </a:cubicBezTo>
                <a:cubicBezTo>
                  <a:pt x="26" y="385"/>
                  <a:pt x="22" y="380"/>
                  <a:pt x="17" y="379"/>
                </a:cubicBezTo>
                <a:cubicBezTo>
                  <a:pt x="12" y="377"/>
                  <a:pt x="6" y="379"/>
                  <a:pt x="3" y="384"/>
                </a:cubicBezTo>
                <a:cubicBezTo>
                  <a:pt x="1" y="387"/>
                  <a:pt x="0" y="392"/>
                  <a:pt x="1" y="396"/>
                </a:cubicBezTo>
                <a:cubicBezTo>
                  <a:pt x="1" y="400"/>
                  <a:pt x="2" y="404"/>
                  <a:pt x="3" y="408"/>
                </a:cubicBezTo>
                <a:close/>
                <a:moveTo>
                  <a:pt x="35" y="380"/>
                </a:moveTo>
                <a:cubicBezTo>
                  <a:pt x="40" y="390"/>
                  <a:pt x="46" y="399"/>
                  <a:pt x="51" y="407"/>
                </a:cubicBezTo>
                <a:cubicBezTo>
                  <a:pt x="54" y="411"/>
                  <a:pt x="68" y="435"/>
                  <a:pt x="68" y="425"/>
                </a:cubicBezTo>
                <a:cubicBezTo>
                  <a:pt x="68" y="414"/>
                  <a:pt x="65" y="401"/>
                  <a:pt x="62" y="390"/>
                </a:cubicBezTo>
                <a:cubicBezTo>
                  <a:pt x="59" y="372"/>
                  <a:pt x="54" y="355"/>
                  <a:pt x="49" y="338"/>
                </a:cubicBezTo>
                <a:cubicBezTo>
                  <a:pt x="45" y="324"/>
                  <a:pt x="39" y="300"/>
                  <a:pt x="26" y="296"/>
                </a:cubicBezTo>
                <a:cubicBezTo>
                  <a:pt x="21" y="294"/>
                  <a:pt x="16" y="295"/>
                  <a:pt x="13" y="300"/>
                </a:cubicBezTo>
                <a:cubicBezTo>
                  <a:pt x="9" y="305"/>
                  <a:pt x="9" y="314"/>
                  <a:pt x="11" y="320"/>
                </a:cubicBezTo>
                <a:cubicBezTo>
                  <a:pt x="17" y="342"/>
                  <a:pt x="25" y="362"/>
                  <a:pt x="35" y="380"/>
                </a:cubicBezTo>
                <a:close/>
                <a:moveTo>
                  <a:pt x="842" y="1778"/>
                </a:moveTo>
                <a:cubicBezTo>
                  <a:pt x="844" y="1773"/>
                  <a:pt x="845" y="1767"/>
                  <a:pt x="846" y="1762"/>
                </a:cubicBezTo>
                <a:cubicBezTo>
                  <a:pt x="848" y="1752"/>
                  <a:pt x="849" y="1742"/>
                  <a:pt x="850" y="1731"/>
                </a:cubicBezTo>
                <a:cubicBezTo>
                  <a:pt x="853" y="1715"/>
                  <a:pt x="854" y="1698"/>
                  <a:pt x="855" y="1680"/>
                </a:cubicBezTo>
                <a:cubicBezTo>
                  <a:pt x="856" y="1666"/>
                  <a:pt x="857" y="1643"/>
                  <a:pt x="845" y="1636"/>
                </a:cubicBezTo>
                <a:cubicBezTo>
                  <a:pt x="840" y="1633"/>
                  <a:pt x="833" y="1635"/>
                  <a:pt x="829" y="1640"/>
                </a:cubicBezTo>
                <a:cubicBezTo>
                  <a:pt x="825" y="1645"/>
                  <a:pt x="823" y="1653"/>
                  <a:pt x="822" y="1660"/>
                </a:cubicBezTo>
                <a:cubicBezTo>
                  <a:pt x="823" y="1685"/>
                  <a:pt x="826" y="1710"/>
                  <a:pt x="829" y="1735"/>
                </a:cubicBezTo>
                <a:cubicBezTo>
                  <a:pt x="831" y="1745"/>
                  <a:pt x="832" y="1755"/>
                  <a:pt x="834" y="1764"/>
                </a:cubicBezTo>
                <a:cubicBezTo>
                  <a:pt x="835" y="1767"/>
                  <a:pt x="838" y="1786"/>
                  <a:pt x="842" y="1778"/>
                </a:cubicBezTo>
                <a:close/>
                <a:moveTo>
                  <a:pt x="860" y="1818"/>
                </a:moveTo>
                <a:cubicBezTo>
                  <a:pt x="866" y="1810"/>
                  <a:pt x="872" y="1802"/>
                  <a:pt x="877" y="1794"/>
                </a:cubicBezTo>
                <a:cubicBezTo>
                  <a:pt x="884" y="1782"/>
                  <a:pt x="890" y="1770"/>
                  <a:pt x="896" y="1758"/>
                </a:cubicBezTo>
                <a:cubicBezTo>
                  <a:pt x="901" y="1745"/>
                  <a:pt x="907" y="1733"/>
                  <a:pt x="905" y="1718"/>
                </a:cubicBezTo>
                <a:cubicBezTo>
                  <a:pt x="905" y="1715"/>
                  <a:pt x="904" y="1712"/>
                  <a:pt x="903" y="1710"/>
                </a:cubicBezTo>
                <a:cubicBezTo>
                  <a:pt x="900" y="1707"/>
                  <a:pt x="897" y="1707"/>
                  <a:pt x="894" y="1708"/>
                </a:cubicBezTo>
                <a:cubicBezTo>
                  <a:pt x="887" y="1710"/>
                  <a:pt x="883" y="1716"/>
                  <a:pt x="879" y="1722"/>
                </a:cubicBezTo>
                <a:cubicBezTo>
                  <a:pt x="874" y="1730"/>
                  <a:pt x="869" y="1738"/>
                  <a:pt x="866" y="1746"/>
                </a:cubicBezTo>
                <a:cubicBezTo>
                  <a:pt x="860" y="1761"/>
                  <a:pt x="856" y="1776"/>
                  <a:pt x="851" y="1792"/>
                </a:cubicBezTo>
                <a:cubicBezTo>
                  <a:pt x="847" y="1806"/>
                  <a:pt x="838" y="1833"/>
                  <a:pt x="842" y="1837"/>
                </a:cubicBezTo>
                <a:cubicBezTo>
                  <a:pt x="845" y="1841"/>
                  <a:pt x="855" y="1826"/>
                  <a:pt x="860" y="1818"/>
                </a:cubicBezTo>
                <a:close/>
                <a:moveTo>
                  <a:pt x="817" y="1751"/>
                </a:moveTo>
                <a:cubicBezTo>
                  <a:pt x="813" y="1736"/>
                  <a:pt x="807" y="1713"/>
                  <a:pt x="793" y="1708"/>
                </a:cubicBezTo>
                <a:cubicBezTo>
                  <a:pt x="789" y="1706"/>
                  <a:pt x="784" y="1707"/>
                  <a:pt x="781" y="1712"/>
                </a:cubicBezTo>
                <a:cubicBezTo>
                  <a:pt x="777" y="1717"/>
                  <a:pt x="777" y="1726"/>
                  <a:pt x="779" y="1733"/>
                </a:cubicBezTo>
                <a:cubicBezTo>
                  <a:pt x="785" y="1754"/>
                  <a:pt x="793" y="1774"/>
                  <a:pt x="803" y="1793"/>
                </a:cubicBezTo>
                <a:cubicBezTo>
                  <a:pt x="808" y="1802"/>
                  <a:pt x="814" y="1811"/>
                  <a:pt x="819" y="1819"/>
                </a:cubicBezTo>
                <a:cubicBezTo>
                  <a:pt x="822" y="1823"/>
                  <a:pt x="836" y="1848"/>
                  <a:pt x="836" y="1838"/>
                </a:cubicBezTo>
                <a:cubicBezTo>
                  <a:pt x="836" y="1826"/>
                  <a:pt x="833" y="1813"/>
                  <a:pt x="830" y="1802"/>
                </a:cubicBezTo>
                <a:cubicBezTo>
                  <a:pt x="827" y="1784"/>
                  <a:pt x="822" y="1767"/>
                  <a:pt x="817" y="1751"/>
                </a:cubicBezTo>
                <a:close/>
                <a:moveTo>
                  <a:pt x="910" y="1091"/>
                </a:moveTo>
                <a:cubicBezTo>
                  <a:pt x="910" y="1090"/>
                  <a:pt x="909" y="1090"/>
                  <a:pt x="909" y="1090"/>
                </a:cubicBezTo>
                <a:cubicBezTo>
                  <a:pt x="907" y="1089"/>
                  <a:pt x="904" y="1089"/>
                  <a:pt x="901" y="1090"/>
                </a:cubicBezTo>
                <a:cubicBezTo>
                  <a:pt x="888" y="1095"/>
                  <a:pt x="877" y="1110"/>
                  <a:pt x="868" y="1123"/>
                </a:cubicBezTo>
                <a:cubicBezTo>
                  <a:pt x="857" y="1140"/>
                  <a:pt x="841" y="1176"/>
                  <a:pt x="844" y="1182"/>
                </a:cubicBezTo>
                <a:cubicBezTo>
                  <a:pt x="847" y="1189"/>
                  <a:pt x="885" y="1164"/>
                  <a:pt x="900" y="1143"/>
                </a:cubicBezTo>
                <a:cubicBezTo>
                  <a:pt x="908" y="1132"/>
                  <a:pt x="923" y="1111"/>
                  <a:pt x="914" y="1095"/>
                </a:cubicBezTo>
                <a:cubicBezTo>
                  <a:pt x="913" y="1093"/>
                  <a:pt x="912" y="1092"/>
                  <a:pt x="910" y="1091"/>
                </a:cubicBezTo>
                <a:close/>
                <a:moveTo>
                  <a:pt x="910" y="1794"/>
                </a:moveTo>
                <a:cubicBezTo>
                  <a:pt x="910" y="1794"/>
                  <a:pt x="909" y="1794"/>
                  <a:pt x="909" y="1794"/>
                </a:cubicBezTo>
                <a:cubicBezTo>
                  <a:pt x="907" y="1792"/>
                  <a:pt x="904" y="1793"/>
                  <a:pt x="901" y="1794"/>
                </a:cubicBezTo>
                <a:cubicBezTo>
                  <a:pt x="888" y="1799"/>
                  <a:pt x="877" y="1813"/>
                  <a:pt x="868" y="1827"/>
                </a:cubicBezTo>
                <a:cubicBezTo>
                  <a:pt x="857" y="1844"/>
                  <a:pt x="841" y="1880"/>
                  <a:pt x="844" y="1886"/>
                </a:cubicBezTo>
                <a:cubicBezTo>
                  <a:pt x="847" y="1892"/>
                  <a:pt x="885" y="1868"/>
                  <a:pt x="900" y="1847"/>
                </a:cubicBezTo>
                <a:cubicBezTo>
                  <a:pt x="908" y="1836"/>
                  <a:pt x="923" y="1814"/>
                  <a:pt x="914" y="1799"/>
                </a:cubicBezTo>
                <a:cubicBezTo>
                  <a:pt x="913" y="1797"/>
                  <a:pt x="912" y="1795"/>
                  <a:pt x="910" y="1794"/>
                </a:cubicBezTo>
                <a:close/>
                <a:moveTo>
                  <a:pt x="910" y="382"/>
                </a:moveTo>
                <a:cubicBezTo>
                  <a:pt x="910" y="382"/>
                  <a:pt x="909" y="382"/>
                  <a:pt x="909" y="381"/>
                </a:cubicBezTo>
                <a:cubicBezTo>
                  <a:pt x="907" y="380"/>
                  <a:pt x="904" y="380"/>
                  <a:pt x="901" y="381"/>
                </a:cubicBezTo>
                <a:cubicBezTo>
                  <a:pt x="888" y="387"/>
                  <a:pt x="877" y="401"/>
                  <a:pt x="868" y="415"/>
                </a:cubicBezTo>
                <a:cubicBezTo>
                  <a:pt x="857" y="432"/>
                  <a:pt x="841" y="468"/>
                  <a:pt x="844" y="474"/>
                </a:cubicBezTo>
                <a:cubicBezTo>
                  <a:pt x="847" y="480"/>
                  <a:pt x="885" y="455"/>
                  <a:pt x="900" y="435"/>
                </a:cubicBezTo>
                <a:cubicBezTo>
                  <a:pt x="908" y="424"/>
                  <a:pt x="923" y="402"/>
                  <a:pt x="914" y="386"/>
                </a:cubicBezTo>
                <a:cubicBezTo>
                  <a:pt x="913" y="385"/>
                  <a:pt x="912" y="383"/>
                  <a:pt x="910" y="382"/>
                </a:cubicBezTo>
                <a:close/>
                <a:moveTo>
                  <a:pt x="819" y="1840"/>
                </a:moveTo>
                <a:cubicBezTo>
                  <a:pt x="813" y="1827"/>
                  <a:pt x="806" y="1814"/>
                  <a:pt x="797" y="1802"/>
                </a:cubicBezTo>
                <a:cubicBezTo>
                  <a:pt x="794" y="1797"/>
                  <a:pt x="790" y="1793"/>
                  <a:pt x="785" y="1791"/>
                </a:cubicBezTo>
                <a:cubicBezTo>
                  <a:pt x="780" y="1789"/>
                  <a:pt x="774" y="1791"/>
                  <a:pt x="771" y="1796"/>
                </a:cubicBezTo>
                <a:cubicBezTo>
                  <a:pt x="769" y="1799"/>
                  <a:pt x="768" y="1804"/>
                  <a:pt x="769" y="1808"/>
                </a:cubicBezTo>
                <a:cubicBezTo>
                  <a:pt x="769" y="1812"/>
                  <a:pt x="770" y="1816"/>
                  <a:pt x="771" y="1820"/>
                </a:cubicBezTo>
                <a:cubicBezTo>
                  <a:pt x="782" y="1849"/>
                  <a:pt x="802" y="1869"/>
                  <a:pt x="822" y="1886"/>
                </a:cubicBezTo>
                <a:cubicBezTo>
                  <a:pt x="824" y="1887"/>
                  <a:pt x="826" y="1889"/>
                  <a:pt x="828" y="1889"/>
                </a:cubicBezTo>
                <a:cubicBezTo>
                  <a:pt x="829" y="1890"/>
                  <a:pt x="830" y="1890"/>
                  <a:pt x="831" y="1890"/>
                </a:cubicBezTo>
                <a:cubicBezTo>
                  <a:pt x="832" y="1889"/>
                  <a:pt x="833" y="1889"/>
                  <a:pt x="834" y="1888"/>
                </a:cubicBezTo>
                <a:cubicBezTo>
                  <a:pt x="838" y="1883"/>
                  <a:pt x="832" y="1869"/>
                  <a:pt x="831" y="1865"/>
                </a:cubicBezTo>
                <a:cubicBezTo>
                  <a:pt x="827" y="1856"/>
                  <a:pt x="823" y="1848"/>
                  <a:pt x="819" y="1840"/>
                </a:cubicBezTo>
                <a:close/>
                <a:moveTo>
                  <a:pt x="526" y="1443"/>
                </a:moveTo>
                <a:cubicBezTo>
                  <a:pt x="526" y="1443"/>
                  <a:pt x="525" y="1443"/>
                  <a:pt x="525" y="1443"/>
                </a:cubicBezTo>
                <a:cubicBezTo>
                  <a:pt x="523" y="1441"/>
                  <a:pt x="520" y="1442"/>
                  <a:pt x="517" y="1443"/>
                </a:cubicBezTo>
                <a:cubicBezTo>
                  <a:pt x="504" y="1448"/>
                  <a:pt x="493" y="1463"/>
                  <a:pt x="484" y="1476"/>
                </a:cubicBezTo>
                <a:cubicBezTo>
                  <a:pt x="473" y="1493"/>
                  <a:pt x="457" y="1529"/>
                  <a:pt x="460" y="1535"/>
                </a:cubicBezTo>
                <a:cubicBezTo>
                  <a:pt x="463" y="1542"/>
                  <a:pt x="501" y="1517"/>
                  <a:pt x="516" y="1496"/>
                </a:cubicBezTo>
                <a:cubicBezTo>
                  <a:pt x="524" y="1485"/>
                  <a:pt x="539" y="1463"/>
                  <a:pt x="530" y="1448"/>
                </a:cubicBezTo>
                <a:cubicBezTo>
                  <a:pt x="529" y="1446"/>
                  <a:pt x="528" y="1444"/>
                  <a:pt x="526" y="1443"/>
                </a:cubicBezTo>
                <a:close/>
                <a:moveTo>
                  <a:pt x="521" y="2073"/>
                </a:moveTo>
                <a:cubicBezTo>
                  <a:pt x="521" y="2070"/>
                  <a:pt x="520" y="2067"/>
                  <a:pt x="519" y="2064"/>
                </a:cubicBezTo>
                <a:cubicBezTo>
                  <a:pt x="516" y="2062"/>
                  <a:pt x="513" y="2061"/>
                  <a:pt x="510" y="2062"/>
                </a:cubicBezTo>
                <a:cubicBezTo>
                  <a:pt x="503" y="2064"/>
                  <a:pt x="499" y="2070"/>
                  <a:pt x="495" y="2077"/>
                </a:cubicBezTo>
                <a:cubicBezTo>
                  <a:pt x="490" y="2085"/>
                  <a:pt x="485" y="2092"/>
                  <a:pt x="482" y="2101"/>
                </a:cubicBezTo>
                <a:cubicBezTo>
                  <a:pt x="476" y="2116"/>
                  <a:pt x="472" y="2131"/>
                  <a:pt x="467" y="2146"/>
                </a:cubicBezTo>
                <a:cubicBezTo>
                  <a:pt x="466" y="2150"/>
                  <a:pt x="465" y="2154"/>
                  <a:pt x="463" y="2158"/>
                </a:cubicBezTo>
                <a:cubicBezTo>
                  <a:pt x="486" y="2158"/>
                  <a:pt x="486" y="2158"/>
                  <a:pt x="486" y="2158"/>
                </a:cubicBezTo>
                <a:cubicBezTo>
                  <a:pt x="489" y="2155"/>
                  <a:pt x="491" y="2152"/>
                  <a:pt x="493" y="2149"/>
                </a:cubicBezTo>
                <a:cubicBezTo>
                  <a:pt x="500" y="2137"/>
                  <a:pt x="506" y="2125"/>
                  <a:pt x="512" y="2112"/>
                </a:cubicBezTo>
                <a:cubicBezTo>
                  <a:pt x="517" y="2100"/>
                  <a:pt x="523" y="2088"/>
                  <a:pt x="521" y="2073"/>
                </a:cubicBezTo>
                <a:close/>
                <a:moveTo>
                  <a:pt x="526" y="2149"/>
                </a:moveTo>
                <a:cubicBezTo>
                  <a:pt x="526" y="2149"/>
                  <a:pt x="525" y="2148"/>
                  <a:pt x="525" y="2148"/>
                </a:cubicBezTo>
                <a:cubicBezTo>
                  <a:pt x="523" y="2147"/>
                  <a:pt x="520" y="2147"/>
                  <a:pt x="517" y="2148"/>
                </a:cubicBezTo>
                <a:cubicBezTo>
                  <a:pt x="512" y="2150"/>
                  <a:pt x="507" y="2154"/>
                  <a:pt x="502" y="2158"/>
                </a:cubicBezTo>
                <a:cubicBezTo>
                  <a:pt x="532" y="2158"/>
                  <a:pt x="532" y="2158"/>
                  <a:pt x="532" y="2158"/>
                </a:cubicBezTo>
                <a:cubicBezTo>
                  <a:pt x="531" y="2157"/>
                  <a:pt x="531" y="2155"/>
                  <a:pt x="530" y="2153"/>
                </a:cubicBezTo>
                <a:cubicBezTo>
                  <a:pt x="529" y="2151"/>
                  <a:pt x="528" y="2150"/>
                  <a:pt x="526" y="2149"/>
                </a:cubicBezTo>
                <a:close/>
                <a:moveTo>
                  <a:pt x="471" y="2035"/>
                </a:moveTo>
                <a:cubicBezTo>
                  <a:pt x="472" y="2021"/>
                  <a:pt x="473" y="1998"/>
                  <a:pt x="461" y="1991"/>
                </a:cubicBezTo>
                <a:cubicBezTo>
                  <a:pt x="456" y="1988"/>
                  <a:pt x="449" y="1990"/>
                  <a:pt x="445" y="1995"/>
                </a:cubicBezTo>
                <a:cubicBezTo>
                  <a:pt x="441" y="2000"/>
                  <a:pt x="439" y="2007"/>
                  <a:pt x="438" y="2015"/>
                </a:cubicBezTo>
                <a:cubicBezTo>
                  <a:pt x="439" y="2040"/>
                  <a:pt x="442" y="2065"/>
                  <a:pt x="445" y="2089"/>
                </a:cubicBezTo>
                <a:cubicBezTo>
                  <a:pt x="447" y="2099"/>
                  <a:pt x="448" y="2109"/>
                  <a:pt x="450" y="2119"/>
                </a:cubicBezTo>
                <a:cubicBezTo>
                  <a:pt x="451" y="2122"/>
                  <a:pt x="454" y="2140"/>
                  <a:pt x="458" y="2132"/>
                </a:cubicBezTo>
                <a:cubicBezTo>
                  <a:pt x="460" y="2128"/>
                  <a:pt x="461" y="2122"/>
                  <a:pt x="462" y="2117"/>
                </a:cubicBezTo>
                <a:cubicBezTo>
                  <a:pt x="464" y="2106"/>
                  <a:pt x="465" y="2096"/>
                  <a:pt x="466" y="2086"/>
                </a:cubicBezTo>
                <a:cubicBezTo>
                  <a:pt x="469" y="2069"/>
                  <a:pt x="471" y="2052"/>
                  <a:pt x="471" y="2035"/>
                </a:cubicBezTo>
                <a:close/>
                <a:moveTo>
                  <a:pt x="526" y="738"/>
                </a:moveTo>
                <a:cubicBezTo>
                  <a:pt x="526" y="738"/>
                  <a:pt x="525" y="737"/>
                  <a:pt x="525" y="737"/>
                </a:cubicBezTo>
                <a:cubicBezTo>
                  <a:pt x="523" y="736"/>
                  <a:pt x="520" y="736"/>
                  <a:pt x="517" y="737"/>
                </a:cubicBezTo>
                <a:cubicBezTo>
                  <a:pt x="504" y="742"/>
                  <a:pt x="493" y="757"/>
                  <a:pt x="484" y="770"/>
                </a:cubicBezTo>
                <a:cubicBezTo>
                  <a:pt x="473" y="787"/>
                  <a:pt x="457" y="823"/>
                  <a:pt x="460" y="830"/>
                </a:cubicBezTo>
                <a:cubicBezTo>
                  <a:pt x="463" y="836"/>
                  <a:pt x="501" y="811"/>
                  <a:pt x="516" y="791"/>
                </a:cubicBezTo>
                <a:cubicBezTo>
                  <a:pt x="524" y="780"/>
                  <a:pt x="539" y="758"/>
                  <a:pt x="530" y="742"/>
                </a:cubicBezTo>
                <a:cubicBezTo>
                  <a:pt x="529" y="740"/>
                  <a:pt x="528" y="739"/>
                  <a:pt x="526" y="738"/>
                </a:cubicBezTo>
                <a:close/>
                <a:moveTo>
                  <a:pt x="526" y="32"/>
                </a:moveTo>
                <a:cubicBezTo>
                  <a:pt x="526" y="32"/>
                  <a:pt x="525" y="32"/>
                  <a:pt x="525" y="32"/>
                </a:cubicBezTo>
                <a:cubicBezTo>
                  <a:pt x="523" y="30"/>
                  <a:pt x="520" y="31"/>
                  <a:pt x="517" y="32"/>
                </a:cubicBezTo>
                <a:cubicBezTo>
                  <a:pt x="504" y="37"/>
                  <a:pt x="493" y="51"/>
                  <a:pt x="484" y="65"/>
                </a:cubicBezTo>
                <a:cubicBezTo>
                  <a:pt x="473" y="82"/>
                  <a:pt x="457" y="118"/>
                  <a:pt x="460" y="124"/>
                </a:cubicBezTo>
                <a:cubicBezTo>
                  <a:pt x="463" y="130"/>
                  <a:pt x="501" y="105"/>
                  <a:pt x="516" y="85"/>
                </a:cubicBezTo>
                <a:cubicBezTo>
                  <a:pt x="524" y="74"/>
                  <a:pt x="539" y="52"/>
                  <a:pt x="530" y="36"/>
                </a:cubicBezTo>
                <a:cubicBezTo>
                  <a:pt x="529" y="35"/>
                  <a:pt x="528" y="33"/>
                  <a:pt x="526" y="32"/>
                </a:cubicBezTo>
                <a:close/>
                <a:moveTo>
                  <a:pt x="433" y="2105"/>
                </a:moveTo>
                <a:cubicBezTo>
                  <a:pt x="429" y="2091"/>
                  <a:pt x="423" y="2067"/>
                  <a:pt x="409" y="2063"/>
                </a:cubicBezTo>
                <a:cubicBezTo>
                  <a:pt x="405" y="2061"/>
                  <a:pt x="400" y="2062"/>
                  <a:pt x="397" y="2067"/>
                </a:cubicBezTo>
                <a:cubicBezTo>
                  <a:pt x="393" y="2072"/>
                  <a:pt x="393" y="2080"/>
                  <a:pt x="395" y="2087"/>
                </a:cubicBezTo>
                <a:cubicBezTo>
                  <a:pt x="401" y="2108"/>
                  <a:pt x="409" y="2129"/>
                  <a:pt x="419" y="2147"/>
                </a:cubicBezTo>
                <a:cubicBezTo>
                  <a:pt x="421" y="2151"/>
                  <a:pt x="423" y="2155"/>
                  <a:pt x="426" y="2158"/>
                </a:cubicBezTo>
                <a:cubicBezTo>
                  <a:pt x="447" y="2158"/>
                  <a:pt x="447" y="2158"/>
                  <a:pt x="447" y="2158"/>
                </a:cubicBezTo>
                <a:cubicBezTo>
                  <a:pt x="447" y="2158"/>
                  <a:pt x="446" y="2157"/>
                  <a:pt x="446" y="2156"/>
                </a:cubicBezTo>
                <a:cubicBezTo>
                  <a:pt x="443" y="2139"/>
                  <a:pt x="438" y="2122"/>
                  <a:pt x="433" y="210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7" name="Group 16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6" name="Freeform 13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1652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7542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6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82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961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4653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99569" y="1"/>
            <a:ext cx="1719870" cy="6858000"/>
          </a:xfrm>
          <a:custGeom>
            <a:avLst/>
            <a:gdLst/>
            <a:ahLst/>
            <a:cxnLst/>
            <a:rect l="0" t="0" r="r" b="b"/>
            <a:pathLst>
              <a:path w="539" h="2159">
                <a:moveTo>
                  <a:pt x="387" y="764"/>
                </a:moveTo>
                <a:cubicBezTo>
                  <a:pt x="398" y="793"/>
                  <a:pt x="418" y="813"/>
                  <a:pt x="438" y="829"/>
                </a:cubicBezTo>
                <a:cubicBezTo>
                  <a:pt x="440" y="831"/>
                  <a:pt x="442" y="833"/>
                  <a:pt x="444" y="833"/>
                </a:cubicBezTo>
                <a:cubicBezTo>
                  <a:pt x="445" y="833"/>
                  <a:pt x="446" y="834"/>
                  <a:pt x="447" y="833"/>
                </a:cubicBezTo>
                <a:cubicBezTo>
                  <a:pt x="448" y="833"/>
                  <a:pt x="449" y="833"/>
                  <a:pt x="450" y="831"/>
                </a:cubicBezTo>
                <a:cubicBezTo>
                  <a:pt x="454" y="826"/>
                  <a:pt x="448" y="813"/>
                  <a:pt x="447" y="808"/>
                </a:cubicBezTo>
                <a:cubicBezTo>
                  <a:pt x="443" y="800"/>
                  <a:pt x="439" y="792"/>
                  <a:pt x="435" y="784"/>
                </a:cubicBezTo>
                <a:cubicBezTo>
                  <a:pt x="429" y="771"/>
                  <a:pt x="422" y="758"/>
                  <a:pt x="413" y="746"/>
                </a:cubicBezTo>
                <a:cubicBezTo>
                  <a:pt x="410" y="741"/>
                  <a:pt x="406" y="736"/>
                  <a:pt x="401" y="735"/>
                </a:cubicBezTo>
                <a:cubicBezTo>
                  <a:pt x="396" y="733"/>
                  <a:pt x="390" y="734"/>
                  <a:pt x="387" y="740"/>
                </a:cubicBezTo>
                <a:cubicBezTo>
                  <a:pt x="385" y="743"/>
                  <a:pt x="384" y="747"/>
                  <a:pt x="385" y="752"/>
                </a:cubicBezTo>
                <a:cubicBezTo>
                  <a:pt x="385" y="756"/>
                  <a:pt x="386" y="760"/>
                  <a:pt x="387" y="764"/>
                </a:cubicBezTo>
                <a:close/>
                <a:moveTo>
                  <a:pt x="458" y="16"/>
                </a:moveTo>
                <a:cubicBezTo>
                  <a:pt x="460" y="11"/>
                  <a:pt x="461" y="5"/>
                  <a:pt x="462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0" y="1"/>
                  <a:pt x="450" y="2"/>
                  <a:pt x="450" y="3"/>
                </a:cubicBezTo>
                <a:cubicBezTo>
                  <a:pt x="451" y="5"/>
                  <a:pt x="454" y="24"/>
                  <a:pt x="458" y="16"/>
                </a:cubicBezTo>
                <a:close/>
                <a:moveTo>
                  <a:pt x="435" y="58"/>
                </a:moveTo>
                <a:cubicBezTo>
                  <a:pt x="438" y="62"/>
                  <a:pt x="452" y="86"/>
                  <a:pt x="452" y="76"/>
                </a:cubicBezTo>
                <a:cubicBezTo>
                  <a:pt x="452" y="64"/>
                  <a:pt x="449" y="51"/>
                  <a:pt x="446" y="40"/>
                </a:cubicBezTo>
                <a:cubicBezTo>
                  <a:pt x="443" y="27"/>
                  <a:pt x="440" y="13"/>
                  <a:pt x="437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9" y="11"/>
                  <a:pt x="414" y="21"/>
                  <a:pt x="419" y="31"/>
                </a:cubicBezTo>
                <a:cubicBezTo>
                  <a:pt x="424" y="40"/>
                  <a:pt x="430" y="49"/>
                  <a:pt x="435" y="58"/>
                </a:cubicBezTo>
                <a:close/>
                <a:moveTo>
                  <a:pt x="387" y="58"/>
                </a:moveTo>
                <a:cubicBezTo>
                  <a:pt x="398" y="87"/>
                  <a:pt x="418" y="107"/>
                  <a:pt x="438" y="124"/>
                </a:cubicBezTo>
                <a:cubicBezTo>
                  <a:pt x="440" y="125"/>
                  <a:pt x="442" y="127"/>
                  <a:pt x="444" y="128"/>
                </a:cubicBezTo>
                <a:cubicBezTo>
                  <a:pt x="445" y="128"/>
                  <a:pt x="446" y="128"/>
                  <a:pt x="447" y="128"/>
                </a:cubicBezTo>
                <a:cubicBezTo>
                  <a:pt x="448" y="128"/>
                  <a:pt x="449" y="127"/>
                  <a:pt x="450" y="126"/>
                </a:cubicBezTo>
                <a:cubicBezTo>
                  <a:pt x="454" y="121"/>
                  <a:pt x="448" y="107"/>
                  <a:pt x="447" y="103"/>
                </a:cubicBezTo>
                <a:cubicBezTo>
                  <a:pt x="443" y="94"/>
                  <a:pt x="439" y="87"/>
                  <a:pt x="435" y="79"/>
                </a:cubicBezTo>
                <a:cubicBezTo>
                  <a:pt x="429" y="65"/>
                  <a:pt x="422" y="52"/>
                  <a:pt x="413" y="40"/>
                </a:cubicBezTo>
                <a:cubicBezTo>
                  <a:pt x="410" y="35"/>
                  <a:pt x="406" y="31"/>
                  <a:pt x="401" y="29"/>
                </a:cubicBezTo>
                <a:cubicBezTo>
                  <a:pt x="396" y="27"/>
                  <a:pt x="390" y="29"/>
                  <a:pt x="387" y="34"/>
                </a:cubicBezTo>
                <a:cubicBezTo>
                  <a:pt x="385" y="37"/>
                  <a:pt x="384" y="42"/>
                  <a:pt x="385" y="46"/>
                </a:cubicBezTo>
                <a:cubicBezTo>
                  <a:pt x="385" y="50"/>
                  <a:pt x="386" y="54"/>
                  <a:pt x="387" y="58"/>
                </a:cubicBezTo>
                <a:close/>
                <a:moveTo>
                  <a:pt x="66" y="352"/>
                </a:moveTo>
                <a:cubicBezTo>
                  <a:pt x="67" y="355"/>
                  <a:pt x="70" y="374"/>
                  <a:pt x="74" y="366"/>
                </a:cubicBezTo>
                <a:cubicBezTo>
                  <a:pt x="76" y="361"/>
                  <a:pt x="77" y="355"/>
                  <a:pt x="78" y="350"/>
                </a:cubicBezTo>
                <a:cubicBezTo>
                  <a:pt x="80" y="340"/>
                  <a:pt x="81" y="330"/>
                  <a:pt x="82" y="320"/>
                </a:cubicBezTo>
                <a:cubicBezTo>
                  <a:pt x="85" y="303"/>
                  <a:pt x="87" y="286"/>
                  <a:pt x="87" y="268"/>
                </a:cubicBezTo>
                <a:cubicBezTo>
                  <a:pt x="88" y="254"/>
                  <a:pt x="89" y="232"/>
                  <a:pt x="77" y="224"/>
                </a:cubicBezTo>
                <a:cubicBezTo>
                  <a:pt x="72" y="221"/>
                  <a:pt x="65" y="223"/>
                  <a:pt x="61" y="228"/>
                </a:cubicBezTo>
                <a:cubicBezTo>
                  <a:pt x="57" y="233"/>
                  <a:pt x="55" y="241"/>
                  <a:pt x="54" y="248"/>
                </a:cubicBezTo>
                <a:cubicBezTo>
                  <a:pt x="55" y="273"/>
                  <a:pt x="58" y="298"/>
                  <a:pt x="61" y="323"/>
                </a:cubicBezTo>
                <a:cubicBezTo>
                  <a:pt x="63" y="333"/>
                  <a:pt x="64" y="343"/>
                  <a:pt x="66" y="352"/>
                </a:cubicBezTo>
                <a:close/>
                <a:moveTo>
                  <a:pt x="74" y="425"/>
                </a:moveTo>
                <a:cubicBezTo>
                  <a:pt x="77" y="429"/>
                  <a:pt x="87" y="414"/>
                  <a:pt x="92" y="406"/>
                </a:cubicBezTo>
                <a:cubicBezTo>
                  <a:pt x="98" y="399"/>
                  <a:pt x="104" y="390"/>
                  <a:pt x="109" y="382"/>
                </a:cubicBezTo>
                <a:cubicBezTo>
                  <a:pt x="116" y="370"/>
                  <a:pt x="122" y="358"/>
                  <a:pt x="128" y="346"/>
                </a:cubicBezTo>
                <a:cubicBezTo>
                  <a:pt x="133" y="333"/>
                  <a:pt x="139" y="321"/>
                  <a:pt x="137" y="306"/>
                </a:cubicBezTo>
                <a:cubicBezTo>
                  <a:pt x="137" y="303"/>
                  <a:pt x="136" y="300"/>
                  <a:pt x="135" y="298"/>
                </a:cubicBezTo>
                <a:cubicBezTo>
                  <a:pt x="132" y="295"/>
                  <a:pt x="129" y="295"/>
                  <a:pt x="126" y="296"/>
                </a:cubicBezTo>
                <a:cubicBezTo>
                  <a:pt x="119" y="298"/>
                  <a:pt x="115" y="304"/>
                  <a:pt x="111" y="310"/>
                </a:cubicBezTo>
                <a:cubicBezTo>
                  <a:pt x="106" y="318"/>
                  <a:pt x="101" y="326"/>
                  <a:pt x="98" y="335"/>
                </a:cubicBezTo>
                <a:cubicBezTo>
                  <a:pt x="92" y="349"/>
                  <a:pt x="88" y="364"/>
                  <a:pt x="83" y="380"/>
                </a:cubicBezTo>
                <a:cubicBezTo>
                  <a:pt x="79" y="394"/>
                  <a:pt x="70" y="421"/>
                  <a:pt x="74" y="425"/>
                </a:cubicBezTo>
                <a:close/>
                <a:moveTo>
                  <a:pt x="74" y="1133"/>
                </a:moveTo>
                <a:cubicBezTo>
                  <a:pt x="77" y="1137"/>
                  <a:pt x="87" y="1122"/>
                  <a:pt x="92" y="1115"/>
                </a:cubicBezTo>
                <a:cubicBezTo>
                  <a:pt x="98" y="1107"/>
                  <a:pt x="104" y="1099"/>
                  <a:pt x="109" y="1090"/>
                </a:cubicBezTo>
                <a:cubicBezTo>
                  <a:pt x="116" y="1079"/>
                  <a:pt x="122" y="1067"/>
                  <a:pt x="128" y="1054"/>
                </a:cubicBezTo>
                <a:cubicBezTo>
                  <a:pt x="133" y="1042"/>
                  <a:pt x="139" y="1030"/>
                  <a:pt x="137" y="1015"/>
                </a:cubicBezTo>
                <a:cubicBezTo>
                  <a:pt x="137" y="1012"/>
                  <a:pt x="136" y="1008"/>
                  <a:pt x="135" y="1006"/>
                </a:cubicBezTo>
                <a:cubicBezTo>
                  <a:pt x="132" y="1003"/>
                  <a:pt x="129" y="1003"/>
                  <a:pt x="126" y="1004"/>
                </a:cubicBezTo>
                <a:cubicBezTo>
                  <a:pt x="119" y="1006"/>
                  <a:pt x="115" y="1012"/>
                  <a:pt x="111" y="1019"/>
                </a:cubicBezTo>
                <a:cubicBezTo>
                  <a:pt x="106" y="1026"/>
                  <a:pt x="101" y="1034"/>
                  <a:pt x="98" y="1043"/>
                </a:cubicBezTo>
                <a:cubicBezTo>
                  <a:pt x="92" y="1058"/>
                  <a:pt x="88" y="1073"/>
                  <a:pt x="83" y="1088"/>
                </a:cubicBezTo>
                <a:cubicBezTo>
                  <a:pt x="79" y="1103"/>
                  <a:pt x="70" y="1129"/>
                  <a:pt x="74" y="1133"/>
                </a:cubicBezTo>
                <a:close/>
                <a:moveTo>
                  <a:pt x="77" y="933"/>
                </a:moveTo>
                <a:cubicBezTo>
                  <a:pt x="72" y="930"/>
                  <a:pt x="65" y="932"/>
                  <a:pt x="61" y="937"/>
                </a:cubicBezTo>
                <a:cubicBezTo>
                  <a:pt x="57" y="942"/>
                  <a:pt x="55" y="949"/>
                  <a:pt x="54" y="956"/>
                </a:cubicBezTo>
                <a:cubicBezTo>
                  <a:pt x="55" y="982"/>
                  <a:pt x="58" y="1006"/>
                  <a:pt x="61" y="1031"/>
                </a:cubicBezTo>
                <a:cubicBezTo>
                  <a:pt x="63" y="1041"/>
                  <a:pt x="64" y="1051"/>
                  <a:pt x="66" y="1061"/>
                </a:cubicBezTo>
                <a:cubicBezTo>
                  <a:pt x="67" y="1064"/>
                  <a:pt x="70" y="1082"/>
                  <a:pt x="74" y="1074"/>
                </a:cubicBezTo>
                <a:cubicBezTo>
                  <a:pt x="76" y="1070"/>
                  <a:pt x="77" y="1063"/>
                  <a:pt x="78" y="1058"/>
                </a:cubicBezTo>
                <a:cubicBezTo>
                  <a:pt x="80" y="1048"/>
                  <a:pt x="81" y="1038"/>
                  <a:pt x="82" y="1028"/>
                </a:cubicBezTo>
                <a:cubicBezTo>
                  <a:pt x="85" y="1011"/>
                  <a:pt x="87" y="994"/>
                  <a:pt x="87" y="977"/>
                </a:cubicBezTo>
                <a:cubicBezTo>
                  <a:pt x="88" y="963"/>
                  <a:pt x="89" y="940"/>
                  <a:pt x="77" y="933"/>
                </a:cubicBezTo>
                <a:close/>
                <a:moveTo>
                  <a:pt x="49" y="1047"/>
                </a:moveTo>
                <a:cubicBezTo>
                  <a:pt x="45" y="1033"/>
                  <a:pt x="39" y="1009"/>
                  <a:pt x="26" y="1004"/>
                </a:cubicBezTo>
                <a:cubicBezTo>
                  <a:pt x="21" y="1003"/>
                  <a:pt x="16" y="1004"/>
                  <a:pt x="13" y="1008"/>
                </a:cubicBezTo>
                <a:cubicBezTo>
                  <a:pt x="9" y="1014"/>
                  <a:pt x="9" y="1022"/>
                  <a:pt x="11" y="1029"/>
                </a:cubicBezTo>
                <a:cubicBezTo>
                  <a:pt x="17" y="1050"/>
                  <a:pt x="25" y="1071"/>
                  <a:pt x="35" y="1089"/>
                </a:cubicBezTo>
                <a:cubicBezTo>
                  <a:pt x="40" y="1098"/>
                  <a:pt x="46" y="1107"/>
                  <a:pt x="51" y="1116"/>
                </a:cubicBezTo>
                <a:cubicBezTo>
                  <a:pt x="54" y="1120"/>
                  <a:pt x="68" y="1144"/>
                  <a:pt x="68" y="1134"/>
                </a:cubicBezTo>
                <a:cubicBezTo>
                  <a:pt x="68" y="1122"/>
                  <a:pt x="65" y="1110"/>
                  <a:pt x="62" y="1098"/>
                </a:cubicBezTo>
                <a:cubicBezTo>
                  <a:pt x="59" y="1081"/>
                  <a:pt x="54" y="1064"/>
                  <a:pt x="49" y="1047"/>
                </a:cubicBezTo>
                <a:close/>
                <a:moveTo>
                  <a:pt x="458" y="1486"/>
                </a:moveTo>
                <a:cubicBezTo>
                  <a:pt x="461" y="1490"/>
                  <a:pt x="471" y="1475"/>
                  <a:pt x="476" y="1468"/>
                </a:cubicBezTo>
                <a:cubicBezTo>
                  <a:pt x="482" y="1460"/>
                  <a:pt x="488" y="1452"/>
                  <a:pt x="493" y="1443"/>
                </a:cubicBezTo>
                <a:cubicBezTo>
                  <a:pt x="500" y="1432"/>
                  <a:pt x="506" y="1420"/>
                  <a:pt x="512" y="1407"/>
                </a:cubicBezTo>
                <a:cubicBezTo>
                  <a:pt x="517" y="1395"/>
                  <a:pt x="523" y="1382"/>
                  <a:pt x="521" y="1368"/>
                </a:cubicBezTo>
                <a:cubicBezTo>
                  <a:pt x="521" y="1364"/>
                  <a:pt x="520" y="1361"/>
                  <a:pt x="519" y="1359"/>
                </a:cubicBezTo>
                <a:cubicBezTo>
                  <a:pt x="516" y="1356"/>
                  <a:pt x="513" y="1356"/>
                  <a:pt x="510" y="1357"/>
                </a:cubicBezTo>
                <a:cubicBezTo>
                  <a:pt x="503" y="1359"/>
                  <a:pt x="499" y="1365"/>
                  <a:pt x="495" y="1372"/>
                </a:cubicBezTo>
                <a:cubicBezTo>
                  <a:pt x="490" y="1379"/>
                  <a:pt x="485" y="1387"/>
                  <a:pt x="482" y="1396"/>
                </a:cubicBezTo>
                <a:cubicBezTo>
                  <a:pt x="476" y="1411"/>
                  <a:pt x="472" y="1426"/>
                  <a:pt x="467" y="1441"/>
                </a:cubicBezTo>
                <a:cubicBezTo>
                  <a:pt x="463" y="1456"/>
                  <a:pt x="454" y="1482"/>
                  <a:pt x="458" y="1486"/>
                </a:cubicBezTo>
                <a:close/>
                <a:moveTo>
                  <a:pt x="461" y="1285"/>
                </a:moveTo>
                <a:cubicBezTo>
                  <a:pt x="456" y="1282"/>
                  <a:pt x="449" y="1285"/>
                  <a:pt x="445" y="1290"/>
                </a:cubicBezTo>
                <a:cubicBezTo>
                  <a:pt x="441" y="1295"/>
                  <a:pt x="439" y="1302"/>
                  <a:pt x="438" y="1309"/>
                </a:cubicBezTo>
                <a:cubicBezTo>
                  <a:pt x="439" y="1334"/>
                  <a:pt x="442" y="1359"/>
                  <a:pt x="445" y="1384"/>
                </a:cubicBezTo>
                <a:cubicBezTo>
                  <a:pt x="447" y="1394"/>
                  <a:pt x="448" y="1404"/>
                  <a:pt x="450" y="1414"/>
                </a:cubicBezTo>
                <a:cubicBezTo>
                  <a:pt x="451" y="1417"/>
                  <a:pt x="454" y="1435"/>
                  <a:pt x="458" y="1427"/>
                </a:cubicBezTo>
                <a:cubicBezTo>
                  <a:pt x="460" y="1423"/>
                  <a:pt x="461" y="1416"/>
                  <a:pt x="462" y="1411"/>
                </a:cubicBezTo>
                <a:cubicBezTo>
                  <a:pt x="464" y="1401"/>
                  <a:pt x="465" y="1391"/>
                  <a:pt x="466" y="1381"/>
                </a:cubicBezTo>
                <a:cubicBezTo>
                  <a:pt x="469" y="1364"/>
                  <a:pt x="471" y="1347"/>
                  <a:pt x="471" y="1330"/>
                </a:cubicBezTo>
                <a:cubicBezTo>
                  <a:pt x="472" y="1316"/>
                  <a:pt x="473" y="1293"/>
                  <a:pt x="461" y="1285"/>
                </a:cubicBezTo>
                <a:close/>
                <a:moveTo>
                  <a:pt x="484" y="65"/>
                </a:moveTo>
                <a:cubicBezTo>
                  <a:pt x="473" y="82"/>
                  <a:pt x="457" y="118"/>
                  <a:pt x="460" y="124"/>
                </a:cubicBezTo>
                <a:cubicBezTo>
                  <a:pt x="463" y="131"/>
                  <a:pt x="501" y="106"/>
                  <a:pt x="516" y="85"/>
                </a:cubicBezTo>
                <a:cubicBezTo>
                  <a:pt x="524" y="74"/>
                  <a:pt x="539" y="52"/>
                  <a:pt x="530" y="37"/>
                </a:cubicBezTo>
                <a:cubicBezTo>
                  <a:pt x="529" y="35"/>
                  <a:pt x="528" y="33"/>
                  <a:pt x="526" y="32"/>
                </a:cubicBezTo>
                <a:cubicBezTo>
                  <a:pt x="526" y="32"/>
                  <a:pt x="525" y="32"/>
                  <a:pt x="525" y="32"/>
                </a:cubicBezTo>
                <a:cubicBezTo>
                  <a:pt x="523" y="31"/>
                  <a:pt x="520" y="31"/>
                  <a:pt x="517" y="32"/>
                </a:cubicBezTo>
                <a:cubicBezTo>
                  <a:pt x="504" y="37"/>
                  <a:pt x="493" y="52"/>
                  <a:pt x="484" y="65"/>
                </a:cubicBezTo>
                <a:close/>
                <a:moveTo>
                  <a:pt x="433" y="1400"/>
                </a:moveTo>
                <a:cubicBezTo>
                  <a:pt x="429" y="1385"/>
                  <a:pt x="423" y="1362"/>
                  <a:pt x="409" y="1357"/>
                </a:cubicBezTo>
                <a:cubicBezTo>
                  <a:pt x="405" y="1356"/>
                  <a:pt x="400" y="1357"/>
                  <a:pt x="397" y="1361"/>
                </a:cubicBezTo>
                <a:cubicBezTo>
                  <a:pt x="393" y="1367"/>
                  <a:pt x="393" y="1375"/>
                  <a:pt x="395" y="1382"/>
                </a:cubicBezTo>
                <a:cubicBezTo>
                  <a:pt x="401" y="1403"/>
                  <a:pt x="409" y="1423"/>
                  <a:pt x="419" y="1442"/>
                </a:cubicBezTo>
                <a:cubicBezTo>
                  <a:pt x="424" y="1451"/>
                  <a:pt x="430" y="1460"/>
                  <a:pt x="435" y="1469"/>
                </a:cubicBezTo>
                <a:cubicBezTo>
                  <a:pt x="438" y="1473"/>
                  <a:pt x="452" y="1497"/>
                  <a:pt x="452" y="1487"/>
                </a:cubicBezTo>
                <a:cubicBezTo>
                  <a:pt x="452" y="1475"/>
                  <a:pt x="449" y="1462"/>
                  <a:pt x="446" y="1451"/>
                </a:cubicBezTo>
                <a:cubicBezTo>
                  <a:pt x="443" y="1434"/>
                  <a:pt x="438" y="1417"/>
                  <a:pt x="433" y="1400"/>
                </a:cubicBezTo>
                <a:close/>
                <a:moveTo>
                  <a:pt x="458" y="721"/>
                </a:moveTo>
                <a:cubicBezTo>
                  <a:pt x="460" y="717"/>
                  <a:pt x="461" y="711"/>
                  <a:pt x="462" y="706"/>
                </a:cubicBezTo>
                <a:cubicBezTo>
                  <a:pt x="464" y="696"/>
                  <a:pt x="465" y="685"/>
                  <a:pt x="466" y="675"/>
                </a:cubicBezTo>
                <a:cubicBezTo>
                  <a:pt x="469" y="658"/>
                  <a:pt x="471" y="641"/>
                  <a:pt x="471" y="624"/>
                </a:cubicBezTo>
                <a:cubicBezTo>
                  <a:pt x="472" y="610"/>
                  <a:pt x="473" y="587"/>
                  <a:pt x="461" y="580"/>
                </a:cubicBezTo>
                <a:cubicBezTo>
                  <a:pt x="456" y="577"/>
                  <a:pt x="449" y="579"/>
                  <a:pt x="445" y="584"/>
                </a:cubicBezTo>
                <a:cubicBezTo>
                  <a:pt x="441" y="589"/>
                  <a:pt x="439" y="596"/>
                  <a:pt x="438" y="604"/>
                </a:cubicBezTo>
                <a:cubicBezTo>
                  <a:pt x="439" y="629"/>
                  <a:pt x="442" y="654"/>
                  <a:pt x="445" y="679"/>
                </a:cubicBezTo>
                <a:cubicBezTo>
                  <a:pt x="447" y="688"/>
                  <a:pt x="448" y="698"/>
                  <a:pt x="450" y="708"/>
                </a:cubicBezTo>
                <a:cubicBezTo>
                  <a:pt x="451" y="711"/>
                  <a:pt x="454" y="730"/>
                  <a:pt x="458" y="721"/>
                </a:cubicBezTo>
                <a:close/>
                <a:moveTo>
                  <a:pt x="476" y="762"/>
                </a:moveTo>
                <a:cubicBezTo>
                  <a:pt x="482" y="754"/>
                  <a:pt x="488" y="746"/>
                  <a:pt x="493" y="738"/>
                </a:cubicBezTo>
                <a:cubicBezTo>
                  <a:pt x="500" y="726"/>
                  <a:pt x="506" y="714"/>
                  <a:pt x="512" y="702"/>
                </a:cubicBezTo>
                <a:cubicBezTo>
                  <a:pt x="517" y="689"/>
                  <a:pt x="523" y="677"/>
                  <a:pt x="521" y="662"/>
                </a:cubicBezTo>
                <a:cubicBezTo>
                  <a:pt x="521" y="659"/>
                  <a:pt x="520" y="656"/>
                  <a:pt x="519" y="653"/>
                </a:cubicBezTo>
                <a:cubicBezTo>
                  <a:pt x="516" y="651"/>
                  <a:pt x="513" y="651"/>
                  <a:pt x="510" y="651"/>
                </a:cubicBezTo>
                <a:cubicBezTo>
                  <a:pt x="503" y="653"/>
                  <a:pt x="499" y="659"/>
                  <a:pt x="495" y="666"/>
                </a:cubicBezTo>
                <a:cubicBezTo>
                  <a:pt x="490" y="674"/>
                  <a:pt x="485" y="681"/>
                  <a:pt x="482" y="690"/>
                </a:cubicBezTo>
                <a:cubicBezTo>
                  <a:pt x="476" y="705"/>
                  <a:pt x="472" y="720"/>
                  <a:pt x="467" y="735"/>
                </a:cubicBezTo>
                <a:cubicBezTo>
                  <a:pt x="463" y="750"/>
                  <a:pt x="454" y="776"/>
                  <a:pt x="458" y="781"/>
                </a:cubicBezTo>
                <a:cubicBezTo>
                  <a:pt x="461" y="785"/>
                  <a:pt x="471" y="769"/>
                  <a:pt x="476" y="762"/>
                </a:cubicBezTo>
                <a:close/>
                <a:moveTo>
                  <a:pt x="409" y="652"/>
                </a:moveTo>
                <a:cubicBezTo>
                  <a:pt x="405" y="650"/>
                  <a:pt x="400" y="651"/>
                  <a:pt x="397" y="656"/>
                </a:cubicBezTo>
                <a:cubicBezTo>
                  <a:pt x="393" y="661"/>
                  <a:pt x="393" y="669"/>
                  <a:pt x="395" y="676"/>
                </a:cubicBezTo>
                <a:cubicBezTo>
                  <a:pt x="401" y="698"/>
                  <a:pt x="409" y="718"/>
                  <a:pt x="419" y="736"/>
                </a:cubicBezTo>
                <a:cubicBezTo>
                  <a:pt x="424" y="746"/>
                  <a:pt x="430" y="755"/>
                  <a:pt x="435" y="763"/>
                </a:cubicBezTo>
                <a:cubicBezTo>
                  <a:pt x="438" y="767"/>
                  <a:pt x="452" y="791"/>
                  <a:pt x="452" y="781"/>
                </a:cubicBezTo>
                <a:cubicBezTo>
                  <a:pt x="452" y="769"/>
                  <a:pt x="449" y="757"/>
                  <a:pt x="446" y="746"/>
                </a:cubicBezTo>
                <a:cubicBezTo>
                  <a:pt x="443" y="728"/>
                  <a:pt x="438" y="711"/>
                  <a:pt x="433" y="694"/>
                </a:cubicBezTo>
                <a:cubicBezTo>
                  <a:pt x="429" y="680"/>
                  <a:pt x="423" y="656"/>
                  <a:pt x="409" y="652"/>
                </a:cubicBezTo>
                <a:close/>
                <a:moveTo>
                  <a:pt x="458" y="75"/>
                </a:moveTo>
                <a:cubicBezTo>
                  <a:pt x="461" y="79"/>
                  <a:pt x="471" y="64"/>
                  <a:pt x="476" y="56"/>
                </a:cubicBezTo>
                <a:cubicBezTo>
                  <a:pt x="482" y="49"/>
                  <a:pt x="488" y="41"/>
                  <a:pt x="493" y="32"/>
                </a:cubicBezTo>
                <a:cubicBezTo>
                  <a:pt x="499" y="22"/>
                  <a:pt x="505" y="11"/>
                  <a:pt x="51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473" y="10"/>
                  <a:pt x="470" y="20"/>
                  <a:pt x="467" y="30"/>
                </a:cubicBezTo>
                <a:cubicBezTo>
                  <a:pt x="463" y="44"/>
                  <a:pt x="454" y="71"/>
                  <a:pt x="458" y="75"/>
                </a:cubicBezTo>
                <a:close/>
                <a:moveTo>
                  <a:pt x="142" y="382"/>
                </a:moveTo>
                <a:cubicBezTo>
                  <a:pt x="142" y="382"/>
                  <a:pt x="141" y="382"/>
                  <a:pt x="141" y="382"/>
                </a:cubicBezTo>
                <a:cubicBezTo>
                  <a:pt x="139" y="380"/>
                  <a:pt x="136" y="381"/>
                  <a:pt x="133" y="382"/>
                </a:cubicBezTo>
                <a:cubicBezTo>
                  <a:pt x="120" y="387"/>
                  <a:pt x="109" y="402"/>
                  <a:pt x="100" y="415"/>
                </a:cubicBezTo>
                <a:cubicBezTo>
                  <a:pt x="89" y="432"/>
                  <a:pt x="73" y="468"/>
                  <a:pt x="76" y="474"/>
                </a:cubicBezTo>
                <a:cubicBezTo>
                  <a:pt x="79" y="480"/>
                  <a:pt x="117" y="456"/>
                  <a:pt x="132" y="435"/>
                </a:cubicBezTo>
                <a:cubicBezTo>
                  <a:pt x="140" y="424"/>
                  <a:pt x="155" y="402"/>
                  <a:pt x="146" y="387"/>
                </a:cubicBezTo>
                <a:cubicBezTo>
                  <a:pt x="145" y="385"/>
                  <a:pt x="144" y="383"/>
                  <a:pt x="142" y="382"/>
                </a:cubicBezTo>
                <a:close/>
                <a:moveTo>
                  <a:pt x="471" y="2035"/>
                </a:moveTo>
                <a:cubicBezTo>
                  <a:pt x="472" y="2021"/>
                  <a:pt x="473" y="1998"/>
                  <a:pt x="461" y="1991"/>
                </a:cubicBezTo>
                <a:cubicBezTo>
                  <a:pt x="456" y="1988"/>
                  <a:pt x="449" y="1990"/>
                  <a:pt x="445" y="1995"/>
                </a:cubicBezTo>
                <a:cubicBezTo>
                  <a:pt x="441" y="2000"/>
                  <a:pt x="439" y="2008"/>
                  <a:pt x="438" y="2015"/>
                </a:cubicBezTo>
                <a:cubicBezTo>
                  <a:pt x="439" y="2040"/>
                  <a:pt x="442" y="2065"/>
                  <a:pt x="445" y="2090"/>
                </a:cubicBezTo>
                <a:cubicBezTo>
                  <a:pt x="447" y="2100"/>
                  <a:pt x="448" y="2109"/>
                  <a:pt x="450" y="2119"/>
                </a:cubicBezTo>
                <a:cubicBezTo>
                  <a:pt x="451" y="2122"/>
                  <a:pt x="454" y="2141"/>
                  <a:pt x="458" y="2133"/>
                </a:cubicBezTo>
                <a:cubicBezTo>
                  <a:pt x="460" y="2128"/>
                  <a:pt x="461" y="2122"/>
                  <a:pt x="462" y="2117"/>
                </a:cubicBezTo>
                <a:cubicBezTo>
                  <a:pt x="464" y="2107"/>
                  <a:pt x="465" y="2097"/>
                  <a:pt x="466" y="2086"/>
                </a:cubicBezTo>
                <a:cubicBezTo>
                  <a:pt x="469" y="2069"/>
                  <a:pt x="471" y="2052"/>
                  <a:pt x="471" y="2035"/>
                </a:cubicBezTo>
                <a:close/>
                <a:moveTo>
                  <a:pt x="433" y="2106"/>
                </a:moveTo>
                <a:cubicBezTo>
                  <a:pt x="429" y="2091"/>
                  <a:pt x="423" y="2068"/>
                  <a:pt x="409" y="2063"/>
                </a:cubicBezTo>
                <a:cubicBezTo>
                  <a:pt x="405" y="2061"/>
                  <a:pt x="400" y="2062"/>
                  <a:pt x="397" y="2067"/>
                </a:cubicBezTo>
                <a:cubicBezTo>
                  <a:pt x="393" y="2072"/>
                  <a:pt x="393" y="2081"/>
                  <a:pt x="395" y="2088"/>
                </a:cubicBezTo>
                <a:cubicBezTo>
                  <a:pt x="401" y="2109"/>
                  <a:pt x="409" y="2129"/>
                  <a:pt x="419" y="2148"/>
                </a:cubicBezTo>
                <a:cubicBezTo>
                  <a:pt x="421" y="2151"/>
                  <a:pt x="423" y="2155"/>
                  <a:pt x="426" y="2159"/>
                </a:cubicBezTo>
                <a:cubicBezTo>
                  <a:pt x="447" y="2159"/>
                  <a:pt x="447" y="2159"/>
                  <a:pt x="447" y="2159"/>
                </a:cubicBezTo>
                <a:cubicBezTo>
                  <a:pt x="447" y="2158"/>
                  <a:pt x="446" y="2157"/>
                  <a:pt x="446" y="2157"/>
                </a:cubicBezTo>
                <a:cubicBezTo>
                  <a:pt x="443" y="2139"/>
                  <a:pt x="438" y="2122"/>
                  <a:pt x="433" y="2106"/>
                </a:cubicBezTo>
                <a:close/>
                <a:moveTo>
                  <a:pt x="521" y="2073"/>
                </a:moveTo>
                <a:cubicBezTo>
                  <a:pt x="521" y="2070"/>
                  <a:pt x="520" y="2067"/>
                  <a:pt x="519" y="2065"/>
                </a:cubicBezTo>
                <a:cubicBezTo>
                  <a:pt x="516" y="2062"/>
                  <a:pt x="513" y="2062"/>
                  <a:pt x="510" y="2063"/>
                </a:cubicBezTo>
                <a:cubicBezTo>
                  <a:pt x="503" y="2065"/>
                  <a:pt x="499" y="2071"/>
                  <a:pt x="495" y="2077"/>
                </a:cubicBezTo>
                <a:cubicBezTo>
                  <a:pt x="490" y="2085"/>
                  <a:pt x="485" y="2092"/>
                  <a:pt x="482" y="2101"/>
                </a:cubicBezTo>
                <a:cubicBezTo>
                  <a:pt x="476" y="2116"/>
                  <a:pt x="472" y="2131"/>
                  <a:pt x="467" y="2146"/>
                </a:cubicBezTo>
                <a:cubicBezTo>
                  <a:pt x="466" y="2150"/>
                  <a:pt x="465" y="2154"/>
                  <a:pt x="463" y="2159"/>
                </a:cubicBezTo>
                <a:cubicBezTo>
                  <a:pt x="486" y="2159"/>
                  <a:pt x="486" y="2159"/>
                  <a:pt x="486" y="2159"/>
                </a:cubicBezTo>
                <a:cubicBezTo>
                  <a:pt x="489" y="2155"/>
                  <a:pt x="491" y="2152"/>
                  <a:pt x="493" y="2149"/>
                </a:cubicBezTo>
                <a:cubicBezTo>
                  <a:pt x="500" y="2137"/>
                  <a:pt x="506" y="2125"/>
                  <a:pt x="512" y="2113"/>
                </a:cubicBezTo>
                <a:cubicBezTo>
                  <a:pt x="517" y="2100"/>
                  <a:pt x="523" y="2088"/>
                  <a:pt x="521" y="2073"/>
                </a:cubicBezTo>
                <a:close/>
                <a:moveTo>
                  <a:pt x="438" y="1535"/>
                </a:moveTo>
                <a:cubicBezTo>
                  <a:pt x="440" y="1537"/>
                  <a:pt x="442" y="1538"/>
                  <a:pt x="444" y="1539"/>
                </a:cubicBezTo>
                <a:cubicBezTo>
                  <a:pt x="445" y="1539"/>
                  <a:pt x="446" y="1539"/>
                  <a:pt x="447" y="1539"/>
                </a:cubicBezTo>
                <a:cubicBezTo>
                  <a:pt x="448" y="1539"/>
                  <a:pt x="449" y="1538"/>
                  <a:pt x="450" y="1537"/>
                </a:cubicBezTo>
                <a:cubicBezTo>
                  <a:pt x="454" y="1532"/>
                  <a:pt x="448" y="1519"/>
                  <a:pt x="447" y="1514"/>
                </a:cubicBezTo>
                <a:cubicBezTo>
                  <a:pt x="443" y="1505"/>
                  <a:pt x="439" y="1498"/>
                  <a:pt x="435" y="1490"/>
                </a:cubicBezTo>
                <a:cubicBezTo>
                  <a:pt x="429" y="1476"/>
                  <a:pt x="422" y="1463"/>
                  <a:pt x="413" y="1451"/>
                </a:cubicBezTo>
                <a:cubicBezTo>
                  <a:pt x="410" y="1447"/>
                  <a:pt x="406" y="1442"/>
                  <a:pt x="401" y="1440"/>
                </a:cubicBezTo>
                <a:cubicBezTo>
                  <a:pt x="396" y="1438"/>
                  <a:pt x="390" y="1440"/>
                  <a:pt x="387" y="1445"/>
                </a:cubicBezTo>
                <a:cubicBezTo>
                  <a:pt x="385" y="1449"/>
                  <a:pt x="384" y="1453"/>
                  <a:pt x="385" y="1457"/>
                </a:cubicBezTo>
                <a:cubicBezTo>
                  <a:pt x="385" y="1461"/>
                  <a:pt x="386" y="1465"/>
                  <a:pt x="387" y="1469"/>
                </a:cubicBezTo>
                <a:cubicBezTo>
                  <a:pt x="398" y="1498"/>
                  <a:pt x="418" y="1518"/>
                  <a:pt x="438" y="1535"/>
                </a:cubicBezTo>
                <a:close/>
                <a:moveTo>
                  <a:pt x="401" y="2146"/>
                </a:moveTo>
                <a:cubicBezTo>
                  <a:pt x="396" y="2144"/>
                  <a:pt x="390" y="2146"/>
                  <a:pt x="387" y="2151"/>
                </a:cubicBezTo>
                <a:cubicBezTo>
                  <a:pt x="386" y="2153"/>
                  <a:pt x="385" y="2156"/>
                  <a:pt x="385" y="2159"/>
                </a:cubicBezTo>
                <a:cubicBezTo>
                  <a:pt x="415" y="2159"/>
                  <a:pt x="415" y="2159"/>
                  <a:pt x="415" y="2159"/>
                </a:cubicBezTo>
                <a:cubicBezTo>
                  <a:pt x="414" y="2158"/>
                  <a:pt x="414" y="2158"/>
                  <a:pt x="413" y="2157"/>
                </a:cubicBezTo>
                <a:cubicBezTo>
                  <a:pt x="410" y="2152"/>
                  <a:pt x="406" y="2148"/>
                  <a:pt x="401" y="2146"/>
                </a:cubicBezTo>
                <a:close/>
                <a:moveTo>
                  <a:pt x="526" y="2149"/>
                </a:moveTo>
                <a:cubicBezTo>
                  <a:pt x="526" y="2149"/>
                  <a:pt x="525" y="2149"/>
                  <a:pt x="525" y="2148"/>
                </a:cubicBezTo>
                <a:cubicBezTo>
                  <a:pt x="523" y="2147"/>
                  <a:pt x="520" y="2147"/>
                  <a:pt x="517" y="2148"/>
                </a:cubicBezTo>
                <a:cubicBezTo>
                  <a:pt x="512" y="2151"/>
                  <a:pt x="507" y="2154"/>
                  <a:pt x="502" y="2159"/>
                </a:cubicBezTo>
                <a:cubicBezTo>
                  <a:pt x="532" y="2159"/>
                  <a:pt x="532" y="2159"/>
                  <a:pt x="532" y="2159"/>
                </a:cubicBezTo>
                <a:cubicBezTo>
                  <a:pt x="531" y="2157"/>
                  <a:pt x="531" y="2155"/>
                  <a:pt x="530" y="2153"/>
                </a:cubicBezTo>
                <a:cubicBezTo>
                  <a:pt x="529" y="2152"/>
                  <a:pt x="528" y="2150"/>
                  <a:pt x="526" y="2149"/>
                </a:cubicBezTo>
                <a:close/>
                <a:moveTo>
                  <a:pt x="35" y="381"/>
                </a:moveTo>
                <a:cubicBezTo>
                  <a:pt x="40" y="390"/>
                  <a:pt x="46" y="399"/>
                  <a:pt x="51" y="407"/>
                </a:cubicBezTo>
                <a:cubicBezTo>
                  <a:pt x="54" y="411"/>
                  <a:pt x="68" y="436"/>
                  <a:pt x="68" y="426"/>
                </a:cubicBezTo>
                <a:cubicBezTo>
                  <a:pt x="68" y="414"/>
                  <a:pt x="65" y="401"/>
                  <a:pt x="62" y="390"/>
                </a:cubicBezTo>
                <a:cubicBezTo>
                  <a:pt x="59" y="373"/>
                  <a:pt x="54" y="355"/>
                  <a:pt x="49" y="339"/>
                </a:cubicBezTo>
                <a:cubicBezTo>
                  <a:pt x="45" y="324"/>
                  <a:pt x="39" y="301"/>
                  <a:pt x="26" y="296"/>
                </a:cubicBezTo>
                <a:cubicBezTo>
                  <a:pt x="21" y="294"/>
                  <a:pt x="16" y="296"/>
                  <a:pt x="13" y="300"/>
                </a:cubicBezTo>
                <a:cubicBezTo>
                  <a:pt x="9" y="305"/>
                  <a:pt x="9" y="314"/>
                  <a:pt x="11" y="321"/>
                </a:cubicBezTo>
                <a:cubicBezTo>
                  <a:pt x="17" y="342"/>
                  <a:pt x="25" y="362"/>
                  <a:pt x="35" y="381"/>
                </a:cubicBezTo>
                <a:close/>
                <a:moveTo>
                  <a:pt x="526" y="1444"/>
                </a:moveTo>
                <a:cubicBezTo>
                  <a:pt x="526" y="1443"/>
                  <a:pt x="525" y="1443"/>
                  <a:pt x="525" y="1443"/>
                </a:cubicBezTo>
                <a:cubicBezTo>
                  <a:pt x="523" y="1442"/>
                  <a:pt x="520" y="1442"/>
                  <a:pt x="517" y="1443"/>
                </a:cubicBezTo>
                <a:cubicBezTo>
                  <a:pt x="504" y="1448"/>
                  <a:pt x="493" y="1463"/>
                  <a:pt x="484" y="1476"/>
                </a:cubicBezTo>
                <a:cubicBezTo>
                  <a:pt x="473" y="1493"/>
                  <a:pt x="457" y="1529"/>
                  <a:pt x="460" y="1536"/>
                </a:cubicBezTo>
                <a:cubicBezTo>
                  <a:pt x="463" y="1542"/>
                  <a:pt x="501" y="1517"/>
                  <a:pt x="516" y="1497"/>
                </a:cubicBezTo>
                <a:cubicBezTo>
                  <a:pt x="524" y="1485"/>
                  <a:pt x="539" y="1464"/>
                  <a:pt x="530" y="1448"/>
                </a:cubicBezTo>
                <a:cubicBezTo>
                  <a:pt x="529" y="1446"/>
                  <a:pt x="528" y="1445"/>
                  <a:pt x="526" y="1444"/>
                </a:cubicBezTo>
                <a:close/>
                <a:moveTo>
                  <a:pt x="526" y="738"/>
                </a:moveTo>
                <a:cubicBezTo>
                  <a:pt x="526" y="738"/>
                  <a:pt x="525" y="738"/>
                  <a:pt x="525" y="737"/>
                </a:cubicBezTo>
                <a:cubicBezTo>
                  <a:pt x="523" y="736"/>
                  <a:pt x="520" y="736"/>
                  <a:pt x="517" y="737"/>
                </a:cubicBezTo>
                <a:cubicBezTo>
                  <a:pt x="504" y="743"/>
                  <a:pt x="493" y="757"/>
                  <a:pt x="484" y="770"/>
                </a:cubicBezTo>
                <a:cubicBezTo>
                  <a:pt x="473" y="788"/>
                  <a:pt x="457" y="824"/>
                  <a:pt x="460" y="830"/>
                </a:cubicBezTo>
                <a:cubicBezTo>
                  <a:pt x="463" y="836"/>
                  <a:pt x="501" y="811"/>
                  <a:pt x="516" y="791"/>
                </a:cubicBezTo>
                <a:cubicBezTo>
                  <a:pt x="524" y="780"/>
                  <a:pt x="539" y="758"/>
                  <a:pt x="530" y="742"/>
                </a:cubicBezTo>
                <a:cubicBezTo>
                  <a:pt x="529" y="741"/>
                  <a:pt x="528" y="739"/>
                  <a:pt x="526" y="738"/>
                </a:cubicBezTo>
                <a:close/>
                <a:moveTo>
                  <a:pt x="51" y="1841"/>
                </a:moveTo>
                <a:cubicBezTo>
                  <a:pt x="45" y="1827"/>
                  <a:pt x="38" y="1814"/>
                  <a:pt x="29" y="1802"/>
                </a:cubicBezTo>
                <a:cubicBezTo>
                  <a:pt x="26" y="1797"/>
                  <a:pt x="22" y="1793"/>
                  <a:pt x="17" y="1791"/>
                </a:cubicBezTo>
                <a:cubicBezTo>
                  <a:pt x="12" y="1789"/>
                  <a:pt x="6" y="1791"/>
                  <a:pt x="3" y="1796"/>
                </a:cubicBezTo>
                <a:cubicBezTo>
                  <a:pt x="1" y="1800"/>
                  <a:pt x="0" y="1804"/>
                  <a:pt x="1" y="1808"/>
                </a:cubicBezTo>
                <a:cubicBezTo>
                  <a:pt x="1" y="1812"/>
                  <a:pt x="2" y="1816"/>
                  <a:pt x="3" y="1820"/>
                </a:cubicBezTo>
                <a:cubicBezTo>
                  <a:pt x="14" y="1849"/>
                  <a:pt x="34" y="1869"/>
                  <a:pt x="54" y="1886"/>
                </a:cubicBezTo>
                <a:cubicBezTo>
                  <a:pt x="56" y="1887"/>
                  <a:pt x="58" y="1889"/>
                  <a:pt x="60" y="1890"/>
                </a:cubicBezTo>
                <a:cubicBezTo>
                  <a:pt x="61" y="1890"/>
                  <a:pt x="62" y="1890"/>
                  <a:pt x="63" y="1890"/>
                </a:cubicBezTo>
                <a:cubicBezTo>
                  <a:pt x="64" y="1890"/>
                  <a:pt x="65" y="1889"/>
                  <a:pt x="66" y="1888"/>
                </a:cubicBezTo>
                <a:cubicBezTo>
                  <a:pt x="70" y="1883"/>
                  <a:pt x="64" y="1869"/>
                  <a:pt x="63" y="1865"/>
                </a:cubicBezTo>
                <a:cubicBezTo>
                  <a:pt x="59" y="1856"/>
                  <a:pt x="55" y="1849"/>
                  <a:pt x="51" y="1841"/>
                </a:cubicBezTo>
                <a:close/>
                <a:moveTo>
                  <a:pt x="3" y="1116"/>
                </a:moveTo>
                <a:cubicBezTo>
                  <a:pt x="14" y="1146"/>
                  <a:pt x="34" y="1165"/>
                  <a:pt x="54" y="1182"/>
                </a:cubicBezTo>
                <a:cubicBezTo>
                  <a:pt x="56" y="1184"/>
                  <a:pt x="58" y="1185"/>
                  <a:pt x="60" y="1186"/>
                </a:cubicBezTo>
                <a:cubicBezTo>
                  <a:pt x="61" y="1186"/>
                  <a:pt x="62" y="1186"/>
                  <a:pt x="63" y="1186"/>
                </a:cubicBezTo>
                <a:cubicBezTo>
                  <a:pt x="64" y="1186"/>
                  <a:pt x="65" y="1185"/>
                  <a:pt x="66" y="1184"/>
                </a:cubicBezTo>
                <a:cubicBezTo>
                  <a:pt x="70" y="1179"/>
                  <a:pt x="64" y="1166"/>
                  <a:pt x="63" y="1161"/>
                </a:cubicBezTo>
                <a:cubicBezTo>
                  <a:pt x="59" y="1153"/>
                  <a:pt x="55" y="1145"/>
                  <a:pt x="51" y="1137"/>
                </a:cubicBezTo>
                <a:cubicBezTo>
                  <a:pt x="45" y="1124"/>
                  <a:pt x="38" y="1110"/>
                  <a:pt x="29" y="1099"/>
                </a:cubicBezTo>
                <a:cubicBezTo>
                  <a:pt x="26" y="1094"/>
                  <a:pt x="22" y="1089"/>
                  <a:pt x="17" y="1087"/>
                </a:cubicBezTo>
                <a:cubicBezTo>
                  <a:pt x="12" y="1086"/>
                  <a:pt x="6" y="1087"/>
                  <a:pt x="3" y="1093"/>
                </a:cubicBezTo>
                <a:cubicBezTo>
                  <a:pt x="1" y="1096"/>
                  <a:pt x="0" y="1100"/>
                  <a:pt x="1" y="1104"/>
                </a:cubicBezTo>
                <a:cubicBezTo>
                  <a:pt x="1" y="1109"/>
                  <a:pt x="2" y="1112"/>
                  <a:pt x="3" y="1116"/>
                </a:cubicBezTo>
                <a:close/>
                <a:moveTo>
                  <a:pt x="49" y="1751"/>
                </a:moveTo>
                <a:cubicBezTo>
                  <a:pt x="45" y="1736"/>
                  <a:pt x="39" y="1713"/>
                  <a:pt x="26" y="1708"/>
                </a:cubicBezTo>
                <a:cubicBezTo>
                  <a:pt x="21" y="1706"/>
                  <a:pt x="16" y="1708"/>
                  <a:pt x="13" y="1712"/>
                </a:cubicBezTo>
                <a:cubicBezTo>
                  <a:pt x="9" y="1718"/>
                  <a:pt x="9" y="1726"/>
                  <a:pt x="11" y="1733"/>
                </a:cubicBezTo>
                <a:cubicBezTo>
                  <a:pt x="17" y="1754"/>
                  <a:pt x="25" y="1774"/>
                  <a:pt x="35" y="1793"/>
                </a:cubicBezTo>
                <a:cubicBezTo>
                  <a:pt x="40" y="1802"/>
                  <a:pt x="46" y="1811"/>
                  <a:pt x="51" y="1820"/>
                </a:cubicBezTo>
                <a:cubicBezTo>
                  <a:pt x="54" y="1824"/>
                  <a:pt x="68" y="1848"/>
                  <a:pt x="68" y="1838"/>
                </a:cubicBezTo>
                <a:cubicBezTo>
                  <a:pt x="68" y="1826"/>
                  <a:pt x="65" y="1813"/>
                  <a:pt x="62" y="1802"/>
                </a:cubicBezTo>
                <a:cubicBezTo>
                  <a:pt x="59" y="1785"/>
                  <a:pt x="54" y="1768"/>
                  <a:pt x="49" y="1751"/>
                </a:cubicBezTo>
                <a:close/>
                <a:moveTo>
                  <a:pt x="3" y="408"/>
                </a:moveTo>
                <a:cubicBezTo>
                  <a:pt x="14" y="437"/>
                  <a:pt x="34" y="457"/>
                  <a:pt x="54" y="474"/>
                </a:cubicBezTo>
                <a:cubicBezTo>
                  <a:pt x="56" y="475"/>
                  <a:pt x="58" y="477"/>
                  <a:pt x="60" y="478"/>
                </a:cubicBezTo>
                <a:cubicBezTo>
                  <a:pt x="61" y="478"/>
                  <a:pt x="62" y="478"/>
                  <a:pt x="63" y="478"/>
                </a:cubicBezTo>
                <a:cubicBezTo>
                  <a:pt x="64" y="478"/>
                  <a:pt x="65" y="477"/>
                  <a:pt x="66" y="476"/>
                </a:cubicBezTo>
                <a:cubicBezTo>
                  <a:pt x="70" y="471"/>
                  <a:pt x="64" y="457"/>
                  <a:pt x="63" y="453"/>
                </a:cubicBezTo>
                <a:cubicBezTo>
                  <a:pt x="59" y="444"/>
                  <a:pt x="55" y="436"/>
                  <a:pt x="51" y="429"/>
                </a:cubicBezTo>
                <a:cubicBezTo>
                  <a:pt x="45" y="415"/>
                  <a:pt x="38" y="402"/>
                  <a:pt x="29" y="390"/>
                </a:cubicBezTo>
                <a:cubicBezTo>
                  <a:pt x="26" y="385"/>
                  <a:pt x="22" y="381"/>
                  <a:pt x="17" y="379"/>
                </a:cubicBezTo>
                <a:cubicBezTo>
                  <a:pt x="12" y="377"/>
                  <a:pt x="6" y="379"/>
                  <a:pt x="3" y="384"/>
                </a:cubicBezTo>
                <a:cubicBezTo>
                  <a:pt x="1" y="387"/>
                  <a:pt x="0" y="392"/>
                  <a:pt x="1" y="396"/>
                </a:cubicBezTo>
                <a:cubicBezTo>
                  <a:pt x="1" y="400"/>
                  <a:pt x="2" y="404"/>
                  <a:pt x="3" y="408"/>
                </a:cubicBezTo>
                <a:close/>
                <a:moveTo>
                  <a:pt x="142" y="1794"/>
                </a:moveTo>
                <a:cubicBezTo>
                  <a:pt x="142" y="1794"/>
                  <a:pt x="141" y="1794"/>
                  <a:pt x="141" y="1794"/>
                </a:cubicBezTo>
                <a:cubicBezTo>
                  <a:pt x="139" y="1793"/>
                  <a:pt x="136" y="1793"/>
                  <a:pt x="133" y="1794"/>
                </a:cubicBezTo>
                <a:cubicBezTo>
                  <a:pt x="120" y="1799"/>
                  <a:pt x="109" y="1814"/>
                  <a:pt x="100" y="1827"/>
                </a:cubicBezTo>
                <a:cubicBezTo>
                  <a:pt x="89" y="1844"/>
                  <a:pt x="73" y="1880"/>
                  <a:pt x="76" y="1886"/>
                </a:cubicBezTo>
                <a:cubicBezTo>
                  <a:pt x="79" y="1893"/>
                  <a:pt x="117" y="1868"/>
                  <a:pt x="132" y="1847"/>
                </a:cubicBezTo>
                <a:cubicBezTo>
                  <a:pt x="140" y="1836"/>
                  <a:pt x="155" y="1815"/>
                  <a:pt x="146" y="1799"/>
                </a:cubicBezTo>
                <a:cubicBezTo>
                  <a:pt x="145" y="1797"/>
                  <a:pt x="144" y="1796"/>
                  <a:pt x="142" y="1794"/>
                </a:cubicBezTo>
                <a:close/>
                <a:moveTo>
                  <a:pt x="142" y="1091"/>
                </a:moveTo>
                <a:cubicBezTo>
                  <a:pt x="142" y="1091"/>
                  <a:pt x="141" y="1090"/>
                  <a:pt x="141" y="1090"/>
                </a:cubicBezTo>
                <a:cubicBezTo>
                  <a:pt x="139" y="1089"/>
                  <a:pt x="136" y="1089"/>
                  <a:pt x="133" y="1090"/>
                </a:cubicBezTo>
                <a:cubicBezTo>
                  <a:pt x="120" y="1095"/>
                  <a:pt x="109" y="1110"/>
                  <a:pt x="100" y="1123"/>
                </a:cubicBezTo>
                <a:cubicBezTo>
                  <a:pt x="89" y="1140"/>
                  <a:pt x="73" y="1176"/>
                  <a:pt x="76" y="1183"/>
                </a:cubicBezTo>
                <a:cubicBezTo>
                  <a:pt x="79" y="1189"/>
                  <a:pt x="117" y="1164"/>
                  <a:pt x="132" y="1144"/>
                </a:cubicBezTo>
                <a:cubicBezTo>
                  <a:pt x="140" y="1133"/>
                  <a:pt x="155" y="1111"/>
                  <a:pt x="146" y="1095"/>
                </a:cubicBezTo>
                <a:cubicBezTo>
                  <a:pt x="145" y="1093"/>
                  <a:pt x="144" y="1092"/>
                  <a:pt x="142" y="1091"/>
                </a:cubicBezTo>
                <a:close/>
                <a:moveTo>
                  <a:pt x="74" y="1778"/>
                </a:moveTo>
                <a:cubicBezTo>
                  <a:pt x="76" y="1773"/>
                  <a:pt x="77" y="1767"/>
                  <a:pt x="78" y="1762"/>
                </a:cubicBezTo>
                <a:cubicBezTo>
                  <a:pt x="80" y="1752"/>
                  <a:pt x="81" y="1742"/>
                  <a:pt x="82" y="1732"/>
                </a:cubicBezTo>
                <a:cubicBezTo>
                  <a:pt x="85" y="1715"/>
                  <a:pt x="87" y="1698"/>
                  <a:pt x="87" y="1681"/>
                </a:cubicBezTo>
                <a:cubicBezTo>
                  <a:pt x="88" y="1666"/>
                  <a:pt x="89" y="1644"/>
                  <a:pt x="77" y="1636"/>
                </a:cubicBezTo>
                <a:cubicBezTo>
                  <a:pt x="72" y="1633"/>
                  <a:pt x="65" y="1635"/>
                  <a:pt x="61" y="1640"/>
                </a:cubicBezTo>
                <a:cubicBezTo>
                  <a:pt x="57" y="1645"/>
                  <a:pt x="55" y="1653"/>
                  <a:pt x="54" y="1660"/>
                </a:cubicBezTo>
                <a:cubicBezTo>
                  <a:pt x="55" y="1685"/>
                  <a:pt x="58" y="1710"/>
                  <a:pt x="61" y="1735"/>
                </a:cubicBezTo>
                <a:cubicBezTo>
                  <a:pt x="63" y="1745"/>
                  <a:pt x="64" y="1755"/>
                  <a:pt x="66" y="1765"/>
                </a:cubicBezTo>
                <a:cubicBezTo>
                  <a:pt x="67" y="1768"/>
                  <a:pt x="70" y="1786"/>
                  <a:pt x="74" y="1778"/>
                </a:cubicBezTo>
                <a:close/>
                <a:moveTo>
                  <a:pt x="92" y="1819"/>
                </a:moveTo>
                <a:cubicBezTo>
                  <a:pt x="98" y="1811"/>
                  <a:pt x="104" y="1803"/>
                  <a:pt x="109" y="1794"/>
                </a:cubicBezTo>
                <a:cubicBezTo>
                  <a:pt x="116" y="1783"/>
                  <a:pt x="122" y="1771"/>
                  <a:pt x="128" y="1758"/>
                </a:cubicBezTo>
                <a:cubicBezTo>
                  <a:pt x="133" y="1746"/>
                  <a:pt x="139" y="1733"/>
                  <a:pt x="137" y="1718"/>
                </a:cubicBezTo>
                <a:cubicBezTo>
                  <a:pt x="137" y="1715"/>
                  <a:pt x="136" y="1712"/>
                  <a:pt x="135" y="1710"/>
                </a:cubicBezTo>
                <a:cubicBezTo>
                  <a:pt x="132" y="1707"/>
                  <a:pt x="129" y="1707"/>
                  <a:pt x="126" y="1708"/>
                </a:cubicBezTo>
                <a:cubicBezTo>
                  <a:pt x="119" y="1710"/>
                  <a:pt x="115" y="1716"/>
                  <a:pt x="111" y="1723"/>
                </a:cubicBezTo>
                <a:cubicBezTo>
                  <a:pt x="106" y="1730"/>
                  <a:pt x="101" y="1738"/>
                  <a:pt x="98" y="1747"/>
                </a:cubicBezTo>
                <a:cubicBezTo>
                  <a:pt x="92" y="1761"/>
                  <a:pt x="88" y="1777"/>
                  <a:pt x="83" y="1792"/>
                </a:cubicBezTo>
                <a:cubicBezTo>
                  <a:pt x="79" y="1807"/>
                  <a:pt x="70" y="1833"/>
                  <a:pt x="74" y="1837"/>
                </a:cubicBezTo>
                <a:cubicBezTo>
                  <a:pt x="77" y="1841"/>
                  <a:pt x="87" y="1826"/>
                  <a:pt x="92" y="181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050">
          <p15:clr>
            <a:srgbClr val="FBAE40"/>
          </p15:clr>
        </p15:guide>
        <p15:guide id="1" pos="5400">
          <p15:clr>
            <a:srgbClr val="FBAE40"/>
          </p15:clr>
        </p15:guide>
      </p15:sldGuideLst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7241250" y="1"/>
            <a:ext cx="1719870" cy="6858000"/>
          </a:xfrm>
          <a:custGeom>
            <a:avLst/>
            <a:gdLst/>
            <a:ahLst/>
            <a:cxnLst/>
            <a:rect l="0" t="0" r="r" b="b"/>
            <a:pathLst>
              <a:path w="539" h="2159">
                <a:moveTo>
                  <a:pt x="387" y="764"/>
                </a:moveTo>
                <a:cubicBezTo>
                  <a:pt x="398" y="793"/>
                  <a:pt x="418" y="813"/>
                  <a:pt x="438" y="829"/>
                </a:cubicBezTo>
                <a:cubicBezTo>
                  <a:pt x="440" y="831"/>
                  <a:pt x="442" y="833"/>
                  <a:pt x="444" y="833"/>
                </a:cubicBezTo>
                <a:cubicBezTo>
                  <a:pt x="445" y="833"/>
                  <a:pt x="446" y="834"/>
                  <a:pt x="447" y="833"/>
                </a:cubicBezTo>
                <a:cubicBezTo>
                  <a:pt x="448" y="833"/>
                  <a:pt x="449" y="833"/>
                  <a:pt x="450" y="831"/>
                </a:cubicBezTo>
                <a:cubicBezTo>
                  <a:pt x="454" y="826"/>
                  <a:pt x="448" y="813"/>
                  <a:pt x="447" y="808"/>
                </a:cubicBezTo>
                <a:cubicBezTo>
                  <a:pt x="443" y="800"/>
                  <a:pt x="439" y="792"/>
                  <a:pt x="435" y="784"/>
                </a:cubicBezTo>
                <a:cubicBezTo>
                  <a:pt x="429" y="771"/>
                  <a:pt x="422" y="758"/>
                  <a:pt x="413" y="746"/>
                </a:cubicBezTo>
                <a:cubicBezTo>
                  <a:pt x="410" y="741"/>
                  <a:pt x="406" y="736"/>
                  <a:pt x="401" y="735"/>
                </a:cubicBezTo>
                <a:cubicBezTo>
                  <a:pt x="396" y="733"/>
                  <a:pt x="390" y="734"/>
                  <a:pt x="387" y="740"/>
                </a:cubicBezTo>
                <a:cubicBezTo>
                  <a:pt x="385" y="743"/>
                  <a:pt x="384" y="747"/>
                  <a:pt x="385" y="752"/>
                </a:cubicBezTo>
                <a:cubicBezTo>
                  <a:pt x="385" y="756"/>
                  <a:pt x="386" y="760"/>
                  <a:pt x="387" y="764"/>
                </a:cubicBezTo>
                <a:close/>
                <a:moveTo>
                  <a:pt x="458" y="16"/>
                </a:moveTo>
                <a:cubicBezTo>
                  <a:pt x="460" y="11"/>
                  <a:pt x="461" y="5"/>
                  <a:pt x="462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0" y="1"/>
                  <a:pt x="450" y="2"/>
                  <a:pt x="450" y="3"/>
                </a:cubicBezTo>
                <a:cubicBezTo>
                  <a:pt x="451" y="5"/>
                  <a:pt x="454" y="24"/>
                  <a:pt x="458" y="16"/>
                </a:cubicBezTo>
                <a:close/>
                <a:moveTo>
                  <a:pt x="435" y="58"/>
                </a:moveTo>
                <a:cubicBezTo>
                  <a:pt x="438" y="62"/>
                  <a:pt x="452" y="86"/>
                  <a:pt x="452" y="76"/>
                </a:cubicBezTo>
                <a:cubicBezTo>
                  <a:pt x="452" y="64"/>
                  <a:pt x="449" y="51"/>
                  <a:pt x="446" y="40"/>
                </a:cubicBezTo>
                <a:cubicBezTo>
                  <a:pt x="443" y="27"/>
                  <a:pt x="440" y="13"/>
                  <a:pt x="437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9" y="11"/>
                  <a:pt x="414" y="21"/>
                  <a:pt x="419" y="31"/>
                </a:cubicBezTo>
                <a:cubicBezTo>
                  <a:pt x="424" y="40"/>
                  <a:pt x="430" y="49"/>
                  <a:pt x="435" y="58"/>
                </a:cubicBezTo>
                <a:close/>
                <a:moveTo>
                  <a:pt x="387" y="58"/>
                </a:moveTo>
                <a:cubicBezTo>
                  <a:pt x="398" y="87"/>
                  <a:pt x="418" y="107"/>
                  <a:pt x="438" y="124"/>
                </a:cubicBezTo>
                <a:cubicBezTo>
                  <a:pt x="440" y="125"/>
                  <a:pt x="442" y="127"/>
                  <a:pt x="444" y="128"/>
                </a:cubicBezTo>
                <a:cubicBezTo>
                  <a:pt x="445" y="128"/>
                  <a:pt x="446" y="128"/>
                  <a:pt x="447" y="128"/>
                </a:cubicBezTo>
                <a:cubicBezTo>
                  <a:pt x="448" y="128"/>
                  <a:pt x="449" y="127"/>
                  <a:pt x="450" y="126"/>
                </a:cubicBezTo>
                <a:cubicBezTo>
                  <a:pt x="454" y="121"/>
                  <a:pt x="448" y="107"/>
                  <a:pt x="447" y="103"/>
                </a:cubicBezTo>
                <a:cubicBezTo>
                  <a:pt x="443" y="94"/>
                  <a:pt x="439" y="87"/>
                  <a:pt x="435" y="79"/>
                </a:cubicBezTo>
                <a:cubicBezTo>
                  <a:pt x="429" y="65"/>
                  <a:pt x="422" y="52"/>
                  <a:pt x="413" y="40"/>
                </a:cubicBezTo>
                <a:cubicBezTo>
                  <a:pt x="410" y="35"/>
                  <a:pt x="406" y="31"/>
                  <a:pt x="401" y="29"/>
                </a:cubicBezTo>
                <a:cubicBezTo>
                  <a:pt x="396" y="27"/>
                  <a:pt x="390" y="29"/>
                  <a:pt x="387" y="34"/>
                </a:cubicBezTo>
                <a:cubicBezTo>
                  <a:pt x="385" y="37"/>
                  <a:pt x="384" y="42"/>
                  <a:pt x="385" y="46"/>
                </a:cubicBezTo>
                <a:cubicBezTo>
                  <a:pt x="385" y="50"/>
                  <a:pt x="386" y="54"/>
                  <a:pt x="387" y="58"/>
                </a:cubicBezTo>
                <a:close/>
                <a:moveTo>
                  <a:pt x="66" y="352"/>
                </a:moveTo>
                <a:cubicBezTo>
                  <a:pt x="67" y="355"/>
                  <a:pt x="70" y="374"/>
                  <a:pt x="74" y="366"/>
                </a:cubicBezTo>
                <a:cubicBezTo>
                  <a:pt x="76" y="361"/>
                  <a:pt x="77" y="355"/>
                  <a:pt x="78" y="350"/>
                </a:cubicBezTo>
                <a:cubicBezTo>
                  <a:pt x="80" y="340"/>
                  <a:pt x="81" y="330"/>
                  <a:pt x="82" y="320"/>
                </a:cubicBezTo>
                <a:cubicBezTo>
                  <a:pt x="85" y="303"/>
                  <a:pt x="87" y="286"/>
                  <a:pt x="87" y="268"/>
                </a:cubicBezTo>
                <a:cubicBezTo>
                  <a:pt x="88" y="254"/>
                  <a:pt x="89" y="232"/>
                  <a:pt x="77" y="224"/>
                </a:cubicBezTo>
                <a:cubicBezTo>
                  <a:pt x="72" y="221"/>
                  <a:pt x="65" y="223"/>
                  <a:pt x="61" y="228"/>
                </a:cubicBezTo>
                <a:cubicBezTo>
                  <a:pt x="57" y="233"/>
                  <a:pt x="55" y="241"/>
                  <a:pt x="54" y="248"/>
                </a:cubicBezTo>
                <a:cubicBezTo>
                  <a:pt x="55" y="273"/>
                  <a:pt x="58" y="298"/>
                  <a:pt x="61" y="323"/>
                </a:cubicBezTo>
                <a:cubicBezTo>
                  <a:pt x="63" y="333"/>
                  <a:pt x="64" y="343"/>
                  <a:pt x="66" y="352"/>
                </a:cubicBezTo>
                <a:close/>
                <a:moveTo>
                  <a:pt x="74" y="425"/>
                </a:moveTo>
                <a:cubicBezTo>
                  <a:pt x="77" y="429"/>
                  <a:pt x="87" y="414"/>
                  <a:pt x="92" y="406"/>
                </a:cubicBezTo>
                <a:cubicBezTo>
                  <a:pt x="98" y="399"/>
                  <a:pt x="104" y="390"/>
                  <a:pt x="109" y="382"/>
                </a:cubicBezTo>
                <a:cubicBezTo>
                  <a:pt x="116" y="370"/>
                  <a:pt x="122" y="358"/>
                  <a:pt x="128" y="346"/>
                </a:cubicBezTo>
                <a:cubicBezTo>
                  <a:pt x="133" y="333"/>
                  <a:pt x="139" y="321"/>
                  <a:pt x="137" y="306"/>
                </a:cubicBezTo>
                <a:cubicBezTo>
                  <a:pt x="137" y="303"/>
                  <a:pt x="136" y="300"/>
                  <a:pt x="135" y="298"/>
                </a:cubicBezTo>
                <a:cubicBezTo>
                  <a:pt x="132" y="295"/>
                  <a:pt x="129" y="295"/>
                  <a:pt x="126" y="296"/>
                </a:cubicBezTo>
                <a:cubicBezTo>
                  <a:pt x="119" y="298"/>
                  <a:pt x="115" y="304"/>
                  <a:pt x="111" y="310"/>
                </a:cubicBezTo>
                <a:cubicBezTo>
                  <a:pt x="106" y="318"/>
                  <a:pt x="101" y="326"/>
                  <a:pt x="98" y="335"/>
                </a:cubicBezTo>
                <a:cubicBezTo>
                  <a:pt x="92" y="349"/>
                  <a:pt x="88" y="364"/>
                  <a:pt x="83" y="380"/>
                </a:cubicBezTo>
                <a:cubicBezTo>
                  <a:pt x="79" y="394"/>
                  <a:pt x="70" y="421"/>
                  <a:pt x="74" y="425"/>
                </a:cubicBezTo>
                <a:close/>
                <a:moveTo>
                  <a:pt x="74" y="1133"/>
                </a:moveTo>
                <a:cubicBezTo>
                  <a:pt x="77" y="1137"/>
                  <a:pt x="87" y="1122"/>
                  <a:pt x="92" y="1115"/>
                </a:cubicBezTo>
                <a:cubicBezTo>
                  <a:pt x="98" y="1107"/>
                  <a:pt x="104" y="1099"/>
                  <a:pt x="109" y="1090"/>
                </a:cubicBezTo>
                <a:cubicBezTo>
                  <a:pt x="116" y="1079"/>
                  <a:pt x="122" y="1067"/>
                  <a:pt x="128" y="1054"/>
                </a:cubicBezTo>
                <a:cubicBezTo>
                  <a:pt x="133" y="1042"/>
                  <a:pt x="139" y="1030"/>
                  <a:pt x="137" y="1015"/>
                </a:cubicBezTo>
                <a:cubicBezTo>
                  <a:pt x="137" y="1012"/>
                  <a:pt x="136" y="1008"/>
                  <a:pt x="135" y="1006"/>
                </a:cubicBezTo>
                <a:cubicBezTo>
                  <a:pt x="132" y="1003"/>
                  <a:pt x="129" y="1003"/>
                  <a:pt x="126" y="1004"/>
                </a:cubicBezTo>
                <a:cubicBezTo>
                  <a:pt x="119" y="1006"/>
                  <a:pt x="115" y="1012"/>
                  <a:pt x="111" y="1019"/>
                </a:cubicBezTo>
                <a:cubicBezTo>
                  <a:pt x="106" y="1026"/>
                  <a:pt x="101" y="1034"/>
                  <a:pt x="98" y="1043"/>
                </a:cubicBezTo>
                <a:cubicBezTo>
                  <a:pt x="92" y="1058"/>
                  <a:pt x="88" y="1073"/>
                  <a:pt x="83" y="1088"/>
                </a:cubicBezTo>
                <a:cubicBezTo>
                  <a:pt x="79" y="1103"/>
                  <a:pt x="70" y="1129"/>
                  <a:pt x="74" y="1133"/>
                </a:cubicBezTo>
                <a:close/>
                <a:moveTo>
                  <a:pt x="77" y="933"/>
                </a:moveTo>
                <a:cubicBezTo>
                  <a:pt x="72" y="930"/>
                  <a:pt x="65" y="932"/>
                  <a:pt x="61" y="937"/>
                </a:cubicBezTo>
                <a:cubicBezTo>
                  <a:pt x="57" y="942"/>
                  <a:pt x="55" y="949"/>
                  <a:pt x="54" y="956"/>
                </a:cubicBezTo>
                <a:cubicBezTo>
                  <a:pt x="55" y="982"/>
                  <a:pt x="58" y="1006"/>
                  <a:pt x="61" y="1031"/>
                </a:cubicBezTo>
                <a:cubicBezTo>
                  <a:pt x="63" y="1041"/>
                  <a:pt x="64" y="1051"/>
                  <a:pt x="66" y="1061"/>
                </a:cubicBezTo>
                <a:cubicBezTo>
                  <a:pt x="67" y="1064"/>
                  <a:pt x="70" y="1082"/>
                  <a:pt x="74" y="1074"/>
                </a:cubicBezTo>
                <a:cubicBezTo>
                  <a:pt x="76" y="1070"/>
                  <a:pt x="77" y="1063"/>
                  <a:pt x="78" y="1058"/>
                </a:cubicBezTo>
                <a:cubicBezTo>
                  <a:pt x="80" y="1048"/>
                  <a:pt x="81" y="1038"/>
                  <a:pt x="82" y="1028"/>
                </a:cubicBezTo>
                <a:cubicBezTo>
                  <a:pt x="85" y="1011"/>
                  <a:pt x="87" y="994"/>
                  <a:pt x="87" y="977"/>
                </a:cubicBezTo>
                <a:cubicBezTo>
                  <a:pt x="88" y="963"/>
                  <a:pt x="89" y="940"/>
                  <a:pt x="77" y="933"/>
                </a:cubicBezTo>
                <a:close/>
                <a:moveTo>
                  <a:pt x="49" y="1047"/>
                </a:moveTo>
                <a:cubicBezTo>
                  <a:pt x="45" y="1033"/>
                  <a:pt x="39" y="1009"/>
                  <a:pt x="26" y="1004"/>
                </a:cubicBezTo>
                <a:cubicBezTo>
                  <a:pt x="21" y="1003"/>
                  <a:pt x="16" y="1004"/>
                  <a:pt x="13" y="1008"/>
                </a:cubicBezTo>
                <a:cubicBezTo>
                  <a:pt x="9" y="1014"/>
                  <a:pt x="9" y="1022"/>
                  <a:pt x="11" y="1029"/>
                </a:cubicBezTo>
                <a:cubicBezTo>
                  <a:pt x="17" y="1050"/>
                  <a:pt x="25" y="1071"/>
                  <a:pt x="35" y="1089"/>
                </a:cubicBezTo>
                <a:cubicBezTo>
                  <a:pt x="40" y="1098"/>
                  <a:pt x="46" y="1107"/>
                  <a:pt x="51" y="1116"/>
                </a:cubicBezTo>
                <a:cubicBezTo>
                  <a:pt x="54" y="1120"/>
                  <a:pt x="68" y="1144"/>
                  <a:pt x="68" y="1134"/>
                </a:cubicBezTo>
                <a:cubicBezTo>
                  <a:pt x="68" y="1122"/>
                  <a:pt x="65" y="1110"/>
                  <a:pt x="62" y="1098"/>
                </a:cubicBezTo>
                <a:cubicBezTo>
                  <a:pt x="59" y="1081"/>
                  <a:pt x="54" y="1064"/>
                  <a:pt x="49" y="1047"/>
                </a:cubicBezTo>
                <a:close/>
                <a:moveTo>
                  <a:pt x="458" y="1486"/>
                </a:moveTo>
                <a:cubicBezTo>
                  <a:pt x="461" y="1490"/>
                  <a:pt x="471" y="1475"/>
                  <a:pt x="476" y="1468"/>
                </a:cubicBezTo>
                <a:cubicBezTo>
                  <a:pt x="482" y="1460"/>
                  <a:pt x="488" y="1452"/>
                  <a:pt x="493" y="1443"/>
                </a:cubicBezTo>
                <a:cubicBezTo>
                  <a:pt x="500" y="1432"/>
                  <a:pt x="506" y="1420"/>
                  <a:pt x="512" y="1407"/>
                </a:cubicBezTo>
                <a:cubicBezTo>
                  <a:pt x="517" y="1395"/>
                  <a:pt x="523" y="1382"/>
                  <a:pt x="521" y="1368"/>
                </a:cubicBezTo>
                <a:cubicBezTo>
                  <a:pt x="521" y="1364"/>
                  <a:pt x="520" y="1361"/>
                  <a:pt x="519" y="1359"/>
                </a:cubicBezTo>
                <a:cubicBezTo>
                  <a:pt x="516" y="1356"/>
                  <a:pt x="513" y="1356"/>
                  <a:pt x="510" y="1357"/>
                </a:cubicBezTo>
                <a:cubicBezTo>
                  <a:pt x="503" y="1359"/>
                  <a:pt x="499" y="1365"/>
                  <a:pt x="495" y="1372"/>
                </a:cubicBezTo>
                <a:cubicBezTo>
                  <a:pt x="490" y="1379"/>
                  <a:pt x="485" y="1387"/>
                  <a:pt x="482" y="1396"/>
                </a:cubicBezTo>
                <a:cubicBezTo>
                  <a:pt x="476" y="1411"/>
                  <a:pt x="472" y="1426"/>
                  <a:pt x="467" y="1441"/>
                </a:cubicBezTo>
                <a:cubicBezTo>
                  <a:pt x="463" y="1456"/>
                  <a:pt x="454" y="1482"/>
                  <a:pt x="458" y="1486"/>
                </a:cubicBezTo>
                <a:close/>
                <a:moveTo>
                  <a:pt x="461" y="1285"/>
                </a:moveTo>
                <a:cubicBezTo>
                  <a:pt x="456" y="1282"/>
                  <a:pt x="449" y="1285"/>
                  <a:pt x="445" y="1290"/>
                </a:cubicBezTo>
                <a:cubicBezTo>
                  <a:pt x="441" y="1295"/>
                  <a:pt x="439" y="1302"/>
                  <a:pt x="438" y="1309"/>
                </a:cubicBezTo>
                <a:cubicBezTo>
                  <a:pt x="439" y="1334"/>
                  <a:pt x="442" y="1359"/>
                  <a:pt x="445" y="1384"/>
                </a:cubicBezTo>
                <a:cubicBezTo>
                  <a:pt x="447" y="1394"/>
                  <a:pt x="448" y="1404"/>
                  <a:pt x="450" y="1414"/>
                </a:cubicBezTo>
                <a:cubicBezTo>
                  <a:pt x="451" y="1417"/>
                  <a:pt x="454" y="1435"/>
                  <a:pt x="458" y="1427"/>
                </a:cubicBezTo>
                <a:cubicBezTo>
                  <a:pt x="460" y="1423"/>
                  <a:pt x="461" y="1416"/>
                  <a:pt x="462" y="1411"/>
                </a:cubicBezTo>
                <a:cubicBezTo>
                  <a:pt x="464" y="1401"/>
                  <a:pt x="465" y="1391"/>
                  <a:pt x="466" y="1381"/>
                </a:cubicBezTo>
                <a:cubicBezTo>
                  <a:pt x="469" y="1364"/>
                  <a:pt x="471" y="1347"/>
                  <a:pt x="471" y="1330"/>
                </a:cubicBezTo>
                <a:cubicBezTo>
                  <a:pt x="472" y="1316"/>
                  <a:pt x="473" y="1293"/>
                  <a:pt x="461" y="1285"/>
                </a:cubicBezTo>
                <a:close/>
                <a:moveTo>
                  <a:pt x="484" y="65"/>
                </a:moveTo>
                <a:cubicBezTo>
                  <a:pt x="473" y="82"/>
                  <a:pt x="457" y="118"/>
                  <a:pt x="460" y="124"/>
                </a:cubicBezTo>
                <a:cubicBezTo>
                  <a:pt x="463" y="131"/>
                  <a:pt x="501" y="106"/>
                  <a:pt x="516" y="85"/>
                </a:cubicBezTo>
                <a:cubicBezTo>
                  <a:pt x="524" y="74"/>
                  <a:pt x="539" y="52"/>
                  <a:pt x="530" y="37"/>
                </a:cubicBezTo>
                <a:cubicBezTo>
                  <a:pt x="529" y="35"/>
                  <a:pt x="528" y="33"/>
                  <a:pt x="526" y="32"/>
                </a:cubicBezTo>
                <a:cubicBezTo>
                  <a:pt x="526" y="32"/>
                  <a:pt x="525" y="32"/>
                  <a:pt x="525" y="32"/>
                </a:cubicBezTo>
                <a:cubicBezTo>
                  <a:pt x="523" y="31"/>
                  <a:pt x="520" y="31"/>
                  <a:pt x="517" y="32"/>
                </a:cubicBezTo>
                <a:cubicBezTo>
                  <a:pt x="504" y="37"/>
                  <a:pt x="493" y="52"/>
                  <a:pt x="484" y="65"/>
                </a:cubicBezTo>
                <a:close/>
                <a:moveTo>
                  <a:pt x="433" y="1400"/>
                </a:moveTo>
                <a:cubicBezTo>
                  <a:pt x="429" y="1385"/>
                  <a:pt x="423" y="1362"/>
                  <a:pt x="409" y="1357"/>
                </a:cubicBezTo>
                <a:cubicBezTo>
                  <a:pt x="405" y="1356"/>
                  <a:pt x="400" y="1357"/>
                  <a:pt x="397" y="1361"/>
                </a:cubicBezTo>
                <a:cubicBezTo>
                  <a:pt x="393" y="1367"/>
                  <a:pt x="393" y="1375"/>
                  <a:pt x="395" y="1382"/>
                </a:cubicBezTo>
                <a:cubicBezTo>
                  <a:pt x="401" y="1403"/>
                  <a:pt x="409" y="1423"/>
                  <a:pt x="419" y="1442"/>
                </a:cubicBezTo>
                <a:cubicBezTo>
                  <a:pt x="424" y="1451"/>
                  <a:pt x="430" y="1460"/>
                  <a:pt x="435" y="1469"/>
                </a:cubicBezTo>
                <a:cubicBezTo>
                  <a:pt x="438" y="1473"/>
                  <a:pt x="452" y="1497"/>
                  <a:pt x="452" y="1487"/>
                </a:cubicBezTo>
                <a:cubicBezTo>
                  <a:pt x="452" y="1475"/>
                  <a:pt x="449" y="1462"/>
                  <a:pt x="446" y="1451"/>
                </a:cubicBezTo>
                <a:cubicBezTo>
                  <a:pt x="443" y="1434"/>
                  <a:pt x="438" y="1417"/>
                  <a:pt x="433" y="1400"/>
                </a:cubicBezTo>
                <a:close/>
                <a:moveTo>
                  <a:pt x="458" y="721"/>
                </a:moveTo>
                <a:cubicBezTo>
                  <a:pt x="460" y="717"/>
                  <a:pt x="461" y="711"/>
                  <a:pt x="462" y="706"/>
                </a:cubicBezTo>
                <a:cubicBezTo>
                  <a:pt x="464" y="696"/>
                  <a:pt x="465" y="685"/>
                  <a:pt x="466" y="675"/>
                </a:cubicBezTo>
                <a:cubicBezTo>
                  <a:pt x="469" y="658"/>
                  <a:pt x="471" y="641"/>
                  <a:pt x="471" y="624"/>
                </a:cubicBezTo>
                <a:cubicBezTo>
                  <a:pt x="472" y="610"/>
                  <a:pt x="473" y="587"/>
                  <a:pt x="461" y="580"/>
                </a:cubicBezTo>
                <a:cubicBezTo>
                  <a:pt x="456" y="577"/>
                  <a:pt x="449" y="579"/>
                  <a:pt x="445" y="584"/>
                </a:cubicBezTo>
                <a:cubicBezTo>
                  <a:pt x="441" y="589"/>
                  <a:pt x="439" y="596"/>
                  <a:pt x="438" y="604"/>
                </a:cubicBezTo>
                <a:cubicBezTo>
                  <a:pt x="439" y="629"/>
                  <a:pt x="442" y="654"/>
                  <a:pt x="445" y="679"/>
                </a:cubicBezTo>
                <a:cubicBezTo>
                  <a:pt x="447" y="688"/>
                  <a:pt x="448" y="698"/>
                  <a:pt x="450" y="708"/>
                </a:cubicBezTo>
                <a:cubicBezTo>
                  <a:pt x="451" y="711"/>
                  <a:pt x="454" y="730"/>
                  <a:pt x="458" y="721"/>
                </a:cubicBezTo>
                <a:close/>
                <a:moveTo>
                  <a:pt x="476" y="762"/>
                </a:moveTo>
                <a:cubicBezTo>
                  <a:pt x="482" y="754"/>
                  <a:pt x="488" y="746"/>
                  <a:pt x="493" y="738"/>
                </a:cubicBezTo>
                <a:cubicBezTo>
                  <a:pt x="500" y="726"/>
                  <a:pt x="506" y="714"/>
                  <a:pt x="512" y="702"/>
                </a:cubicBezTo>
                <a:cubicBezTo>
                  <a:pt x="517" y="689"/>
                  <a:pt x="523" y="677"/>
                  <a:pt x="521" y="662"/>
                </a:cubicBezTo>
                <a:cubicBezTo>
                  <a:pt x="521" y="659"/>
                  <a:pt x="520" y="656"/>
                  <a:pt x="519" y="653"/>
                </a:cubicBezTo>
                <a:cubicBezTo>
                  <a:pt x="516" y="651"/>
                  <a:pt x="513" y="651"/>
                  <a:pt x="510" y="651"/>
                </a:cubicBezTo>
                <a:cubicBezTo>
                  <a:pt x="503" y="653"/>
                  <a:pt x="499" y="659"/>
                  <a:pt x="495" y="666"/>
                </a:cubicBezTo>
                <a:cubicBezTo>
                  <a:pt x="490" y="674"/>
                  <a:pt x="485" y="681"/>
                  <a:pt x="482" y="690"/>
                </a:cubicBezTo>
                <a:cubicBezTo>
                  <a:pt x="476" y="705"/>
                  <a:pt x="472" y="720"/>
                  <a:pt x="467" y="735"/>
                </a:cubicBezTo>
                <a:cubicBezTo>
                  <a:pt x="463" y="750"/>
                  <a:pt x="454" y="776"/>
                  <a:pt x="458" y="781"/>
                </a:cubicBezTo>
                <a:cubicBezTo>
                  <a:pt x="461" y="785"/>
                  <a:pt x="471" y="769"/>
                  <a:pt x="476" y="762"/>
                </a:cubicBezTo>
                <a:close/>
                <a:moveTo>
                  <a:pt x="409" y="652"/>
                </a:moveTo>
                <a:cubicBezTo>
                  <a:pt x="405" y="650"/>
                  <a:pt x="400" y="651"/>
                  <a:pt x="397" y="656"/>
                </a:cubicBezTo>
                <a:cubicBezTo>
                  <a:pt x="393" y="661"/>
                  <a:pt x="393" y="669"/>
                  <a:pt x="395" y="676"/>
                </a:cubicBezTo>
                <a:cubicBezTo>
                  <a:pt x="401" y="698"/>
                  <a:pt x="409" y="718"/>
                  <a:pt x="419" y="736"/>
                </a:cubicBezTo>
                <a:cubicBezTo>
                  <a:pt x="424" y="746"/>
                  <a:pt x="430" y="755"/>
                  <a:pt x="435" y="763"/>
                </a:cubicBezTo>
                <a:cubicBezTo>
                  <a:pt x="438" y="767"/>
                  <a:pt x="452" y="791"/>
                  <a:pt x="452" y="781"/>
                </a:cubicBezTo>
                <a:cubicBezTo>
                  <a:pt x="452" y="769"/>
                  <a:pt x="449" y="757"/>
                  <a:pt x="446" y="746"/>
                </a:cubicBezTo>
                <a:cubicBezTo>
                  <a:pt x="443" y="728"/>
                  <a:pt x="438" y="711"/>
                  <a:pt x="433" y="694"/>
                </a:cubicBezTo>
                <a:cubicBezTo>
                  <a:pt x="429" y="680"/>
                  <a:pt x="423" y="656"/>
                  <a:pt x="409" y="652"/>
                </a:cubicBezTo>
                <a:close/>
                <a:moveTo>
                  <a:pt x="458" y="75"/>
                </a:moveTo>
                <a:cubicBezTo>
                  <a:pt x="461" y="79"/>
                  <a:pt x="471" y="64"/>
                  <a:pt x="476" y="56"/>
                </a:cubicBezTo>
                <a:cubicBezTo>
                  <a:pt x="482" y="49"/>
                  <a:pt x="488" y="41"/>
                  <a:pt x="493" y="32"/>
                </a:cubicBezTo>
                <a:cubicBezTo>
                  <a:pt x="499" y="22"/>
                  <a:pt x="505" y="11"/>
                  <a:pt x="51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473" y="10"/>
                  <a:pt x="470" y="20"/>
                  <a:pt x="467" y="30"/>
                </a:cubicBezTo>
                <a:cubicBezTo>
                  <a:pt x="463" y="44"/>
                  <a:pt x="454" y="71"/>
                  <a:pt x="458" y="75"/>
                </a:cubicBezTo>
                <a:close/>
                <a:moveTo>
                  <a:pt x="142" y="382"/>
                </a:moveTo>
                <a:cubicBezTo>
                  <a:pt x="142" y="382"/>
                  <a:pt x="141" y="382"/>
                  <a:pt x="141" y="382"/>
                </a:cubicBezTo>
                <a:cubicBezTo>
                  <a:pt x="139" y="380"/>
                  <a:pt x="136" y="381"/>
                  <a:pt x="133" y="382"/>
                </a:cubicBezTo>
                <a:cubicBezTo>
                  <a:pt x="120" y="387"/>
                  <a:pt x="109" y="402"/>
                  <a:pt x="100" y="415"/>
                </a:cubicBezTo>
                <a:cubicBezTo>
                  <a:pt x="89" y="432"/>
                  <a:pt x="73" y="468"/>
                  <a:pt x="76" y="474"/>
                </a:cubicBezTo>
                <a:cubicBezTo>
                  <a:pt x="79" y="480"/>
                  <a:pt x="117" y="456"/>
                  <a:pt x="132" y="435"/>
                </a:cubicBezTo>
                <a:cubicBezTo>
                  <a:pt x="140" y="424"/>
                  <a:pt x="155" y="402"/>
                  <a:pt x="146" y="387"/>
                </a:cubicBezTo>
                <a:cubicBezTo>
                  <a:pt x="145" y="385"/>
                  <a:pt x="144" y="383"/>
                  <a:pt x="142" y="382"/>
                </a:cubicBezTo>
                <a:close/>
                <a:moveTo>
                  <a:pt x="471" y="2035"/>
                </a:moveTo>
                <a:cubicBezTo>
                  <a:pt x="472" y="2021"/>
                  <a:pt x="473" y="1998"/>
                  <a:pt x="461" y="1991"/>
                </a:cubicBezTo>
                <a:cubicBezTo>
                  <a:pt x="456" y="1988"/>
                  <a:pt x="449" y="1990"/>
                  <a:pt x="445" y="1995"/>
                </a:cubicBezTo>
                <a:cubicBezTo>
                  <a:pt x="441" y="2000"/>
                  <a:pt x="439" y="2008"/>
                  <a:pt x="438" y="2015"/>
                </a:cubicBezTo>
                <a:cubicBezTo>
                  <a:pt x="439" y="2040"/>
                  <a:pt x="442" y="2065"/>
                  <a:pt x="445" y="2090"/>
                </a:cubicBezTo>
                <a:cubicBezTo>
                  <a:pt x="447" y="2100"/>
                  <a:pt x="448" y="2109"/>
                  <a:pt x="450" y="2119"/>
                </a:cubicBezTo>
                <a:cubicBezTo>
                  <a:pt x="451" y="2122"/>
                  <a:pt x="454" y="2141"/>
                  <a:pt x="458" y="2133"/>
                </a:cubicBezTo>
                <a:cubicBezTo>
                  <a:pt x="460" y="2128"/>
                  <a:pt x="461" y="2122"/>
                  <a:pt x="462" y="2117"/>
                </a:cubicBezTo>
                <a:cubicBezTo>
                  <a:pt x="464" y="2107"/>
                  <a:pt x="465" y="2097"/>
                  <a:pt x="466" y="2086"/>
                </a:cubicBezTo>
                <a:cubicBezTo>
                  <a:pt x="469" y="2069"/>
                  <a:pt x="471" y="2052"/>
                  <a:pt x="471" y="2035"/>
                </a:cubicBezTo>
                <a:close/>
                <a:moveTo>
                  <a:pt x="433" y="2106"/>
                </a:moveTo>
                <a:cubicBezTo>
                  <a:pt x="429" y="2091"/>
                  <a:pt x="423" y="2068"/>
                  <a:pt x="409" y="2063"/>
                </a:cubicBezTo>
                <a:cubicBezTo>
                  <a:pt x="405" y="2061"/>
                  <a:pt x="400" y="2062"/>
                  <a:pt x="397" y="2067"/>
                </a:cubicBezTo>
                <a:cubicBezTo>
                  <a:pt x="393" y="2072"/>
                  <a:pt x="393" y="2081"/>
                  <a:pt x="395" y="2088"/>
                </a:cubicBezTo>
                <a:cubicBezTo>
                  <a:pt x="401" y="2109"/>
                  <a:pt x="409" y="2129"/>
                  <a:pt x="419" y="2148"/>
                </a:cubicBezTo>
                <a:cubicBezTo>
                  <a:pt x="421" y="2151"/>
                  <a:pt x="423" y="2155"/>
                  <a:pt x="426" y="2159"/>
                </a:cubicBezTo>
                <a:cubicBezTo>
                  <a:pt x="447" y="2159"/>
                  <a:pt x="447" y="2159"/>
                  <a:pt x="447" y="2159"/>
                </a:cubicBezTo>
                <a:cubicBezTo>
                  <a:pt x="447" y="2158"/>
                  <a:pt x="446" y="2157"/>
                  <a:pt x="446" y="2157"/>
                </a:cubicBezTo>
                <a:cubicBezTo>
                  <a:pt x="443" y="2139"/>
                  <a:pt x="438" y="2122"/>
                  <a:pt x="433" y="2106"/>
                </a:cubicBezTo>
                <a:close/>
                <a:moveTo>
                  <a:pt x="521" y="2073"/>
                </a:moveTo>
                <a:cubicBezTo>
                  <a:pt x="521" y="2070"/>
                  <a:pt x="520" y="2067"/>
                  <a:pt x="519" y="2065"/>
                </a:cubicBezTo>
                <a:cubicBezTo>
                  <a:pt x="516" y="2062"/>
                  <a:pt x="513" y="2062"/>
                  <a:pt x="510" y="2063"/>
                </a:cubicBezTo>
                <a:cubicBezTo>
                  <a:pt x="503" y="2065"/>
                  <a:pt x="499" y="2071"/>
                  <a:pt x="495" y="2077"/>
                </a:cubicBezTo>
                <a:cubicBezTo>
                  <a:pt x="490" y="2085"/>
                  <a:pt x="485" y="2092"/>
                  <a:pt x="482" y="2101"/>
                </a:cubicBezTo>
                <a:cubicBezTo>
                  <a:pt x="476" y="2116"/>
                  <a:pt x="472" y="2131"/>
                  <a:pt x="467" y="2146"/>
                </a:cubicBezTo>
                <a:cubicBezTo>
                  <a:pt x="466" y="2150"/>
                  <a:pt x="465" y="2154"/>
                  <a:pt x="463" y="2159"/>
                </a:cubicBezTo>
                <a:cubicBezTo>
                  <a:pt x="486" y="2159"/>
                  <a:pt x="486" y="2159"/>
                  <a:pt x="486" y="2159"/>
                </a:cubicBezTo>
                <a:cubicBezTo>
                  <a:pt x="489" y="2155"/>
                  <a:pt x="491" y="2152"/>
                  <a:pt x="493" y="2149"/>
                </a:cubicBezTo>
                <a:cubicBezTo>
                  <a:pt x="500" y="2137"/>
                  <a:pt x="506" y="2125"/>
                  <a:pt x="512" y="2113"/>
                </a:cubicBezTo>
                <a:cubicBezTo>
                  <a:pt x="517" y="2100"/>
                  <a:pt x="523" y="2088"/>
                  <a:pt x="521" y="2073"/>
                </a:cubicBezTo>
                <a:close/>
                <a:moveTo>
                  <a:pt x="438" y="1535"/>
                </a:moveTo>
                <a:cubicBezTo>
                  <a:pt x="440" y="1537"/>
                  <a:pt x="442" y="1538"/>
                  <a:pt x="444" y="1539"/>
                </a:cubicBezTo>
                <a:cubicBezTo>
                  <a:pt x="445" y="1539"/>
                  <a:pt x="446" y="1539"/>
                  <a:pt x="447" y="1539"/>
                </a:cubicBezTo>
                <a:cubicBezTo>
                  <a:pt x="448" y="1539"/>
                  <a:pt x="449" y="1538"/>
                  <a:pt x="450" y="1537"/>
                </a:cubicBezTo>
                <a:cubicBezTo>
                  <a:pt x="454" y="1532"/>
                  <a:pt x="448" y="1519"/>
                  <a:pt x="447" y="1514"/>
                </a:cubicBezTo>
                <a:cubicBezTo>
                  <a:pt x="443" y="1505"/>
                  <a:pt x="439" y="1498"/>
                  <a:pt x="435" y="1490"/>
                </a:cubicBezTo>
                <a:cubicBezTo>
                  <a:pt x="429" y="1476"/>
                  <a:pt x="422" y="1463"/>
                  <a:pt x="413" y="1451"/>
                </a:cubicBezTo>
                <a:cubicBezTo>
                  <a:pt x="410" y="1447"/>
                  <a:pt x="406" y="1442"/>
                  <a:pt x="401" y="1440"/>
                </a:cubicBezTo>
                <a:cubicBezTo>
                  <a:pt x="396" y="1438"/>
                  <a:pt x="390" y="1440"/>
                  <a:pt x="387" y="1445"/>
                </a:cubicBezTo>
                <a:cubicBezTo>
                  <a:pt x="385" y="1449"/>
                  <a:pt x="384" y="1453"/>
                  <a:pt x="385" y="1457"/>
                </a:cubicBezTo>
                <a:cubicBezTo>
                  <a:pt x="385" y="1461"/>
                  <a:pt x="386" y="1465"/>
                  <a:pt x="387" y="1469"/>
                </a:cubicBezTo>
                <a:cubicBezTo>
                  <a:pt x="398" y="1498"/>
                  <a:pt x="418" y="1518"/>
                  <a:pt x="438" y="1535"/>
                </a:cubicBezTo>
                <a:close/>
                <a:moveTo>
                  <a:pt x="401" y="2146"/>
                </a:moveTo>
                <a:cubicBezTo>
                  <a:pt x="396" y="2144"/>
                  <a:pt x="390" y="2146"/>
                  <a:pt x="387" y="2151"/>
                </a:cubicBezTo>
                <a:cubicBezTo>
                  <a:pt x="386" y="2153"/>
                  <a:pt x="385" y="2156"/>
                  <a:pt x="385" y="2159"/>
                </a:cubicBezTo>
                <a:cubicBezTo>
                  <a:pt x="415" y="2159"/>
                  <a:pt x="415" y="2159"/>
                  <a:pt x="415" y="2159"/>
                </a:cubicBezTo>
                <a:cubicBezTo>
                  <a:pt x="414" y="2158"/>
                  <a:pt x="414" y="2158"/>
                  <a:pt x="413" y="2157"/>
                </a:cubicBezTo>
                <a:cubicBezTo>
                  <a:pt x="410" y="2152"/>
                  <a:pt x="406" y="2148"/>
                  <a:pt x="401" y="2146"/>
                </a:cubicBezTo>
                <a:close/>
                <a:moveTo>
                  <a:pt x="526" y="2149"/>
                </a:moveTo>
                <a:cubicBezTo>
                  <a:pt x="526" y="2149"/>
                  <a:pt x="525" y="2149"/>
                  <a:pt x="525" y="2148"/>
                </a:cubicBezTo>
                <a:cubicBezTo>
                  <a:pt x="523" y="2147"/>
                  <a:pt x="520" y="2147"/>
                  <a:pt x="517" y="2148"/>
                </a:cubicBezTo>
                <a:cubicBezTo>
                  <a:pt x="512" y="2151"/>
                  <a:pt x="507" y="2154"/>
                  <a:pt x="502" y="2159"/>
                </a:cubicBezTo>
                <a:cubicBezTo>
                  <a:pt x="532" y="2159"/>
                  <a:pt x="532" y="2159"/>
                  <a:pt x="532" y="2159"/>
                </a:cubicBezTo>
                <a:cubicBezTo>
                  <a:pt x="531" y="2157"/>
                  <a:pt x="531" y="2155"/>
                  <a:pt x="530" y="2153"/>
                </a:cubicBezTo>
                <a:cubicBezTo>
                  <a:pt x="529" y="2152"/>
                  <a:pt x="528" y="2150"/>
                  <a:pt x="526" y="2149"/>
                </a:cubicBezTo>
                <a:close/>
                <a:moveTo>
                  <a:pt x="35" y="381"/>
                </a:moveTo>
                <a:cubicBezTo>
                  <a:pt x="40" y="390"/>
                  <a:pt x="46" y="399"/>
                  <a:pt x="51" y="407"/>
                </a:cubicBezTo>
                <a:cubicBezTo>
                  <a:pt x="54" y="411"/>
                  <a:pt x="68" y="436"/>
                  <a:pt x="68" y="426"/>
                </a:cubicBezTo>
                <a:cubicBezTo>
                  <a:pt x="68" y="414"/>
                  <a:pt x="65" y="401"/>
                  <a:pt x="62" y="390"/>
                </a:cubicBezTo>
                <a:cubicBezTo>
                  <a:pt x="59" y="373"/>
                  <a:pt x="54" y="355"/>
                  <a:pt x="49" y="339"/>
                </a:cubicBezTo>
                <a:cubicBezTo>
                  <a:pt x="45" y="324"/>
                  <a:pt x="39" y="301"/>
                  <a:pt x="26" y="296"/>
                </a:cubicBezTo>
                <a:cubicBezTo>
                  <a:pt x="21" y="294"/>
                  <a:pt x="16" y="296"/>
                  <a:pt x="13" y="300"/>
                </a:cubicBezTo>
                <a:cubicBezTo>
                  <a:pt x="9" y="305"/>
                  <a:pt x="9" y="314"/>
                  <a:pt x="11" y="321"/>
                </a:cubicBezTo>
                <a:cubicBezTo>
                  <a:pt x="17" y="342"/>
                  <a:pt x="25" y="362"/>
                  <a:pt x="35" y="381"/>
                </a:cubicBezTo>
                <a:close/>
                <a:moveTo>
                  <a:pt x="526" y="1444"/>
                </a:moveTo>
                <a:cubicBezTo>
                  <a:pt x="526" y="1443"/>
                  <a:pt x="525" y="1443"/>
                  <a:pt x="525" y="1443"/>
                </a:cubicBezTo>
                <a:cubicBezTo>
                  <a:pt x="523" y="1442"/>
                  <a:pt x="520" y="1442"/>
                  <a:pt x="517" y="1443"/>
                </a:cubicBezTo>
                <a:cubicBezTo>
                  <a:pt x="504" y="1448"/>
                  <a:pt x="493" y="1463"/>
                  <a:pt x="484" y="1476"/>
                </a:cubicBezTo>
                <a:cubicBezTo>
                  <a:pt x="473" y="1493"/>
                  <a:pt x="457" y="1529"/>
                  <a:pt x="460" y="1536"/>
                </a:cubicBezTo>
                <a:cubicBezTo>
                  <a:pt x="463" y="1542"/>
                  <a:pt x="501" y="1517"/>
                  <a:pt x="516" y="1497"/>
                </a:cubicBezTo>
                <a:cubicBezTo>
                  <a:pt x="524" y="1485"/>
                  <a:pt x="539" y="1464"/>
                  <a:pt x="530" y="1448"/>
                </a:cubicBezTo>
                <a:cubicBezTo>
                  <a:pt x="529" y="1446"/>
                  <a:pt x="528" y="1445"/>
                  <a:pt x="526" y="1444"/>
                </a:cubicBezTo>
                <a:close/>
                <a:moveTo>
                  <a:pt x="526" y="738"/>
                </a:moveTo>
                <a:cubicBezTo>
                  <a:pt x="526" y="738"/>
                  <a:pt x="525" y="738"/>
                  <a:pt x="525" y="737"/>
                </a:cubicBezTo>
                <a:cubicBezTo>
                  <a:pt x="523" y="736"/>
                  <a:pt x="520" y="736"/>
                  <a:pt x="517" y="737"/>
                </a:cubicBezTo>
                <a:cubicBezTo>
                  <a:pt x="504" y="743"/>
                  <a:pt x="493" y="757"/>
                  <a:pt x="484" y="770"/>
                </a:cubicBezTo>
                <a:cubicBezTo>
                  <a:pt x="473" y="788"/>
                  <a:pt x="457" y="824"/>
                  <a:pt x="460" y="830"/>
                </a:cubicBezTo>
                <a:cubicBezTo>
                  <a:pt x="463" y="836"/>
                  <a:pt x="501" y="811"/>
                  <a:pt x="516" y="791"/>
                </a:cubicBezTo>
                <a:cubicBezTo>
                  <a:pt x="524" y="780"/>
                  <a:pt x="539" y="758"/>
                  <a:pt x="530" y="742"/>
                </a:cubicBezTo>
                <a:cubicBezTo>
                  <a:pt x="529" y="741"/>
                  <a:pt x="528" y="739"/>
                  <a:pt x="526" y="738"/>
                </a:cubicBezTo>
                <a:close/>
                <a:moveTo>
                  <a:pt x="51" y="1841"/>
                </a:moveTo>
                <a:cubicBezTo>
                  <a:pt x="45" y="1827"/>
                  <a:pt x="38" y="1814"/>
                  <a:pt x="29" y="1802"/>
                </a:cubicBezTo>
                <a:cubicBezTo>
                  <a:pt x="26" y="1797"/>
                  <a:pt x="22" y="1793"/>
                  <a:pt x="17" y="1791"/>
                </a:cubicBezTo>
                <a:cubicBezTo>
                  <a:pt x="12" y="1789"/>
                  <a:pt x="6" y="1791"/>
                  <a:pt x="3" y="1796"/>
                </a:cubicBezTo>
                <a:cubicBezTo>
                  <a:pt x="1" y="1800"/>
                  <a:pt x="0" y="1804"/>
                  <a:pt x="1" y="1808"/>
                </a:cubicBezTo>
                <a:cubicBezTo>
                  <a:pt x="1" y="1812"/>
                  <a:pt x="2" y="1816"/>
                  <a:pt x="3" y="1820"/>
                </a:cubicBezTo>
                <a:cubicBezTo>
                  <a:pt x="14" y="1849"/>
                  <a:pt x="34" y="1869"/>
                  <a:pt x="54" y="1886"/>
                </a:cubicBezTo>
                <a:cubicBezTo>
                  <a:pt x="56" y="1887"/>
                  <a:pt x="58" y="1889"/>
                  <a:pt x="60" y="1890"/>
                </a:cubicBezTo>
                <a:cubicBezTo>
                  <a:pt x="61" y="1890"/>
                  <a:pt x="62" y="1890"/>
                  <a:pt x="63" y="1890"/>
                </a:cubicBezTo>
                <a:cubicBezTo>
                  <a:pt x="64" y="1890"/>
                  <a:pt x="65" y="1889"/>
                  <a:pt x="66" y="1888"/>
                </a:cubicBezTo>
                <a:cubicBezTo>
                  <a:pt x="70" y="1883"/>
                  <a:pt x="64" y="1869"/>
                  <a:pt x="63" y="1865"/>
                </a:cubicBezTo>
                <a:cubicBezTo>
                  <a:pt x="59" y="1856"/>
                  <a:pt x="55" y="1849"/>
                  <a:pt x="51" y="1841"/>
                </a:cubicBezTo>
                <a:close/>
                <a:moveTo>
                  <a:pt x="3" y="1116"/>
                </a:moveTo>
                <a:cubicBezTo>
                  <a:pt x="14" y="1146"/>
                  <a:pt x="34" y="1165"/>
                  <a:pt x="54" y="1182"/>
                </a:cubicBezTo>
                <a:cubicBezTo>
                  <a:pt x="56" y="1184"/>
                  <a:pt x="58" y="1185"/>
                  <a:pt x="60" y="1186"/>
                </a:cubicBezTo>
                <a:cubicBezTo>
                  <a:pt x="61" y="1186"/>
                  <a:pt x="62" y="1186"/>
                  <a:pt x="63" y="1186"/>
                </a:cubicBezTo>
                <a:cubicBezTo>
                  <a:pt x="64" y="1186"/>
                  <a:pt x="65" y="1185"/>
                  <a:pt x="66" y="1184"/>
                </a:cubicBezTo>
                <a:cubicBezTo>
                  <a:pt x="70" y="1179"/>
                  <a:pt x="64" y="1166"/>
                  <a:pt x="63" y="1161"/>
                </a:cubicBezTo>
                <a:cubicBezTo>
                  <a:pt x="59" y="1153"/>
                  <a:pt x="55" y="1145"/>
                  <a:pt x="51" y="1137"/>
                </a:cubicBezTo>
                <a:cubicBezTo>
                  <a:pt x="45" y="1124"/>
                  <a:pt x="38" y="1110"/>
                  <a:pt x="29" y="1099"/>
                </a:cubicBezTo>
                <a:cubicBezTo>
                  <a:pt x="26" y="1094"/>
                  <a:pt x="22" y="1089"/>
                  <a:pt x="17" y="1087"/>
                </a:cubicBezTo>
                <a:cubicBezTo>
                  <a:pt x="12" y="1086"/>
                  <a:pt x="6" y="1087"/>
                  <a:pt x="3" y="1093"/>
                </a:cubicBezTo>
                <a:cubicBezTo>
                  <a:pt x="1" y="1096"/>
                  <a:pt x="0" y="1100"/>
                  <a:pt x="1" y="1104"/>
                </a:cubicBezTo>
                <a:cubicBezTo>
                  <a:pt x="1" y="1109"/>
                  <a:pt x="2" y="1112"/>
                  <a:pt x="3" y="1116"/>
                </a:cubicBezTo>
                <a:close/>
                <a:moveTo>
                  <a:pt x="49" y="1751"/>
                </a:moveTo>
                <a:cubicBezTo>
                  <a:pt x="45" y="1736"/>
                  <a:pt x="39" y="1713"/>
                  <a:pt x="26" y="1708"/>
                </a:cubicBezTo>
                <a:cubicBezTo>
                  <a:pt x="21" y="1706"/>
                  <a:pt x="16" y="1708"/>
                  <a:pt x="13" y="1712"/>
                </a:cubicBezTo>
                <a:cubicBezTo>
                  <a:pt x="9" y="1718"/>
                  <a:pt x="9" y="1726"/>
                  <a:pt x="11" y="1733"/>
                </a:cubicBezTo>
                <a:cubicBezTo>
                  <a:pt x="17" y="1754"/>
                  <a:pt x="25" y="1774"/>
                  <a:pt x="35" y="1793"/>
                </a:cubicBezTo>
                <a:cubicBezTo>
                  <a:pt x="40" y="1802"/>
                  <a:pt x="46" y="1811"/>
                  <a:pt x="51" y="1820"/>
                </a:cubicBezTo>
                <a:cubicBezTo>
                  <a:pt x="54" y="1824"/>
                  <a:pt x="68" y="1848"/>
                  <a:pt x="68" y="1838"/>
                </a:cubicBezTo>
                <a:cubicBezTo>
                  <a:pt x="68" y="1826"/>
                  <a:pt x="65" y="1813"/>
                  <a:pt x="62" y="1802"/>
                </a:cubicBezTo>
                <a:cubicBezTo>
                  <a:pt x="59" y="1785"/>
                  <a:pt x="54" y="1768"/>
                  <a:pt x="49" y="1751"/>
                </a:cubicBezTo>
                <a:close/>
                <a:moveTo>
                  <a:pt x="3" y="408"/>
                </a:moveTo>
                <a:cubicBezTo>
                  <a:pt x="14" y="437"/>
                  <a:pt x="34" y="457"/>
                  <a:pt x="54" y="474"/>
                </a:cubicBezTo>
                <a:cubicBezTo>
                  <a:pt x="56" y="475"/>
                  <a:pt x="58" y="477"/>
                  <a:pt x="60" y="478"/>
                </a:cubicBezTo>
                <a:cubicBezTo>
                  <a:pt x="61" y="478"/>
                  <a:pt x="62" y="478"/>
                  <a:pt x="63" y="478"/>
                </a:cubicBezTo>
                <a:cubicBezTo>
                  <a:pt x="64" y="478"/>
                  <a:pt x="65" y="477"/>
                  <a:pt x="66" y="476"/>
                </a:cubicBezTo>
                <a:cubicBezTo>
                  <a:pt x="70" y="471"/>
                  <a:pt x="64" y="457"/>
                  <a:pt x="63" y="453"/>
                </a:cubicBezTo>
                <a:cubicBezTo>
                  <a:pt x="59" y="444"/>
                  <a:pt x="55" y="436"/>
                  <a:pt x="51" y="429"/>
                </a:cubicBezTo>
                <a:cubicBezTo>
                  <a:pt x="45" y="415"/>
                  <a:pt x="38" y="402"/>
                  <a:pt x="29" y="390"/>
                </a:cubicBezTo>
                <a:cubicBezTo>
                  <a:pt x="26" y="385"/>
                  <a:pt x="22" y="381"/>
                  <a:pt x="17" y="379"/>
                </a:cubicBezTo>
                <a:cubicBezTo>
                  <a:pt x="12" y="377"/>
                  <a:pt x="6" y="379"/>
                  <a:pt x="3" y="384"/>
                </a:cubicBezTo>
                <a:cubicBezTo>
                  <a:pt x="1" y="387"/>
                  <a:pt x="0" y="392"/>
                  <a:pt x="1" y="396"/>
                </a:cubicBezTo>
                <a:cubicBezTo>
                  <a:pt x="1" y="400"/>
                  <a:pt x="2" y="404"/>
                  <a:pt x="3" y="408"/>
                </a:cubicBezTo>
                <a:close/>
                <a:moveTo>
                  <a:pt x="142" y="1794"/>
                </a:moveTo>
                <a:cubicBezTo>
                  <a:pt x="142" y="1794"/>
                  <a:pt x="141" y="1794"/>
                  <a:pt x="141" y="1794"/>
                </a:cubicBezTo>
                <a:cubicBezTo>
                  <a:pt x="139" y="1793"/>
                  <a:pt x="136" y="1793"/>
                  <a:pt x="133" y="1794"/>
                </a:cubicBezTo>
                <a:cubicBezTo>
                  <a:pt x="120" y="1799"/>
                  <a:pt x="109" y="1814"/>
                  <a:pt x="100" y="1827"/>
                </a:cubicBezTo>
                <a:cubicBezTo>
                  <a:pt x="89" y="1844"/>
                  <a:pt x="73" y="1880"/>
                  <a:pt x="76" y="1886"/>
                </a:cubicBezTo>
                <a:cubicBezTo>
                  <a:pt x="79" y="1893"/>
                  <a:pt x="117" y="1868"/>
                  <a:pt x="132" y="1847"/>
                </a:cubicBezTo>
                <a:cubicBezTo>
                  <a:pt x="140" y="1836"/>
                  <a:pt x="155" y="1815"/>
                  <a:pt x="146" y="1799"/>
                </a:cubicBezTo>
                <a:cubicBezTo>
                  <a:pt x="145" y="1797"/>
                  <a:pt x="144" y="1796"/>
                  <a:pt x="142" y="1794"/>
                </a:cubicBezTo>
                <a:close/>
                <a:moveTo>
                  <a:pt x="142" y="1091"/>
                </a:moveTo>
                <a:cubicBezTo>
                  <a:pt x="142" y="1091"/>
                  <a:pt x="141" y="1090"/>
                  <a:pt x="141" y="1090"/>
                </a:cubicBezTo>
                <a:cubicBezTo>
                  <a:pt x="139" y="1089"/>
                  <a:pt x="136" y="1089"/>
                  <a:pt x="133" y="1090"/>
                </a:cubicBezTo>
                <a:cubicBezTo>
                  <a:pt x="120" y="1095"/>
                  <a:pt x="109" y="1110"/>
                  <a:pt x="100" y="1123"/>
                </a:cubicBezTo>
                <a:cubicBezTo>
                  <a:pt x="89" y="1140"/>
                  <a:pt x="73" y="1176"/>
                  <a:pt x="76" y="1183"/>
                </a:cubicBezTo>
                <a:cubicBezTo>
                  <a:pt x="79" y="1189"/>
                  <a:pt x="117" y="1164"/>
                  <a:pt x="132" y="1144"/>
                </a:cubicBezTo>
                <a:cubicBezTo>
                  <a:pt x="140" y="1133"/>
                  <a:pt x="155" y="1111"/>
                  <a:pt x="146" y="1095"/>
                </a:cubicBezTo>
                <a:cubicBezTo>
                  <a:pt x="145" y="1093"/>
                  <a:pt x="144" y="1092"/>
                  <a:pt x="142" y="1091"/>
                </a:cubicBezTo>
                <a:close/>
                <a:moveTo>
                  <a:pt x="74" y="1778"/>
                </a:moveTo>
                <a:cubicBezTo>
                  <a:pt x="76" y="1773"/>
                  <a:pt x="77" y="1767"/>
                  <a:pt x="78" y="1762"/>
                </a:cubicBezTo>
                <a:cubicBezTo>
                  <a:pt x="80" y="1752"/>
                  <a:pt x="81" y="1742"/>
                  <a:pt x="82" y="1732"/>
                </a:cubicBezTo>
                <a:cubicBezTo>
                  <a:pt x="85" y="1715"/>
                  <a:pt x="87" y="1698"/>
                  <a:pt x="87" y="1681"/>
                </a:cubicBezTo>
                <a:cubicBezTo>
                  <a:pt x="88" y="1666"/>
                  <a:pt x="89" y="1644"/>
                  <a:pt x="77" y="1636"/>
                </a:cubicBezTo>
                <a:cubicBezTo>
                  <a:pt x="72" y="1633"/>
                  <a:pt x="65" y="1635"/>
                  <a:pt x="61" y="1640"/>
                </a:cubicBezTo>
                <a:cubicBezTo>
                  <a:pt x="57" y="1645"/>
                  <a:pt x="55" y="1653"/>
                  <a:pt x="54" y="1660"/>
                </a:cubicBezTo>
                <a:cubicBezTo>
                  <a:pt x="55" y="1685"/>
                  <a:pt x="58" y="1710"/>
                  <a:pt x="61" y="1735"/>
                </a:cubicBezTo>
                <a:cubicBezTo>
                  <a:pt x="63" y="1745"/>
                  <a:pt x="64" y="1755"/>
                  <a:pt x="66" y="1765"/>
                </a:cubicBezTo>
                <a:cubicBezTo>
                  <a:pt x="67" y="1768"/>
                  <a:pt x="70" y="1786"/>
                  <a:pt x="74" y="1778"/>
                </a:cubicBezTo>
                <a:close/>
                <a:moveTo>
                  <a:pt x="92" y="1819"/>
                </a:moveTo>
                <a:cubicBezTo>
                  <a:pt x="98" y="1811"/>
                  <a:pt x="104" y="1803"/>
                  <a:pt x="109" y="1794"/>
                </a:cubicBezTo>
                <a:cubicBezTo>
                  <a:pt x="116" y="1783"/>
                  <a:pt x="122" y="1771"/>
                  <a:pt x="128" y="1758"/>
                </a:cubicBezTo>
                <a:cubicBezTo>
                  <a:pt x="133" y="1746"/>
                  <a:pt x="139" y="1733"/>
                  <a:pt x="137" y="1718"/>
                </a:cubicBezTo>
                <a:cubicBezTo>
                  <a:pt x="137" y="1715"/>
                  <a:pt x="136" y="1712"/>
                  <a:pt x="135" y="1710"/>
                </a:cubicBezTo>
                <a:cubicBezTo>
                  <a:pt x="132" y="1707"/>
                  <a:pt x="129" y="1707"/>
                  <a:pt x="126" y="1708"/>
                </a:cubicBezTo>
                <a:cubicBezTo>
                  <a:pt x="119" y="1710"/>
                  <a:pt x="115" y="1716"/>
                  <a:pt x="111" y="1723"/>
                </a:cubicBezTo>
                <a:cubicBezTo>
                  <a:pt x="106" y="1730"/>
                  <a:pt x="101" y="1738"/>
                  <a:pt x="98" y="1747"/>
                </a:cubicBezTo>
                <a:cubicBezTo>
                  <a:pt x="92" y="1761"/>
                  <a:pt x="88" y="1777"/>
                  <a:pt x="83" y="1792"/>
                </a:cubicBezTo>
                <a:cubicBezTo>
                  <a:pt x="79" y="1807"/>
                  <a:pt x="70" y="1833"/>
                  <a:pt x="74" y="1837"/>
                </a:cubicBezTo>
                <a:cubicBezTo>
                  <a:pt x="77" y="1841"/>
                  <a:pt x="87" y="1826"/>
                  <a:pt x="92" y="181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76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050">
          <p15:clr>
            <a:srgbClr val="FBAE40"/>
          </p15:clr>
        </p15:guide>
        <p15:guide id="1" pos="5400">
          <p15:clr>
            <a:srgbClr val="FBAE40"/>
          </p15:clr>
        </p15:guide>
      </p15:sldGuideLst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7241250" y="1"/>
            <a:ext cx="1719870" cy="6858000"/>
          </a:xfrm>
          <a:custGeom>
            <a:avLst/>
            <a:gdLst/>
            <a:ahLst/>
            <a:cxnLst/>
            <a:rect l="0" t="0" r="r" b="b"/>
            <a:pathLst>
              <a:path w="539" h="2159">
                <a:moveTo>
                  <a:pt x="387" y="764"/>
                </a:moveTo>
                <a:cubicBezTo>
                  <a:pt x="398" y="793"/>
                  <a:pt x="418" y="813"/>
                  <a:pt x="438" y="829"/>
                </a:cubicBezTo>
                <a:cubicBezTo>
                  <a:pt x="440" y="831"/>
                  <a:pt x="442" y="833"/>
                  <a:pt x="444" y="833"/>
                </a:cubicBezTo>
                <a:cubicBezTo>
                  <a:pt x="445" y="833"/>
                  <a:pt x="446" y="834"/>
                  <a:pt x="447" y="833"/>
                </a:cubicBezTo>
                <a:cubicBezTo>
                  <a:pt x="448" y="833"/>
                  <a:pt x="449" y="833"/>
                  <a:pt x="450" y="831"/>
                </a:cubicBezTo>
                <a:cubicBezTo>
                  <a:pt x="454" y="826"/>
                  <a:pt x="448" y="813"/>
                  <a:pt x="447" y="808"/>
                </a:cubicBezTo>
                <a:cubicBezTo>
                  <a:pt x="443" y="800"/>
                  <a:pt x="439" y="792"/>
                  <a:pt x="435" y="784"/>
                </a:cubicBezTo>
                <a:cubicBezTo>
                  <a:pt x="429" y="771"/>
                  <a:pt x="422" y="758"/>
                  <a:pt x="413" y="746"/>
                </a:cubicBezTo>
                <a:cubicBezTo>
                  <a:pt x="410" y="741"/>
                  <a:pt x="406" y="736"/>
                  <a:pt x="401" y="735"/>
                </a:cubicBezTo>
                <a:cubicBezTo>
                  <a:pt x="396" y="733"/>
                  <a:pt x="390" y="734"/>
                  <a:pt x="387" y="740"/>
                </a:cubicBezTo>
                <a:cubicBezTo>
                  <a:pt x="385" y="743"/>
                  <a:pt x="384" y="747"/>
                  <a:pt x="385" y="752"/>
                </a:cubicBezTo>
                <a:cubicBezTo>
                  <a:pt x="385" y="756"/>
                  <a:pt x="386" y="760"/>
                  <a:pt x="387" y="764"/>
                </a:cubicBezTo>
                <a:close/>
                <a:moveTo>
                  <a:pt x="458" y="16"/>
                </a:moveTo>
                <a:cubicBezTo>
                  <a:pt x="460" y="11"/>
                  <a:pt x="461" y="5"/>
                  <a:pt x="462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0" y="1"/>
                  <a:pt x="450" y="2"/>
                  <a:pt x="450" y="3"/>
                </a:cubicBezTo>
                <a:cubicBezTo>
                  <a:pt x="451" y="5"/>
                  <a:pt x="454" y="24"/>
                  <a:pt x="458" y="16"/>
                </a:cubicBezTo>
                <a:close/>
                <a:moveTo>
                  <a:pt x="435" y="58"/>
                </a:moveTo>
                <a:cubicBezTo>
                  <a:pt x="438" y="62"/>
                  <a:pt x="452" y="86"/>
                  <a:pt x="452" y="76"/>
                </a:cubicBezTo>
                <a:cubicBezTo>
                  <a:pt x="452" y="64"/>
                  <a:pt x="449" y="51"/>
                  <a:pt x="446" y="40"/>
                </a:cubicBezTo>
                <a:cubicBezTo>
                  <a:pt x="443" y="27"/>
                  <a:pt x="440" y="13"/>
                  <a:pt x="437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9" y="11"/>
                  <a:pt x="414" y="21"/>
                  <a:pt x="419" y="31"/>
                </a:cubicBezTo>
                <a:cubicBezTo>
                  <a:pt x="424" y="40"/>
                  <a:pt x="430" y="49"/>
                  <a:pt x="435" y="58"/>
                </a:cubicBezTo>
                <a:close/>
                <a:moveTo>
                  <a:pt x="387" y="58"/>
                </a:moveTo>
                <a:cubicBezTo>
                  <a:pt x="398" y="87"/>
                  <a:pt x="418" y="107"/>
                  <a:pt x="438" y="124"/>
                </a:cubicBezTo>
                <a:cubicBezTo>
                  <a:pt x="440" y="125"/>
                  <a:pt x="442" y="127"/>
                  <a:pt x="444" y="128"/>
                </a:cubicBezTo>
                <a:cubicBezTo>
                  <a:pt x="445" y="128"/>
                  <a:pt x="446" y="128"/>
                  <a:pt x="447" y="128"/>
                </a:cubicBezTo>
                <a:cubicBezTo>
                  <a:pt x="448" y="128"/>
                  <a:pt x="449" y="127"/>
                  <a:pt x="450" y="126"/>
                </a:cubicBezTo>
                <a:cubicBezTo>
                  <a:pt x="454" y="121"/>
                  <a:pt x="448" y="107"/>
                  <a:pt x="447" y="103"/>
                </a:cubicBezTo>
                <a:cubicBezTo>
                  <a:pt x="443" y="94"/>
                  <a:pt x="439" y="87"/>
                  <a:pt x="435" y="79"/>
                </a:cubicBezTo>
                <a:cubicBezTo>
                  <a:pt x="429" y="65"/>
                  <a:pt x="422" y="52"/>
                  <a:pt x="413" y="40"/>
                </a:cubicBezTo>
                <a:cubicBezTo>
                  <a:pt x="410" y="35"/>
                  <a:pt x="406" y="31"/>
                  <a:pt x="401" y="29"/>
                </a:cubicBezTo>
                <a:cubicBezTo>
                  <a:pt x="396" y="27"/>
                  <a:pt x="390" y="29"/>
                  <a:pt x="387" y="34"/>
                </a:cubicBezTo>
                <a:cubicBezTo>
                  <a:pt x="385" y="37"/>
                  <a:pt x="384" y="42"/>
                  <a:pt x="385" y="46"/>
                </a:cubicBezTo>
                <a:cubicBezTo>
                  <a:pt x="385" y="50"/>
                  <a:pt x="386" y="54"/>
                  <a:pt x="387" y="58"/>
                </a:cubicBezTo>
                <a:close/>
                <a:moveTo>
                  <a:pt x="66" y="352"/>
                </a:moveTo>
                <a:cubicBezTo>
                  <a:pt x="67" y="355"/>
                  <a:pt x="70" y="374"/>
                  <a:pt x="74" y="366"/>
                </a:cubicBezTo>
                <a:cubicBezTo>
                  <a:pt x="76" y="361"/>
                  <a:pt x="77" y="355"/>
                  <a:pt x="78" y="350"/>
                </a:cubicBezTo>
                <a:cubicBezTo>
                  <a:pt x="80" y="340"/>
                  <a:pt x="81" y="330"/>
                  <a:pt x="82" y="320"/>
                </a:cubicBezTo>
                <a:cubicBezTo>
                  <a:pt x="85" y="303"/>
                  <a:pt x="87" y="286"/>
                  <a:pt x="87" y="268"/>
                </a:cubicBezTo>
                <a:cubicBezTo>
                  <a:pt x="88" y="254"/>
                  <a:pt x="89" y="232"/>
                  <a:pt x="77" y="224"/>
                </a:cubicBezTo>
                <a:cubicBezTo>
                  <a:pt x="72" y="221"/>
                  <a:pt x="65" y="223"/>
                  <a:pt x="61" y="228"/>
                </a:cubicBezTo>
                <a:cubicBezTo>
                  <a:pt x="57" y="233"/>
                  <a:pt x="55" y="241"/>
                  <a:pt x="54" y="248"/>
                </a:cubicBezTo>
                <a:cubicBezTo>
                  <a:pt x="55" y="273"/>
                  <a:pt x="58" y="298"/>
                  <a:pt x="61" y="323"/>
                </a:cubicBezTo>
                <a:cubicBezTo>
                  <a:pt x="63" y="333"/>
                  <a:pt x="64" y="343"/>
                  <a:pt x="66" y="352"/>
                </a:cubicBezTo>
                <a:close/>
                <a:moveTo>
                  <a:pt x="74" y="425"/>
                </a:moveTo>
                <a:cubicBezTo>
                  <a:pt x="77" y="429"/>
                  <a:pt x="87" y="414"/>
                  <a:pt x="92" y="406"/>
                </a:cubicBezTo>
                <a:cubicBezTo>
                  <a:pt x="98" y="399"/>
                  <a:pt x="104" y="390"/>
                  <a:pt x="109" y="382"/>
                </a:cubicBezTo>
                <a:cubicBezTo>
                  <a:pt x="116" y="370"/>
                  <a:pt x="122" y="358"/>
                  <a:pt x="128" y="346"/>
                </a:cubicBezTo>
                <a:cubicBezTo>
                  <a:pt x="133" y="333"/>
                  <a:pt x="139" y="321"/>
                  <a:pt x="137" y="306"/>
                </a:cubicBezTo>
                <a:cubicBezTo>
                  <a:pt x="137" y="303"/>
                  <a:pt x="136" y="300"/>
                  <a:pt x="135" y="298"/>
                </a:cubicBezTo>
                <a:cubicBezTo>
                  <a:pt x="132" y="295"/>
                  <a:pt x="129" y="295"/>
                  <a:pt x="126" y="296"/>
                </a:cubicBezTo>
                <a:cubicBezTo>
                  <a:pt x="119" y="298"/>
                  <a:pt x="115" y="304"/>
                  <a:pt x="111" y="310"/>
                </a:cubicBezTo>
                <a:cubicBezTo>
                  <a:pt x="106" y="318"/>
                  <a:pt x="101" y="326"/>
                  <a:pt x="98" y="335"/>
                </a:cubicBezTo>
                <a:cubicBezTo>
                  <a:pt x="92" y="349"/>
                  <a:pt x="88" y="364"/>
                  <a:pt x="83" y="380"/>
                </a:cubicBezTo>
                <a:cubicBezTo>
                  <a:pt x="79" y="394"/>
                  <a:pt x="70" y="421"/>
                  <a:pt x="74" y="425"/>
                </a:cubicBezTo>
                <a:close/>
                <a:moveTo>
                  <a:pt x="74" y="1133"/>
                </a:moveTo>
                <a:cubicBezTo>
                  <a:pt x="77" y="1137"/>
                  <a:pt x="87" y="1122"/>
                  <a:pt x="92" y="1115"/>
                </a:cubicBezTo>
                <a:cubicBezTo>
                  <a:pt x="98" y="1107"/>
                  <a:pt x="104" y="1099"/>
                  <a:pt x="109" y="1090"/>
                </a:cubicBezTo>
                <a:cubicBezTo>
                  <a:pt x="116" y="1079"/>
                  <a:pt x="122" y="1067"/>
                  <a:pt x="128" y="1054"/>
                </a:cubicBezTo>
                <a:cubicBezTo>
                  <a:pt x="133" y="1042"/>
                  <a:pt x="139" y="1030"/>
                  <a:pt x="137" y="1015"/>
                </a:cubicBezTo>
                <a:cubicBezTo>
                  <a:pt x="137" y="1012"/>
                  <a:pt x="136" y="1008"/>
                  <a:pt x="135" y="1006"/>
                </a:cubicBezTo>
                <a:cubicBezTo>
                  <a:pt x="132" y="1003"/>
                  <a:pt x="129" y="1003"/>
                  <a:pt x="126" y="1004"/>
                </a:cubicBezTo>
                <a:cubicBezTo>
                  <a:pt x="119" y="1006"/>
                  <a:pt x="115" y="1012"/>
                  <a:pt x="111" y="1019"/>
                </a:cubicBezTo>
                <a:cubicBezTo>
                  <a:pt x="106" y="1026"/>
                  <a:pt x="101" y="1034"/>
                  <a:pt x="98" y="1043"/>
                </a:cubicBezTo>
                <a:cubicBezTo>
                  <a:pt x="92" y="1058"/>
                  <a:pt x="88" y="1073"/>
                  <a:pt x="83" y="1088"/>
                </a:cubicBezTo>
                <a:cubicBezTo>
                  <a:pt x="79" y="1103"/>
                  <a:pt x="70" y="1129"/>
                  <a:pt x="74" y="1133"/>
                </a:cubicBezTo>
                <a:close/>
                <a:moveTo>
                  <a:pt x="77" y="933"/>
                </a:moveTo>
                <a:cubicBezTo>
                  <a:pt x="72" y="930"/>
                  <a:pt x="65" y="932"/>
                  <a:pt x="61" y="937"/>
                </a:cubicBezTo>
                <a:cubicBezTo>
                  <a:pt x="57" y="942"/>
                  <a:pt x="55" y="949"/>
                  <a:pt x="54" y="956"/>
                </a:cubicBezTo>
                <a:cubicBezTo>
                  <a:pt x="55" y="982"/>
                  <a:pt x="58" y="1006"/>
                  <a:pt x="61" y="1031"/>
                </a:cubicBezTo>
                <a:cubicBezTo>
                  <a:pt x="63" y="1041"/>
                  <a:pt x="64" y="1051"/>
                  <a:pt x="66" y="1061"/>
                </a:cubicBezTo>
                <a:cubicBezTo>
                  <a:pt x="67" y="1064"/>
                  <a:pt x="70" y="1082"/>
                  <a:pt x="74" y="1074"/>
                </a:cubicBezTo>
                <a:cubicBezTo>
                  <a:pt x="76" y="1070"/>
                  <a:pt x="77" y="1063"/>
                  <a:pt x="78" y="1058"/>
                </a:cubicBezTo>
                <a:cubicBezTo>
                  <a:pt x="80" y="1048"/>
                  <a:pt x="81" y="1038"/>
                  <a:pt x="82" y="1028"/>
                </a:cubicBezTo>
                <a:cubicBezTo>
                  <a:pt x="85" y="1011"/>
                  <a:pt x="87" y="994"/>
                  <a:pt x="87" y="977"/>
                </a:cubicBezTo>
                <a:cubicBezTo>
                  <a:pt x="88" y="963"/>
                  <a:pt x="89" y="940"/>
                  <a:pt x="77" y="933"/>
                </a:cubicBezTo>
                <a:close/>
                <a:moveTo>
                  <a:pt x="49" y="1047"/>
                </a:moveTo>
                <a:cubicBezTo>
                  <a:pt x="45" y="1033"/>
                  <a:pt x="39" y="1009"/>
                  <a:pt x="26" y="1004"/>
                </a:cubicBezTo>
                <a:cubicBezTo>
                  <a:pt x="21" y="1003"/>
                  <a:pt x="16" y="1004"/>
                  <a:pt x="13" y="1008"/>
                </a:cubicBezTo>
                <a:cubicBezTo>
                  <a:pt x="9" y="1014"/>
                  <a:pt x="9" y="1022"/>
                  <a:pt x="11" y="1029"/>
                </a:cubicBezTo>
                <a:cubicBezTo>
                  <a:pt x="17" y="1050"/>
                  <a:pt x="25" y="1071"/>
                  <a:pt x="35" y="1089"/>
                </a:cubicBezTo>
                <a:cubicBezTo>
                  <a:pt x="40" y="1098"/>
                  <a:pt x="46" y="1107"/>
                  <a:pt x="51" y="1116"/>
                </a:cubicBezTo>
                <a:cubicBezTo>
                  <a:pt x="54" y="1120"/>
                  <a:pt x="68" y="1144"/>
                  <a:pt x="68" y="1134"/>
                </a:cubicBezTo>
                <a:cubicBezTo>
                  <a:pt x="68" y="1122"/>
                  <a:pt x="65" y="1110"/>
                  <a:pt x="62" y="1098"/>
                </a:cubicBezTo>
                <a:cubicBezTo>
                  <a:pt x="59" y="1081"/>
                  <a:pt x="54" y="1064"/>
                  <a:pt x="49" y="1047"/>
                </a:cubicBezTo>
                <a:close/>
                <a:moveTo>
                  <a:pt x="458" y="1486"/>
                </a:moveTo>
                <a:cubicBezTo>
                  <a:pt x="461" y="1490"/>
                  <a:pt x="471" y="1475"/>
                  <a:pt x="476" y="1468"/>
                </a:cubicBezTo>
                <a:cubicBezTo>
                  <a:pt x="482" y="1460"/>
                  <a:pt x="488" y="1452"/>
                  <a:pt x="493" y="1443"/>
                </a:cubicBezTo>
                <a:cubicBezTo>
                  <a:pt x="500" y="1432"/>
                  <a:pt x="506" y="1420"/>
                  <a:pt x="512" y="1407"/>
                </a:cubicBezTo>
                <a:cubicBezTo>
                  <a:pt x="517" y="1395"/>
                  <a:pt x="523" y="1382"/>
                  <a:pt x="521" y="1368"/>
                </a:cubicBezTo>
                <a:cubicBezTo>
                  <a:pt x="521" y="1364"/>
                  <a:pt x="520" y="1361"/>
                  <a:pt x="519" y="1359"/>
                </a:cubicBezTo>
                <a:cubicBezTo>
                  <a:pt x="516" y="1356"/>
                  <a:pt x="513" y="1356"/>
                  <a:pt x="510" y="1357"/>
                </a:cubicBezTo>
                <a:cubicBezTo>
                  <a:pt x="503" y="1359"/>
                  <a:pt x="499" y="1365"/>
                  <a:pt x="495" y="1372"/>
                </a:cubicBezTo>
                <a:cubicBezTo>
                  <a:pt x="490" y="1379"/>
                  <a:pt x="485" y="1387"/>
                  <a:pt x="482" y="1396"/>
                </a:cubicBezTo>
                <a:cubicBezTo>
                  <a:pt x="476" y="1411"/>
                  <a:pt x="472" y="1426"/>
                  <a:pt x="467" y="1441"/>
                </a:cubicBezTo>
                <a:cubicBezTo>
                  <a:pt x="463" y="1456"/>
                  <a:pt x="454" y="1482"/>
                  <a:pt x="458" y="1486"/>
                </a:cubicBezTo>
                <a:close/>
                <a:moveTo>
                  <a:pt x="461" y="1285"/>
                </a:moveTo>
                <a:cubicBezTo>
                  <a:pt x="456" y="1282"/>
                  <a:pt x="449" y="1285"/>
                  <a:pt x="445" y="1290"/>
                </a:cubicBezTo>
                <a:cubicBezTo>
                  <a:pt x="441" y="1295"/>
                  <a:pt x="439" y="1302"/>
                  <a:pt x="438" y="1309"/>
                </a:cubicBezTo>
                <a:cubicBezTo>
                  <a:pt x="439" y="1334"/>
                  <a:pt x="442" y="1359"/>
                  <a:pt x="445" y="1384"/>
                </a:cubicBezTo>
                <a:cubicBezTo>
                  <a:pt x="447" y="1394"/>
                  <a:pt x="448" y="1404"/>
                  <a:pt x="450" y="1414"/>
                </a:cubicBezTo>
                <a:cubicBezTo>
                  <a:pt x="451" y="1417"/>
                  <a:pt x="454" y="1435"/>
                  <a:pt x="458" y="1427"/>
                </a:cubicBezTo>
                <a:cubicBezTo>
                  <a:pt x="460" y="1423"/>
                  <a:pt x="461" y="1416"/>
                  <a:pt x="462" y="1411"/>
                </a:cubicBezTo>
                <a:cubicBezTo>
                  <a:pt x="464" y="1401"/>
                  <a:pt x="465" y="1391"/>
                  <a:pt x="466" y="1381"/>
                </a:cubicBezTo>
                <a:cubicBezTo>
                  <a:pt x="469" y="1364"/>
                  <a:pt x="471" y="1347"/>
                  <a:pt x="471" y="1330"/>
                </a:cubicBezTo>
                <a:cubicBezTo>
                  <a:pt x="472" y="1316"/>
                  <a:pt x="473" y="1293"/>
                  <a:pt x="461" y="1285"/>
                </a:cubicBezTo>
                <a:close/>
                <a:moveTo>
                  <a:pt x="484" y="65"/>
                </a:moveTo>
                <a:cubicBezTo>
                  <a:pt x="473" y="82"/>
                  <a:pt x="457" y="118"/>
                  <a:pt x="460" y="124"/>
                </a:cubicBezTo>
                <a:cubicBezTo>
                  <a:pt x="463" y="131"/>
                  <a:pt x="501" y="106"/>
                  <a:pt x="516" y="85"/>
                </a:cubicBezTo>
                <a:cubicBezTo>
                  <a:pt x="524" y="74"/>
                  <a:pt x="539" y="52"/>
                  <a:pt x="530" y="37"/>
                </a:cubicBezTo>
                <a:cubicBezTo>
                  <a:pt x="529" y="35"/>
                  <a:pt x="528" y="33"/>
                  <a:pt x="526" y="32"/>
                </a:cubicBezTo>
                <a:cubicBezTo>
                  <a:pt x="526" y="32"/>
                  <a:pt x="525" y="32"/>
                  <a:pt x="525" y="32"/>
                </a:cubicBezTo>
                <a:cubicBezTo>
                  <a:pt x="523" y="31"/>
                  <a:pt x="520" y="31"/>
                  <a:pt x="517" y="32"/>
                </a:cubicBezTo>
                <a:cubicBezTo>
                  <a:pt x="504" y="37"/>
                  <a:pt x="493" y="52"/>
                  <a:pt x="484" y="65"/>
                </a:cubicBezTo>
                <a:close/>
                <a:moveTo>
                  <a:pt x="433" y="1400"/>
                </a:moveTo>
                <a:cubicBezTo>
                  <a:pt x="429" y="1385"/>
                  <a:pt x="423" y="1362"/>
                  <a:pt x="409" y="1357"/>
                </a:cubicBezTo>
                <a:cubicBezTo>
                  <a:pt x="405" y="1356"/>
                  <a:pt x="400" y="1357"/>
                  <a:pt x="397" y="1361"/>
                </a:cubicBezTo>
                <a:cubicBezTo>
                  <a:pt x="393" y="1367"/>
                  <a:pt x="393" y="1375"/>
                  <a:pt x="395" y="1382"/>
                </a:cubicBezTo>
                <a:cubicBezTo>
                  <a:pt x="401" y="1403"/>
                  <a:pt x="409" y="1423"/>
                  <a:pt x="419" y="1442"/>
                </a:cubicBezTo>
                <a:cubicBezTo>
                  <a:pt x="424" y="1451"/>
                  <a:pt x="430" y="1460"/>
                  <a:pt x="435" y="1469"/>
                </a:cubicBezTo>
                <a:cubicBezTo>
                  <a:pt x="438" y="1473"/>
                  <a:pt x="452" y="1497"/>
                  <a:pt x="452" y="1487"/>
                </a:cubicBezTo>
                <a:cubicBezTo>
                  <a:pt x="452" y="1475"/>
                  <a:pt x="449" y="1462"/>
                  <a:pt x="446" y="1451"/>
                </a:cubicBezTo>
                <a:cubicBezTo>
                  <a:pt x="443" y="1434"/>
                  <a:pt x="438" y="1417"/>
                  <a:pt x="433" y="1400"/>
                </a:cubicBezTo>
                <a:close/>
                <a:moveTo>
                  <a:pt x="458" y="721"/>
                </a:moveTo>
                <a:cubicBezTo>
                  <a:pt x="460" y="717"/>
                  <a:pt x="461" y="711"/>
                  <a:pt x="462" y="706"/>
                </a:cubicBezTo>
                <a:cubicBezTo>
                  <a:pt x="464" y="696"/>
                  <a:pt x="465" y="685"/>
                  <a:pt x="466" y="675"/>
                </a:cubicBezTo>
                <a:cubicBezTo>
                  <a:pt x="469" y="658"/>
                  <a:pt x="471" y="641"/>
                  <a:pt x="471" y="624"/>
                </a:cubicBezTo>
                <a:cubicBezTo>
                  <a:pt x="472" y="610"/>
                  <a:pt x="473" y="587"/>
                  <a:pt x="461" y="580"/>
                </a:cubicBezTo>
                <a:cubicBezTo>
                  <a:pt x="456" y="577"/>
                  <a:pt x="449" y="579"/>
                  <a:pt x="445" y="584"/>
                </a:cubicBezTo>
                <a:cubicBezTo>
                  <a:pt x="441" y="589"/>
                  <a:pt x="439" y="596"/>
                  <a:pt x="438" y="604"/>
                </a:cubicBezTo>
                <a:cubicBezTo>
                  <a:pt x="439" y="629"/>
                  <a:pt x="442" y="654"/>
                  <a:pt x="445" y="679"/>
                </a:cubicBezTo>
                <a:cubicBezTo>
                  <a:pt x="447" y="688"/>
                  <a:pt x="448" y="698"/>
                  <a:pt x="450" y="708"/>
                </a:cubicBezTo>
                <a:cubicBezTo>
                  <a:pt x="451" y="711"/>
                  <a:pt x="454" y="730"/>
                  <a:pt x="458" y="721"/>
                </a:cubicBezTo>
                <a:close/>
                <a:moveTo>
                  <a:pt x="476" y="762"/>
                </a:moveTo>
                <a:cubicBezTo>
                  <a:pt x="482" y="754"/>
                  <a:pt x="488" y="746"/>
                  <a:pt x="493" y="738"/>
                </a:cubicBezTo>
                <a:cubicBezTo>
                  <a:pt x="500" y="726"/>
                  <a:pt x="506" y="714"/>
                  <a:pt x="512" y="702"/>
                </a:cubicBezTo>
                <a:cubicBezTo>
                  <a:pt x="517" y="689"/>
                  <a:pt x="523" y="677"/>
                  <a:pt x="521" y="662"/>
                </a:cubicBezTo>
                <a:cubicBezTo>
                  <a:pt x="521" y="659"/>
                  <a:pt x="520" y="656"/>
                  <a:pt x="519" y="653"/>
                </a:cubicBezTo>
                <a:cubicBezTo>
                  <a:pt x="516" y="651"/>
                  <a:pt x="513" y="651"/>
                  <a:pt x="510" y="651"/>
                </a:cubicBezTo>
                <a:cubicBezTo>
                  <a:pt x="503" y="653"/>
                  <a:pt x="499" y="659"/>
                  <a:pt x="495" y="666"/>
                </a:cubicBezTo>
                <a:cubicBezTo>
                  <a:pt x="490" y="674"/>
                  <a:pt x="485" y="681"/>
                  <a:pt x="482" y="690"/>
                </a:cubicBezTo>
                <a:cubicBezTo>
                  <a:pt x="476" y="705"/>
                  <a:pt x="472" y="720"/>
                  <a:pt x="467" y="735"/>
                </a:cubicBezTo>
                <a:cubicBezTo>
                  <a:pt x="463" y="750"/>
                  <a:pt x="454" y="776"/>
                  <a:pt x="458" y="781"/>
                </a:cubicBezTo>
                <a:cubicBezTo>
                  <a:pt x="461" y="785"/>
                  <a:pt x="471" y="769"/>
                  <a:pt x="476" y="762"/>
                </a:cubicBezTo>
                <a:close/>
                <a:moveTo>
                  <a:pt x="409" y="652"/>
                </a:moveTo>
                <a:cubicBezTo>
                  <a:pt x="405" y="650"/>
                  <a:pt x="400" y="651"/>
                  <a:pt x="397" y="656"/>
                </a:cubicBezTo>
                <a:cubicBezTo>
                  <a:pt x="393" y="661"/>
                  <a:pt x="393" y="669"/>
                  <a:pt x="395" y="676"/>
                </a:cubicBezTo>
                <a:cubicBezTo>
                  <a:pt x="401" y="698"/>
                  <a:pt x="409" y="718"/>
                  <a:pt x="419" y="736"/>
                </a:cubicBezTo>
                <a:cubicBezTo>
                  <a:pt x="424" y="746"/>
                  <a:pt x="430" y="755"/>
                  <a:pt x="435" y="763"/>
                </a:cubicBezTo>
                <a:cubicBezTo>
                  <a:pt x="438" y="767"/>
                  <a:pt x="452" y="791"/>
                  <a:pt x="452" y="781"/>
                </a:cubicBezTo>
                <a:cubicBezTo>
                  <a:pt x="452" y="769"/>
                  <a:pt x="449" y="757"/>
                  <a:pt x="446" y="746"/>
                </a:cubicBezTo>
                <a:cubicBezTo>
                  <a:pt x="443" y="728"/>
                  <a:pt x="438" y="711"/>
                  <a:pt x="433" y="694"/>
                </a:cubicBezTo>
                <a:cubicBezTo>
                  <a:pt x="429" y="680"/>
                  <a:pt x="423" y="656"/>
                  <a:pt x="409" y="652"/>
                </a:cubicBezTo>
                <a:close/>
                <a:moveTo>
                  <a:pt x="458" y="75"/>
                </a:moveTo>
                <a:cubicBezTo>
                  <a:pt x="461" y="79"/>
                  <a:pt x="471" y="64"/>
                  <a:pt x="476" y="56"/>
                </a:cubicBezTo>
                <a:cubicBezTo>
                  <a:pt x="482" y="49"/>
                  <a:pt x="488" y="41"/>
                  <a:pt x="493" y="32"/>
                </a:cubicBezTo>
                <a:cubicBezTo>
                  <a:pt x="499" y="22"/>
                  <a:pt x="505" y="11"/>
                  <a:pt x="51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473" y="10"/>
                  <a:pt x="470" y="20"/>
                  <a:pt x="467" y="30"/>
                </a:cubicBezTo>
                <a:cubicBezTo>
                  <a:pt x="463" y="44"/>
                  <a:pt x="454" y="71"/>
                  <a:pt x="458" y="75"/>
                </a:cubicBezTo>
                <a:close/>
                <a:moveTo>
                  <a:pt x="142" y="382"/>
                </a:moveTo>
                <a:cubicBezTo>
                  <a:pt x="142" y="382"/>
                  <a:pt x="141" y="382"/>
                  <a:pt x="141" y="382"/>
                </a:cubicBezTo>
                <a:cubicBezTo>
                  <a:pt x="139" y="380"/>
                  <a:pt x="136" y="381"/>
                  <a:pt x="133" y="382"/>
                </a:cubicBezTo>
                <a:cubicBezTo>
                  <a:pt x="120" y="387"/>
                  <a:pt x="109" y="402"/>
                  <a:pt x="100" y="415"/>
                </a:cubicBezTo>
                <a:cubicBezTo>
                  <a:pt x="89" y="432"/>
                  <a:pt x="73" y="468"/>
                  <a:pt x="76" y="474"/>
                </a:cubicBezTo>
                <a:cubicBezTo>
                  <a:pt x="79" y="480"/>
                  <a:pt x="117" y="456"/>
                  <a:pt x="132" y="435"/>
                </a:cubicBezTo>
                <a:cubicBezTo>
                  <a:pt x="140" y="424"/>
                  <a:pt x="155" y="402"/>
                  <a:pt x="146" y="387"/>
                </a:cubicBezTo>
                <a:cubicBezTo>
                  <a:pt x="145" y="385"/>
                  <a:pt x="144" y="383"/>
                  <a:pt x="142" y="382"/>
                </a:cubicBezTo>
                <a:close/>
                <a:moveTo>
                  <a:pt x="471" y="2035"/>
                </a:moveTo>
                <a:cubicBezTo>
                  <a:pt x="472" y="2021"/>
                  <a:pt x="473" y="1998"/>
                  <a:pt x="461" y="1991"/>
                </a:cubicBezTo>
                <a:cubicBezTo>
                  <a:pt x="456" y="1988"/>
                  <a:pt x="449" y="1990"/>
                  <a:pt x="445" y="1995"/>
                </a:cubicBezTo>
                <a:cubicBezTo>
                  <a:pt x="441" y="2000"/>
                  <a:pt x="439" y="2008"/>
                  <a:pt x="438" y="2015"/>
                </a:cubicBezTo>
                <a:cubicBezTo>
                  <a:pt x="439" y="2040"/>
                  <a:pt x="442" y="2065"/>
                  <a:pt x="445" y="2090"/>
                </a:cubicBezTo>
                <a:cubicBezTo>
                  <a:pt x="447" y="2100"/>
                  <a:pt x="448" y="2109"/>
                  <a:pt x="450" y="2119"/>
                </a:cubicBezTo>
                <a:cubicBezTo>
                  <a:pt x="451" y="2122"/>
                  <a:pt x="454" y="2141"/>
                  <a:pt x="458" y="2133"/>
                </a:cubicBezTo>
                <a:cubicBezTo>
                  <a:pt x="460" y="2128"/>
                  <a:pt x="461" y="2122"/>
                  <a:pt x="462" y="2117"/>
                </a:cubicBezTo>
                <a:cubicBezTo>
                  <a:pt x="464" y="2107"/>
                  <a:pt x="465" y="2097"/>
                  <a:pt x="466" y="2086"/>
                </a:cubicBezTo>
                <a:cubicBezTo>
                  <a:pt x="469" y="2069"/>
                  <a:pt x="471" y="2052"/>
                  <a:pt x="471" y="2035"/>
                </a:cubicBezTo>
                <a:close/>
                <a:moveTo>
                  <a:pt x="433" y="2106"/>
                </a:moveTo>
                <a:cubicBezTo>
                  <a:pt x="429" y="2091"/>
                  <a:pt x="423" y="2068"/>
                  <a:pt x="409" y="2063"/>
                </a:cubicBezTo>
                <a:cubicBezTo>
                  <a:pt x="405" y="2061"/>
                  <a:pt x="400" y="2062"/>
                  <a:pt x="397" y="2067"/>
                </a:cubicBezTo>
                <a:cubicBezTo>
                  <a:pt x="393" y="2072"/>
                  <a:pt x="393" y="2081"/>
                  <a:pt x="395" y="2088"/>
                </a:cubicBezTo>
                <a:cubicBezTo>
                  <a:pt x="401" y="2109"/>
                  <a:pt x="409" y="2129"/>
                  <a:pt x="419" y="2148"/>
                </a:cubicBezTo>
                <a:cubicBezTo>
                  <a:pt x="421" y="2151"/>
                  <a:pt x="423" y="2155"/>
                  <a:pt x="426" y="2159"/>
                </a:cubicBezTo>
                <a:cubicBezTo>
                  <a:pt x="447" y="2159"/>
                  <a:pt x="447" y="2159"/>
                  <a:pt x="447" y="2159"/>
                </a:cubicBezTo>
                <a:cubicBezTo>
                  <a:pt x="447" y="2158"/>
                  <a:pt x="446" y="2157"/>
                  <a:pt x="446" y="2157"/>
                </a:cubicBezTo>
                <a:cubicBezTo>
                  <a:pt x="443" y="2139"/>
                  <a:pt x="438" y="2122"/>
                  <a:pt x="433" y="2106"/>
                </a:cubicBezTo>
                <a:close/>
                <a:moveTo>
                  <a:pt x="521" y="2073"/>
                </a:moveTo>
                <a:cubicBezTo>
                  <a:pt x="521" y="2070"/>
                  <a:pt x="520" y="2067"/>
                  <a:pt x="519" y="2065"/>
                </a:cubicBezTo>
                <a:cubicBezTo>
                  <a:pt x="516" y="2062"/>
                  <a:pt x="513" y="2062"/>
                  <a:pt x="510" y="2063"/>
                </a:cubicBezTo>
                <a:cubicBezTo>
                  <a:pt x="503" y="2065"/>
                  <a:pt x="499" y="2071"/>
                  <a:pt x="495" y="2077"/>
                </a:cubicBezTo>
                <a:cubicBezTo>
                  <a:pt x="490" y="2085"/>
                  <a:pt x="485" y="2092"/>
                  <a:pt x="482" y="2101"/>
                </a:cubicBezTo>
                <a:cubicBezTo>
                  <a:pt x="476" y="2116"/>
                  <a:pt x="472" y="2131"/>
                  <a:pt x="467" y="2146"/>
                </a:cubicBezTo>
                <a:cubicBezTo>
                  <a:pt x="466" y="2150"/>
                  <a:pt x="465" y="2154"/>
                  <a:pt x="463" y="2159"/>
                </a:cubicBezTo>
                <a:cubicBezTo>
                  <a:pt x="486" y="2159"/>
                  <a:pt x="486" y="2159"/>
                  <a:pt x="486" y="2159"/>
                </a:cubicBezTo>
                <a:cubicBezTo>
                  <a:pt x="489" y="2155"/>
                  <a:pt x="491" y="2152"/>
                  <a:pt x="493" y="2149"/>
                </a:cubicBezTo>
                <a:cubicBezTo>
                  <a:pt x="500" y="2137"/>
                  <a:pt x="506" y="2125"/>
                  <a:pt x="512" y="2113"/>
                </a:cubicBezTo>
                <a:cubicBezTo>
                  <a:pt x="517" y="2100"/>
                  <a:pt x="523" y="2088"/>
                  <a:pt x="521" y="2073"/>
                </a:cubicBezTo>
                <a:close/>
                <a:moveTo>
                  <a:pt x="438" y="1535"/>
                </a:moveTo>
                <a:cubicBezTo>
                  <a:pt x="440" y="1537"/>
                  <a:pt x="442" y="1538"/>
                  <a:pt x="444" y="1539"/>
                </a:cubicBezTo>
                <a:cubicBezTo>
                  <a:pt x="445" y="1539"/>
                  <a:pt x="446" y="1539"/>
                  <a:pt x="447" y="1539"/>
                </a:cubicBezTo>
                <a:cubicBezTo>
                  <a:pt x="448" y="1539"/>
                  <a:pt x="449" y="1538"/>
                  <a:pt x="450" y="1537"/>
                </a:cubicBezTo>
                <a:cubicBezTo>
                  <a:pt x="454" y="1532"/>
                  <a:pt x="448" y="1519"/>
                  <a:pt x="447" y="1514"/>
                </a:cubicBezTo>
                <a:cubicBezTo>
                  <a:pt x="443" y="1505"/>
                  <a:pt x="439" y="1498"/>
                  <a:pt x="435" y="1490"/>
                </a:cubicBezTo>
                <a:cubicBezTo>
                  <a:pt x="429" y="1476"/>
                  <a:pt x="422" y="1463"/>
                  <a:pt x="413" y="1451"/>
                </a:cubicBezTo>
                <a:cubicBezTo>
                  <a:pt x="410" y="1447"/>
                  <a:pt x="406" y="1442"/>
                  <a:pt x="401" y="1440"/>
                </a:cubicBezTo>
                <a:cubicBezTo>
                  <a:pt x="396" y="1438"/>
                  <a:pt x="390" y="1440"/>
                  <a:pt x="387" y="1445"/>
                </a:cubicBezTo>
                <a:cubicBezTo>
                  <a:pt x="385" y="1449"/>
                  <a:pt x="384" y="1453"/>
                  <a:pt x="385" y="1457"/>
                </a:cubicBezTo>
                <a:cubicBezTo>
                  <a:pt x="385" y="1461"/>
                  <a:pt x="386" y="1465"/>
                  <a:pt x="387" y="1469"/>
                </a:cubicBezTo>
                <a:cubicBezTo>
                  <a:pt x="398" y="1498"/>
                  <a:pt x="418" y="1518"/>
                  <a:pt x="438" y="1535"/>
                </a:cubicBezTo>
                <a:close/>
                <a:moveTo>
                  <a:pt x="401" y="2146"/>
                </a:moveTo>
                <a:cubicBezTo>
                  <a:pt x="396" y="2144"/>
                  <a:pt x="390" y="2146"/>
                  <a:pt x="387" y="2151"/>
                </a:cubicBezTo>
                <a:cubicBezTo>
                  <a:pt x="386" y="2153"/>
                  <a:pt x="385" y="2156"/>
                  <a:pt x="385" y="2159"/>
                </a:cubicBezTo>
                <a:cubicBezTo>
                  <a:pt x="415" y="2159"/>
                  <a:pt x="415" y="2159"/>
                  <a:pt x="415" y="2159"/>
                </a:cubicBezTo>
                <a:cubicBezTo>
                  <a:pt x="414" y="2158"/>
                  <a:pt x="414" y="2158"/>
                  <a:pt x="413" y="2157"/>
                </a:cubicBezTo>
                <a:cubicBezTo>
                  <a:pt x="410" y="2152"/>
                  <a:pt x="406" y="2148"/>
                  <a:pt x="401" y="2146"/>
                </a:cubicBezTo>
                <a:close/>
                <a:moveTo>
                  <a:pt x="526" y="2149"/>
                </a:moveTo>
                <a:cubicBezTo>
                  <a:pt x="526" y="2149"/>
                  <a:pt x="525" y="2149"/>
                  <a:pt x="525" y="2148"/>
                </a:cubicBezTo>
                <a:cubicBezTo>
                  <a:pt x="523" y="2147"/>
                  <a:pt x="520" y="2147"/>
                  <a:pt x="517" y="2148"/>
                </a:cubicBezTo>
                <a:cubicBezTo>
                  <a:pt x="512" y="2151"/>
                  <a:pt x="507" y="2154"/>
                  <a:pt x="502" y="2159"/>
                </a:cubicBezTo>
                <a:cubicBezTo>
                  <a:pt x="532" y="2159"/>
                  <a:pt x="532" y="2159"/>
                  <a:pt x="532" y="2159"/>
                </a:cubicBezTo>
                <a:cubicBezTo>
                  <a:pt x="531" y="2157"/>
                  <a:pt x="531" y="2155"/>
                  <a:pt x="530" y="2153"/>
                </a:cubicBezTo>
                <a:cubicBezTo>
                  <a:pt x="529" y="2152"/>
                  <a:pt x="528" y="2150"/>
                  <a:pt x="526" y="2149"/>
                </a:cubicBezTo>
                <a:close/>
                <a:moveTo>
                  <a:pt x="35" y="381"/>
                </a:moveTo>
                <a:cubicBezTo>
                  <a:pt x="40" y="390"/>
                  <a:pt x="46" y="399"/>
                  <a:pt x="51" y="407"/>
                </a:cubicBezTo>
                <a:cubicBezTo>
                  <a:pt x="54" y="411"/>
                  <a:pt x="68" y="436"/>
                  <a:pt x="68" y="426"/>
                </a:cubicBezTo>
                <a:cubicBezTo>
                  <a:pt x="68" y="414"/>
                  <a:pt x="65" y="401"/>
                  <a:pt x="62" y="390"/>
                </a:cubicBezTo>
                <a:cubicBezTo>
                  <a:pt x="59" y="373"/>
                  <a:pt x="54" y="355"/>
                  <a:pt x="49" y="339"/>
                </a:cubicBezTo>
                <a:cubicBezTo>
                  <a:pt x="45" y="324"/>
                  <a:pt x="39" y="301"/>
                  <a:pt x="26" y="296"/>
                </a:cubicBezTo>
                <a:cubicBezTo>
                  <a:pt x="21" y="294"/>
                  <a:pt x="16" y="296"/>
                  <a:pt x="13" y="300"/>
                </a:cubicBezTo>
                <a:cubicBezTo>
                  <a:pt x="9" y="305"/>
                  <a:pt x="9" y="314"/>
                  <a:pt x="11" y="321"/>
                </a:cubicBezTo>
                <a:cubicBezTo>
                  <a:pt x="17" y="342"/>
                  <a:pt x="25" y="362"/>
                  <a:pt x="35" y="381"/>
                </a:cubicBezTo>
                <a:close/>
                <a:moveTo>
                  <a:pt x="526" y="1444"/>
                </a:moveTo>
                <a:cubicBezTo>
                  <a:pt x="526" y="1443"/>
                  <a:pt x="525" y="1443"/>
                  <a:pt x="525" y="1443"/>
                </a:cubicBezTo>
                <a:cubicBezTo>
                  <a:pt x="523" y="1442"/>
                  <a:pt x="520" y="1442"/>
                  <a:pt x="517" y="1443"/>
                </a:cubicBezTo>
                <a:cubicBezTo>
                  <a:pt x="504" y="1448"/>
                  <a:pt x="493" y="1463"/>
                  <a:pt x="484" y="1476"/>
                </a:cubicBezTo>
                <a:cubicBezTo>
                  <a:pt x="473" y="1493"/>
                  <a:pt x="457" y="1529"/>
                  <a:pt x="460" y="1536"/>
                </a:cubicBezTo>
                <a:cubicBezTo>
                  <a:pt x="463" y="1542"/>
                  <a:pt x="501" y="1517"/>
                  <a:pt x="516" y="1497"/>
                </a:cubicBezTo>
                <a:cubicBezTo>
                  <a:pt x="524" y="1485"/>
                  <a:pt x="539" y="1464"/>
                  <a:pt x="530" y="1448"/>
                </a:cubicBezTo>
                <a:cubicBezTo>
                  <a:pt x="529" y="1446"/>
                  <a:pt x="528" y="1445"/>
                  <a:pt x="526" y="1444"/>
                </a:cubicBezTo>
                <a:close/>
                <a:moveTo>
                  <a:pt x="526" y="738"/>
                </a:moveTo>
                <a:cubicBezTo>
                  <a:pt x="526" y="738"/>
                  <a:pt x="525" y="738"/>
                  <a:pt x="525" y="737"/>
                </a:cubicBezTo>
                <a:cubicBezTo>
                  <a:pt x="523" y="736"/>
                  <a:pt x="520" y="736"/>
                  <a:pt x="517" y="737"/>
                </a:cubicBezTo>
                <a:cubicBezTo>
                  <a:pt x="504" y="743"/>
                  <a:pt x="493" y="757"/>
                  <a:pt x="484" y="770"/>
                </a:cubicBezTo>
                <a:cubicBezTo>
                  <a:pt x="473" y="788"/>
                  <a:pt x="457" y="824"/>
                  <a:pt x="460" y="830"/>
                </a:cubicBezTo>
                <a:cubicBezTo>
                  <a:pt x="463" y="836"/>
                  <a:pt x="501" y="811"/>
                  <a:pt x="516" y="791"/>
                </a:cubicBezTo>
                <a:cubicBezTo>
                  <a:pt x="524" y="780"/>
                  <a:pt x="539" y="758"/>
                  <a:pt x="530" y="742"/>
                </a:cubicBezTo>
                <a:cubicBezTo>
                  <a:pt x="529" y="741"/>
                  <a:pt x="528" y="739"/>
                  <a:pt x="526" y="738"/>
                </a:cubicBezTo>
                <a:close/>
                <a:moveTo>
                  <a:pt x="51" y="1841"/>
                </a:moveTo>
                <a:cubicBezTo>
                  <a:pt x="45" y="1827"/>
                  <a:pt x="38" y="1814"/>
                  <a:pt x="29" y="1802"/>
                </a:cubicBezTo>
                <a:cubicBezTo>
                  <a:pt x="26" y="1797"/>
                  <a:pt x="22" y="1793"/>
                  <a:pt x="17" y="1791"/>
                </a:cubicBezTo>
                <a:cubicBezTo>
                  <a:pt x="12" y="1789"/>
                  <a:pt x="6" y="1791"/>
                  <a:pt x="3" y="1796"/>
                </a:cubicBezTo>
                <a:cubicBezTo>
                  <a:pt x="1" y="1800"/>
                  <a:pt x="0" y="1804"/>
                  <a:pt x="1" y="1808"/>
                </a:cubicBezTo>
                <a:cubicBezTo>
                  <a:pt x="1" y="1812"/>
                  <a:pt x="2" y="1816"/>
                  <a:pt x="3" y="1820"/>
                </a:cubicBezTo>
                <a:cubicBezTo>
                  <a:pt x="14" y="1849"/>
                  <a:pt x="34" y="1869"/>
                  <a:pt x="54" y="1886"/>
                </a:cubicBezTo>
                <a:cubicBezTo>
                  <a:pt x="56" y="1887"/>
                  <a:pt x="58" y="1889"/>
                  <a:pt x="60" y="1890"/>
                </a:cubicBezTo>
                <a:cubicBezTo>
                  <a:pt x="61" y="1890"/>
                  <a:pt x="62" y="1890"/>
                  <a:pt x="63" y="1890"/>
                </a:cubicBezTo>
                <a:cubicBezTo>
                  <a:pt x="64" y="1890"/>
                  <a:pt x="65" y="1889"/>
                  <a:pt x="66" y="1888"/>
                </a:cubicBezTo>
                <a:cubicBezTo>
                  <a:pt x="70" y="1883"/>
                  <a:pt x="64" y="1869"/>
                  <a:pt x="63" y="1865"/>
                </a:cubicBezTo>
                <a:cubicBezTo>
                  <a:pt x="59" y="1856"/>
                  <a:pt x="55" y="1849"/>
                  <a:pt x="51" y="1841"/>
                </a:cubicBezTo>
                <a:close/>
                <a:moveTo>
                  <a:pt x="3" y="1116"/>
                </a:moveTo>
                <a:cubicBezTo>
                  <a:pt x="14" y="1146"/>
                  <a:pt x="34" y="1165"/>
                  <a:pt x="54" y="1182"/>
                </a:cubicBezTo>
                <a:cubicBezTo>
                  <a:pt x="56" y="1184"/>
                  <a:pt x="58" y="1185"/>
                  <a:pt x="60" y="1186"/>
                </a:cubicBezTo>
                <a:cubicBezTo>
                  <a:pt x="61" y="1186"/>
                  <a:pt x="62" y="1186"/>
                  <a:pt x="63" y="1186"/>
                </a:cubicBezTo>
                <a:cubicBezTo>
                  <a:pt x="64" y="1186"/>
                  <a:pt x="65" y="1185"/>
                  <a:pt x="66" y="1184"/>
                </a:cubicBezTo>
                <a:cubicBezTo>
                  <a:pt x="70" y="1179"/>
                  <a:pt x="64" y="1166"/>
                  <a:pt x="63" y="1161"/>
                </a:cubicBezTo>
                <a:cubicBezTo>
                  <a:pt x="59" y="1153"/>
                  <a:pt x="55" y="1145"/>
                  <a:pt x="51" y="1137"/>
                </a:cubicBezTo>
                <a:cubicBezTo>
                  <a:pt x="45" y="1124"/>
                  <a:pt x="38" y="1110"/>
                  <a:pt x="29" y="1099"/>
                </a:cubicBezTo>
                <a:cubicBezTo>
                  <a:pt x="26" y="1094"/>
                  <a:pt x="22" y="1089"/>
                  <a:pt x="17" y="1087"/>
                </a:cubicBezTo>
                <a:cubicBezTo>
                  <a:pt x="12" y="1086"/>
                  <a:pt x="6" y="1087"/>
                  <a:pt x="3" y="1093"/>
                </a:cubicBezTo>
                <a:cubicBezTo>
                  <a:pt x="1" y="1096"/>
                  <a:pt x="0" y="1100"/>
                  <a:pt x="1" y="1104"/>
                </a:cubicBezTo>
                <a:cubicBezTo>
                  <a:pt x="1" y="1109"/>
                  <a:pt x="2" y="1112"/>
                  <a:pt x="3" y="1116"/>
                </a:cubicBezTo>
                <a:close/>
                <a:moveTo>
                  <a:pt x="49" y="1751"/>
                </a:moveTo>
                <a:cubicBezTo>
                  <a:pt x="45" y="1736"/>
                  <a:pt x="39" y="1713"/>
                  <a:pt x="26" y="1708"/>
                </a:cubicBezTo>
                <a:cubicBezTo>
                  <a:pt x="21" y="1706"/>
                  <a:pt x="16" y="1708"/>
                  <a:pt x="13" y="1712"/>
                </a:cubicBezTo>
                <a:cubicBezTo>
                  <a:pt x="9" y="1718"/>
                  <a:pt x="9" y="1726"/>
                  <a:pt x="11" y="1733"/>
                </a:cubicBezTo>
                <a:cubicBezTo>
                  <a:pt x="17" y="1754"/>
                  <a:pt x="25" y="1774"/>
                  <a:pt x="35" y="1793"/>
                </a:cubicBezTo>
                <a:cubicBezTo>
                  <a:pt x="40" y="1802"/>
                  <a:pt x="46" y="1811"/>
                  <a:pt x="51" y="1820"/>
                </a:cubicBezTo>
                <a:cubicBezTo>
                  <a:pt x="54" y="1824"/>
                  <a:pt x="68" y="1848"/>
                  <a:pt x="68" y="1838"/>
                </a:cubicBezTo>
                <a:cubicBezTo>
                  <a:pt x="68" y="1826"/>
                  <a:pt x="65" y="1813"/>
                  <a:pt x="62" y="1802"/>
                </a:cubicBezTo>
                <a:cubicBezTo>
                  <a:pt x="59" y="1785"/>
                  <a:pt x="54" y="1768"/>
                  <a:pt x="49" y="1751"/>
                </a:cubicBezTo>
                <a:close/>
                <a:moveTo>
                  <a:pt x="3" y="408"/>
                </a:moveTo>
                <a:cubicBezTo>
                  <a:pt x="14" y="437"/>
                  <a:pt x="34" y="457"/>
                  <a:pt x="54" y="474"/>
                </a:cubicBezTo>
                <a:cubicBezTo>
                  <a:pt x="56" y="475"/>
                  <a:pt x="58" y="477"/>
                  <a:pt x="60" y="478"/>
                </a:cubicBezTo>
                <a:cubicBezTo>
                  <a:pt x="61" y="478"/>
                  <a:pt x="62" y="478"/>
                  <a:pt x="63" y="478"/>
                </a:cubicBezTo>
                <a:cubicBezTo>
                  <a:pt x="64" y="478"/>
                  <a:pt x="65" y="477"/>
                  <a:pt x="66" y="476"/>
                </a:cubicBezTo>
                <a:cubicBezTo>
                  <a:pt x="70" y="471"/>
                  <a:pt x="64" y="457"/>
                  <a:pt x="63" y="453"/>
                </a:cubicBezTo>
                <a:cubicBezTo>
                  <a:pt x="59" y="444"/>
                  <a:pt x="55" y="436"/>
                  <a:pt x="51" y="429"/>
                </a:cubicBezTo>
                <a:cubicBezTo>
                  <a:pt x="45" y="415"/>
                  <a:pt x="38" y="402"/>
                  <a:pt x="29" y="390"/>
                </a:cubicBezTo>
                <a:cubicBezTo>
                  <a:pt x="26" y="385"/>
                  <a:pt x="22" y="381"/>
                  <a:pt x="17" y="379"/>
                </a:cubicBezTo>
                <a:cubicBezTo>
                  <a:pt x="12" y="377"/>
                  <a:pt x="6" y="379"/>
                  <a:pt x="3" y="384"/>
                </a:cubicBezTo>
                <a:cubicBezTo>
                  <a:pt x="1" y="387"/>
                  <a:pt x="0" y="392"/>
                  <a:pt x="1" y="396"/>
                </a:cubicBezTo>
                <a:cubicBezTo>
                  <a:pt x="1" y="400"/>
                  <a:pt x="2" y="404"/>
                  <a:pt x="3" y="408"/>
                </a:cubicBezTo>
                <a:close/>
                <a:moveTo>
                  <a:pt x="142" y="1794"/>
                </a:moveTo>
                <a:cubicBezTo>
                  <a:pt x="142" y="1794"/>
                  <a:pt x="141" y="1794"/>
                  <a:pt x="141" y="1794"/>
                </a:cubicBezTo>
                <a:cubicBezTo>
                  <a:pt x="139" y="1793"/>
                  <a:pt x="136" y="1793"/>
                  <a:pt x="133" y="1794"/>
                </a:cubicBezTo>
                <a:cubicBezTo>
                  <a:pt x="120" y="1799"/>
                  <a:pt x="109" y="1814"/>
                  <a:pt x="100" y="1827"/>
                </a:cubicBezTo>
                <a:cubicBezTo>
                  <a:pt x="89" y="1844"/>
                  <a:pt x="73" y="1880"/>
                  <a:pt x="76" y="1886"/>
                </a:cubicBezTo>
                <a:cubicBezTo>
                  <a:pt x="79" y="1893"/>
                  <a:pt x="117" y="1868"/>
                  <a:pt x="132" y="1847"/>
                </a:cubicBezTo>
                <a:cubicBezTo>
                  <a:pt x="140" y="1836"/>
                  <a:pt x="155" y="1815"/>
                  <a:pt x="146" y="1799"/>
                </a:cubicBezTo>
                <a:cubicBezTo>
                  <a:pt x="145" y="1797"/>
                  <a:pt x="144" y="1796"/>
                  <a:pt x="142" y="1794"/>
                </a:cubicBezTo>
                <a:close/>
                <a:moveTo>
                  <a:pt x="142" y="1091"/>
                </a:moveTo>
                <a:cubicBezTo>
                  <a:pt x="142" y="1091"/>
                  <a:pt x="141" y="1090"/>
                  <a:pt x="141" y="1090"/>
                </a:cubicBezTo>
                <a:cubicBezTo>
                  <a:pt x="139" y="1089"/>
                  <a:pt x="136" y="1089"/>
                  <a:pt x="133" y="1090"/>
                </a:cubicBezTo>
                <a:cubicBezTo>
                  <a:pt x="120" y="1095"/>
                  <a:pt x="109" y="1110"/>
                  <a:pt x="100" y="1123"/>
                </a:cubicBezTo>
                <a:cubicBezTo>
                  <a:pt x="89" y="1140"/>
                  <a:pt x="73" y="1176"/>
                  <a:pt x="76" y="1183"/>
                </a:cubicBezTo>
                <a:cubicBezTo>
                  <a:pt x="79" y="1189"/>
                  <a:pt x="117" y="1164"/>
                  <a:pt x="132" y="1144"/>
                </a:cubicBezTo>
                <a:cubicBezTo>
                  <a:pt x="140" y="1133"/>
                  <a:pt x="155" y="1111"/>
                  <a:pt x="146" y="1095"/>
                </a:cubicBezTo>
                <a:cubicBezTo>
                  <a:pt x="145" y="1093"/>
                  <a:pt x="144" y="1092"/>
                  <a:pt x="142" y="1091"/>
                </a:cubicBezTo>
                <a:close/>
                <a:moveTo>
                  <a:pt x="74" y="1778"/>
                </a:moveTo>
                <a:cubicBezTo>
                  <a:pt x="76" y="1773"/>
                  <a:pt x="77" y="1767"/>
                  <a:pt x="78" y="1762"/>
                </a:cubicBezTo>
                <a:cubicBezTo>
                  <a:pt x="80" y="1752"/>
                  <a:pt x="81" y="1742"/>
                  <a:pt x="82" y="1732"/>
                </a:cubicBezTo>
                <a:cubicBezTo>
                  <a:pt x="85" y="1715"/>
                  <a:pt x="87" y="1698"/>
                  <a:pt x="87" y="1681"/>
                </a:cubicBezTo>
                <a:cubicBezTo>
                  <a:pt x="88" y="1666"/>
                  <a:pt x="89" y="1644"/>
                  <a:pt x="77" y="1636"/>
                </a:cubicBezTo>
                <a:cubicBezTo>
                  <a:pt x="72" y="1633"/>
                  <a:pt x="65" y="1635"/>
                  <a:pt x="61" y="1640"/>
                </a:cubicBezTo>
                <a:cubicBezTo>
                  <a:pt x="57" y="1645"/>
                  <a:pt x="55" y="1653"/>
                  <a:pt x="54" y="1660"/>
                </a:cubicBezTo>
                <a:cubicBezTo>
                  <a:pt x="55" y="1685"/>
                  <a:pt x="58" y="1710"/>
                  <a:pt x="61" y="1735"/>
                </a:cubicBezTo>
                <a:cubicBezTo>
                  <a:pt x="63" y="1745"/>
                  <a:pt x="64" y="1755"/>
                  <a:pt x="66" y="1765"/>
                </a:cubicBezTo>
                <a:cubicBezTo>
                  <a:pt x="67" y="1768"/>
                  <a:pt x="70" y="1786"/>
                  <a:pt x="74" y="1778"/>
                </a:cubicBezTo>
                <a:close/>
                <a:moveTo>
                  <a:pt x="92" y="1819"/>
                </a:moveTo>
                <a:cubicBezTo>
                  <a:pt x="98" y="1811"/>
                  <a:pt x="104" y="1803"/>
                  <a:pt x="109" y="1794"/>
                </a:cubicBezTo>
                <a:cubicBezTo>
                  <a:pt x="116" y="1783"/>
                  <a:pt x="122" y="1771"/>
                  <a:pt x="128" y="1758"/>
                </a:cubicBezTo>
                <a:cubicBezTo>
                  <a:pt x="133" y="1746"/>
                  <a:pt x="139" y="1733"/>
                  <a:pt x="137" y="1718"/>
                </a:cubicBezTo>
                <a:cubicBezTo>
                  <a:pt x="137" y="1715"/>
                  <a:pt x="136" y="1712"/>
                  <a:pt x="135" y="1710"/>
                </a:cubicBezTo>
                <a:cubicBezTo>
                  <a:pt x="132" y="1707"/>
                  <a:pt x="129" y="1707"/>
                  <a:pt x="126" y="1708"/>
                </a:cubicBezTo>
                <a:cubicBezTo>
                  <a:pt x="119" y="1710"/>
                  <a:pt x="115" y="1716"/>
                  <a:pt x="111" y="1723"/>
                </a:cubicBezTo>
                <a:cubicBezTo>
                  <a:pt x="106" y="1730"/>
                  <a:pt x="101" y="1738"/>
                  <a:pt x="98" y="1747"/>
                </a:cubicBezTo>
                <a:cubicBezTo>
                  <a:pt x="92" y="1761"/>
                  <a:pt x="88" y="1777"/>
                  <a:pt x="83" y="1792"/>
                </a:cubicBezTo>
                <a:cubicBezTo>
                  <a:pt x="79" y="1807"/>
                  <a:pt x="70" y="1833"/>
                  <a:pt x="74" y="1837"/>
                </a:cubicBezTo>
                <a:cubicBezTo>
                  <a:pt x="77" y="1841"/>
                  <a:pt x="87" y="1826"/>
                  <a:pt x="92" y="181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8676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1561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99569" y="1"/>
            <a:ext cx="1719870" cy="6858000"/>
          </a:xfrm>
          <a:custGeom>
            <a:avLst/>
            <a:gdLst/>
            <a:ahLst/>
            <a:cxnLst/>
            <a:rect l="0" t="0" r="r" b="b"/>
            <a:pathLst>
              <a:path w="539" h="2159">
                <a:moveTo>
                  <a:pt x="387" y="764"/>
                </a:moveTo>
                <a:cubicBezTo>
                  <a:pt x="398" y="793"/>
                  <a:pt x="418" y="813"/>
                  <a:pt x="438" y="829"/>
                </a:cubicBezTo>
                <a:cubicBezTo>
                  <a:pt x="440" y="831"/>
                  <a:pt x="442" y="833"/>
                  <a:pt x="444" y="833"/>
                </a:cubicBezTo>
                <a:cubicBezTo>
                  <a:pt x="445" y="833"/>
                  <a:pt x="446" y="834"/>
                  <a:pt x="447" y="833"/>
                </a:cubicBezTo>
                <a:cubicBezTo>
                  <a:pt x="448" y="833"/>
                  <a:pt x="449" y="833"/>
                  <a:pt x="450" y="831"/>
                </a:cubicBezTo>
                <a:cubicBezTo>
                  <a:pt x="454" y="826"/>
                  <a:pt x="448" y="813"/>
                  <a:pt x="447" y="808"/>
                </a:cubicBezTo>
                <a:cubicBezTo>
                  <a:pt x="443" y="800"/>
                  <a:pt x="439" y="792"/>
                  <a:pt x="435" y="784"/>
                </a:cubicBezTo>
                <a:cubicBezTo>
                  <a:pt x="429" y="771"/>
                  <a:pt x="422" y="758"/>
                  <a:pt x="413" y="746"/>
                </a:cubicBezTo>
                <a:cubicBezTo>
                  <a:pt x="410" y="741"/>
                  <a:pt x="406" y="736"/>
                  <a:pt x="401" y="735"/>
                </a:cubicBezTo>
                <a:cubicBezTo>
                  <a:pt x="396" y="733"/>
                  <a:pt x="390" y="734"/>
                  <a:pt x="387" y="740"/>
                </a:cubicBezTo>
                <a:cubicBezTo>
                  <a:pt x="385" y="743"/>
                  <a:pt x="384" y="747"/>
                  <a:pt x="385" y="752"/>
                </a:cubicBezTo>
                <a:cubicBezTo>
                  <a:pt x="385" y="756"/>
                  <a:pt x="386" y="760"/>
                  <a:pt x="387" y="764"/>
                </a:cubicBezTo>
                <a:close/>
                <a:moveTo>
                  <a:pt x="458" y="16"/>
                </a:moveTo>
                <a:cubicBezTo>
                  <a:pt x="460" y="11"/>
                  <a:pt x="461" y="5"/>
                  <a:pt x="462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0" y="1"/>
                  <a:pt x="450" y="2"/>
                  <a:pt x="450" y="3"/>
                </a:cubicBezTo>
                <a:cubicBezTo>
                  <a:pt x="451" y="5"/>
                  <a:pt x="454" y="24"/>
                  <a:pt x="458" y="16"/>
                </a:cubicBezTo>
                <a:close/>
                <a:moveTo>
                  <a:pt x="435" y="58"/>
                </a:moveTo>
                <a:cubicBezTo>
                  <a:pt x="438" y="62"/>
                  <a:pt x="452" y="86"/>
                  <a:pt x="452" y="76"/>
                </a:cubicBezTo>
                <a:cubicBezTo>
                  <a:pt x="452" y="64"/>
                  <a:pt x="449" y="51"/>
                  <a:pt x="446" y="40"/>
                </a:cubicBezTo>
                <a:cubicBezTo>
                  <a:pt x="443" y="27"/>
                  <a:pt x="440" y="13"/>
                  <a:pt x="437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9" y="11"/>
                  <a:pt x="414" y="21"/>
                  <a:pt x="419" y="31"/>
                </a:cubicBezTo>
                <a:cubicBezTo>
                  <a:pt x="424" y="40"/>
                  <a:pt x="430" y="49"/>
                  <a:pt x="435" y="58"/>
                </a:cubicBezTo>
                <a:close/>
                <a:moveTo>
                  <a:pt x="387" y="58"/>
                </a:moveTo>
                <a:cubicBezTo>
                  <a:pt x="398" y="87"/>
                  <a:pt x="418" y="107"/>
                  <a:pt x="438" y="124"/>
                </a:cubicBezTo>
                <a:cubicBezTo>
                  <a:pt x="440" y="125"/>
                  <a:pt x="442" y="127"/>
                  <a:pt x="444" y="128"/>
                </a:cubicBezTo>
                <a:cubicBezTo>
                  <a:pt x="445" y="128"/>
                  <a:pt x="446" y="128"/>
                  <a:pt x="447" y="128"/>
                </a:cubicBezTo>
                <a:cubicBezTo>
                  <a:pt x="448" y="128"/>
                  <a:pt x="449" y="127"/>
                  <a:pt x="450" y="126"/>
                </a:cubicBezTo>
                <a:cubicBezTo>
                  <a:pt x="454" y="121"/>
                  <a:pt x="448" y="107"/>
                  <a:pt x="447" y="103"/>
                </a:cubicBezTo>
                <a:cubicBezTo>
                  <a:pt x="443" y="94"/>
                  <a:pt x="439" y="87"/>
                  <a:pt x="435" y="79"/>
                </a:cubicBezTo>
                <a:cubicBezTo>
                  <a:pt x="429" y="65"/>
                  <a:pt x="422" y="52"/>
                  <a:pt x="413" y="40"/>
                </a:cubicBezTo>
                <a:cubicBezTo>
                  <a:pt x="410" y="35"/>
                  <a:pt x="406" y="31"/>
                  <a:pt x="401" y="29"/>
                </a:cubicBezTo>
                <a:cubicBezTo>
                  <a:pt x="396" y="27"/>
                  <a:pt x="390" y="29"/>
                  <a:pt x="387" y="34"/>
                </a:cubicBezTo>
                <a:cubicBezTo>
                  <a:pt x="385" y="37"/>
                  <a:pt x="384" y="42"/>
                  <a:pt x="385" y="46"/>
                </a:cubicBezTo>
                <a:cubicBezTo>
                  <a:pt x="385" y="50"/>
                  <a:pt x="386" y="54"/>
                  <a:pt x="387" y="58"/>
                </a:cubicBezTo>
                <a:close/>
                <a:moveTo>
                  <a:pt x="66" y="352"/>
                </a:moveTo>
                <a:cubicBezTo>
                  <a:pt x="67" y="355"/>
                  <a:pt x="70" y="374"/>
                  <a:pt x="74" y="366"/>
                </a:cubicBezTo>
                <a:cubicBezTo>
                  <a:pt x="76" y="361"/>
                  <a:pt x="77" y="355"/>
                  <a:pt x="78" y="350"/>
                </a:cubicBezTo>
                <a:cubicBezTo>
                  <a:pt x="80" y="340"/>
                  <a:pt x="81" y="330"/>
                  <a:pt x="82" y="320"/>
                </a:cubicBezTo>
                <a:cubicBezTo>
                  <a:pt x="85" y="303"/>
                  <a:pt x="87" y="286"/>
                  <a:pt x="87" y="268"/>
                </a:cubicBezTo>
                <a:cubicBezTo>
                  <a:pt x="88" y="254"/>
                  <a:pt x="89" y="232"/>
                  <a:pt x="77" y="224"/>
                </a:cubicBezTo>
                <a:cubicBezTo>
                  <a:pt x="72" y="221"/>
                  <a:pt x="65" y="223"/>
                  <a:pt x="61" y="228"/>
                </a:cubicBezTo>
                <a:cubicBezTo>
                  <a:pt x="57" y="233"/>
                  <a:pt x="55" y="241"/>
                  <a:pt x="54" y="248"/>
                </a:cubicBezTo>
                <a:cubicBezTo>
                  <a:pt x="55" y="273"/>
                  <a:pt x="58" y="298"/>
                  <a:pt x="61" y="323"/>
                </a:cubicBezTo>
                <a:cubicBezTo>
                  <a:pt x="63" y="333"/>
                  <a:pt x="64" y="343"/>
                  <a:pt x="66" y="352"/>
                </a:cubicBezTo>
                <a:close/>
                <a:moveTo>
                  <a:pt x="74" y="425"/>
                </a:moveTo>
                <a:cubicBezTo>
                  <a:pt x="77" y="429"/>
                  <a:pt x="87" y="414"/>
                  <a:pt x="92" y="406"/>
                </a:cubicBezTo>
                <a:cubicBezTo>
                  <a:pt x="98" y="399"/>
                  <a:pt x="104" y="390"/>
                  <a:pt x="109" y="382"/>
                </a:cubicBezTo>
                <a:cubicBezTo>
                  <a:pt x="116" y="370"/>
                  <a:pt x="122" y="358"/>
                  <a:pt x="128" y="346"/>
                </a:cubicBezTo>
                <a:cubicBezTo>
                  <a:pt x="133" y="333"/>
                  <a:pt x="139" y="321"/>
                  <a:pt x="137" y="306"/>
                </a:cubicBezTo>
                <a:cubicBezTo>
                  <a:pt x="137" y="303"/>
                  <a:pt x="136" y="300"/>
                  <a:pt x="135" y="298"/>
                </a:cubicBezTo>
                <a:cubicBezTo>
                  <a:pt x="132" y="295"/>
                  <a:pt x="129" y="295"/>
                  <a:pt x="126" y="296"/>
                </a:cubicBezTo>
                <a:cubicBezTo>
                  <a:pt x="119" y="298"/>
                  <a:pt x="115" y="304"/>
                  <a:pt x="111" y="310"/>
                </a:cubicBezTo>
                <a:cubicBezTo>
                  <a:pt x="106" y="318"/>
                  <a:pt x="101" y="326"/>
                  <a:pt x="98" y="335"/>
                </a:cubicBezTo>
                <a:cubicBezTo>
                  <a:pt x="92" y="349"/>
                  <a:pt x="88" y="364"/>
                  <a:pt x="83" y="380"/>
                </a:cubicBezTo>
                <a:cubicBezTo>
                  <a:pt x="79" y="394"/>
                  <a:pt x="70" y="421"/>
                  <a:pt x="74" y="425"/>
                </a:cubicBezTo>
                <a:close/>
                <a:moveTo>
                  <a:pt x="74" y="1133"/>
                </a:moveTo>
                <a:cubicBezTo>
                  <a:pt x="77" y="1137"/>
                  <a:pt x="87" y="1122"/>
                  <a:pt x="92" y="1115"/>
                </a:cubicBezTo>
                <a:cubicBezTo>
                  <a:pt x="98" y="1107"/>
                  <a:pt x="104" y="1099"/>
                  <a:pt x="109" y="1090"/>
                </a:cubicBezTo>
                <a:cubicBezTo>
                  <a:pt x="116" y="1079"/>
                  <a:pt x="122" y="1067"/>
                  <a:pt x="128" y="1054"/>
                </a:cubicBezTo>
                <a:cubicBezTo>
                  <a:pt x="133" y="1042"/>
                  <a:pt x="139" y="1030"/>
                  <a:pt x="137" y="1015"/>
                </a:cubicBezTo>
                <a:cubicBezTo>
                  <a:pt x="137" y="1012"/>
                  <a:pt x="136" y="1008"/>
                  <a:pt x="135" y="1006"/>
                </a:cubicBezTo>
                <a:cubicBezTo>
                  <a:pt x="132" y="1003"/>
                  <a:pt x="129" y="1003"/>
                  <a:pt x="126" y="1004"/>
                </a:cubicBezTo>
                <a:cubicBezTo>
                  <a:pt x="119" y="1006"/>
                  <a:pt x="115" y="1012"/>
                  <a:pt x="111" y="1019"/>
                </a:cubicBezTo>
                <a:cubicBezTo>
                  <a:pt x="106" y="1026"/>
                  <a:pt x="101" y="1034"/>
                  <a:pt x="98" y="1043"/>
                </a:cubicBezTo>
                <a:cubicBezTo>
                  <a:pt x="92" y="1058"/>
                  <a:pt x="88" y="1073"/>
                  <a:pt x="83" y="1088"/>
                </a:cubicBezTo>
                <a:cubicBezTo>
                  <a:pt x="79" y="1103"/>
                  <a:pt x="70" y="1129"/>
                  <a:pt x="74" y="1133"/>
                </a:cubicBezTo>
                <a:close/>
                <a:moveTo>
                  <a:pt x="77" y="933"/>
                </a:moveTo>
                <a:cubicBezTo>
                  <a:pt x="72" y="930"/>
                  <a:pt x="65" y="932"/>
                  <a:pt x="61" y="937"/>
                </a:cubicBezTo>
                <a:cubicBezTo>
                  <a:pt x="57" y="942"/>
                  <a:pt x="55" y="949"/>
                  <a:pt x="54" y="956"/>
                </a:cubicBezTo>
                <a:cubicBezTo>
                  <a:pt x="55" y="982"/>
                  <a:pt x="58" y="1006"/>
                  <a:pt x="61" y="1031"/>
                </a:cubicBezTo>
                <a:cubicBezTo>
                  <a:pt x="63" y="1041"/>
                  <a:pt x="64" y="1051"/>
                  <a:pt x="66" y="1061"/>
                </a:cubicBezTo>
                <a:cubicBezTo>
                  <a:pt x="67" y="1064"/>
                  <a:pt x="70" y="1082"/>
                  <a:pt x="74" y="1074"/>
                </a:cubicBezTo>
                <a:cubicBezTo>
                  <a:pt x="76" y="1070"/>
                  <a:pt x="77" y="1063"/>
                  <a:pt x="78" y="1058"/>
                </a:cubicBezTo>
                <a:cubicBezTo>
                  <a:pt x="80" y="1048"/>
                  <a:pt x="81" y="1038"/>
                  <a:pt x="82" y="1028"/>
                </a:cubicBezTo>
                <a:cubicBezTo>
                  <a:pt x="85" y="1011"/>
                  <a:pt x="87" y="994"/>
                  <a:pt x="87" y="977"/>
                </a:cubicBezTo>
                <a:cubicBezTo>
                  <a:pt x="88" y="963"/>
                  <a:pt x="89" y="940"/>
                  <a:pt x="77" y="933"/>
                </a:cubicBezTo>
                <a:close/>
                <a:moveTo>
                  <a:pt x="49" y="1047"/>
                </a:moveTo>
                <a:cubicBezTo>
                  <a:pt x="45" y="1033"/>
                  <a:pt x="39" y="1009"/>
                  <a:pt x="26" y="1004"/>
                </a:cubicBezTo>
                <a:cubicBezTo>
                  <a:pt x="21" y="1003"/>
                  <a:pt x="16" y="1004"/>
                  <a:pt x="13" y="1008"/>
                </a:cubicBezTo>
                <a:cubicBezTo>
                  <a:pt x="9" y="1014"/>
                  <a:pt x="9" y="1022"/>
                  <a:pt x="11" y="1029"/>
                </a:cubicBezTo>
                <a:cubicBezTo>
                  <a:pt x="17" y="1050"/>
                  <a:pt x="25" y="1071"/>
                  <a:pt x="35" y="1089"/>
                </a:cubicBezTo>
                <a:cubicBezTo>
                  <a:pt x="40" y="1098"/>
                  <a:pt x="46" y="1107"/>
                  <a:pt x="51" y="1116"/>
                </a:cubicBezTo>
                <a:cubicBezTo>
                  <a:pt x="54" y="1120"/>
                  <a:pt x="68" y="1144"/>
                  <a:pt x="68" y="1134"/>
                </a:cubicBezTo>
                <a:cubicBezTo>
                  <a:pt x="68" y="1122"/>
                  <a:pt x="65" y="1110"/>
                  <a:pt x="62" y="1098"/>
                </a:cubicBezTo>
                <a:cubicBezTo>
                  <a:pt x="59" y="1081"/>
                  <a:pt x="54" y="1064"/>
                  <a:pt x="49" y="1047"/>
                </a:cubicBezTo>
                <a:close/>
                <a:moveTo>
                  <a:pt x="458" y="1486"/>
                </a:moveTo>
                <a:cubicBezTo>
                  <a:pt x="461" y="1490"/>
                  <a:pt x="471" y="1475"/>
                  <a:pt x="476" y="1468"/>
                </a:cubicBezTo>
                <a:cubicBezTo>
                  <a:pt x="482" y="1460"/>
                  <a:pt x="488" y="1452"/>
                  <a:pt x="493" y="1443"/>
                </a:cubicBezTo>
                <a:cubicBezTo>
                  <a:pt x="500" y="1432"/>
                  <a:pt x="506" y="1420"/>
                  <a:pt x="512" y="1407"/>
                </a:cubicBezTo>
                <a:cubicBezTo>
                  <a:pt x="517" y="1395"/>
                  <a:pt x="523" y="1382"/>
                  <a:pt x="521" y="1368"/>
                </a:cubicBezTo>
                <a:cubicBezTo>
                  <a:pt x="521" y="1364"/>
                  <a:pt x="520" y="1361"/>
                  <a:pt x="519" y="1359"/>
                </a:cubicBezTo>
                <a:cubicBezTo>
                  <a:pt x="516" y="1356"/>
                  <a:pt x="513" y="1356"/>
                  <a:pt x="510" y="1357"/>
                </a:cubicBezTo>
                <a:cubicBezTo>
                  <a:pt x="503" y="1359"/>
                  <a:pt x="499" y="1365"/>
                  <a:pt x="495" y="1372"/>
                </a:cubicBezTo>
                <a:cubicBezTo>
                  <a:pt x="490" y="1379"/>
                  <a:pt x="485" y="1387"/>
                  <a:pt x="482" y="1396"/>
                </a:cubicBezTo>
                <a:cubicBezTo>
                  <a:pt x="476" y="1411"/>
                  <a:pt x="472" y="1426"/>
                  <a:pt x="467" y="1441"/>
                </a:cubicBezTo>
                <a:cubicBezTo>
                  <a:pt x="463" y="1456"/>
                  <a:pt x="454" y="1482"/>
                  <a:pt x="458" y="1486"/>
                </a:cubicBezTo>
                <a:close/>
                <a:moveTo>
                  <a:pt x="461" y="1285"/>
                </a:moveTo>
                <a:cubicBezTo>
                  <a:pt x="456" y="1282"/>
                  <a:pt x="449" y="1285"/>
                  <a:pt x="445" y="1290"/>
                </a:cubicBezTo>
                <a:cubicBezTo>
                  <a:pt x="441" y="1295"/>
                  <a:pt x="439" y="1302"/>
                  <a:pt x="438" y="1309"/>
                </a:cubicBezTo>
                <a:cubicBezTo>
                  <a:pt x="439" y="1334"/>
                  <a:pt x="442" y="1359"/>
                  <a:pt x="445" y="1384"/>
                </a:cubicBezTo>
                <a:cubicBezTo>
                  <a:pt x="447" y="1394"/>
                  <a:pt x="448" y="1404"/>
                  <a:pt x="450" y="1414"/>
                </a:cubicBezTo>
                <a:cubicBezTo>
                  <a:pt x="451" y="1417"/>
                  <a:pt x="454" y="1435"/>
                  <a:pt x="458" y="1427"/>
                </a:cubicBezTo>
                <a:cubicBezTo>
                  <a:pt x="460" y="1423"/>
                  <a:pt x="461" y="1416"/>
                  <a:pt x="462" y="1411"/>
                </a:cubicBezTo>
                <a:cubicBezTo>
                  <a:pt x="464" y="1401"/>
                  <a:pt x="465" y="1391"/>
                  <a:pt x="466" y="1381"/>
                </a:cubicBezTo>
                <a:cubicBezTo>
                  <a:pt x="469" y="1364"/>
                  <a:pt x="471" y="1347"/>
                  <a:pt x="471" y="1330"/>
                </a:cubicBezTo>
                <a:cubicBezTo>
                  <a:pt x="472" y="1316"/>
                  <a:pt x="473" y="1293"/>
                  <a:pt x="461" y="1285"/>
                </a:cubicBezTo>
                <a:close/>
                <a:moveTo>
                  <a:pt x="484" y="65"/>
                </a:moveTo>
                <a:cubicBezTo>
                  <a:pt x="473" y="82"/>
                  <a:pt x="457" y="118"/>
                  <a:pt x="460" y="124"/>
                </a:cubicBezTo>
                <a:cubicBezTo>
                  <a:pt x="463" y="131"/>
                  <a:pt x="501" y="106"/>
                  <a:pt x="516" y="85"/>
                </a:cubicBezTo>
                <a:cubicBezTo>
                  <a:pt x="524" y="74"/>
                  <a:pt x="539" y="52"/>
                  <a:pt x="530" y="37"/>
                </a:cubicBezTo>
                <a:cubicBezTo>
                  <a:pt x="529" y="35"/>
                  <a:pt x="528" y="33"/>
                  <a:pt x="526" y="32"/>
                </a:cubicBezTo>
                <a:cubicBezTo>
                  <a:pt x="526" y="32"/>
                  <a:pt x="525" y="32"/>
                  <a:pt x="525" y="32"/>
                </a:cubicBezTo>
                <a:cubicBezTo>
                  <a:pt x="523" y="31"/>
                  <a:pt x="520" y="31"/>
                  <a:pt x="517" y="32"/>
                </a:cubicBezTo>
                <a:cubicBezTo>
                  <a:pt x="504" y="37"/>
                  <a:pt x="493" y="52"/>
                  <a:pt x="484" y="65"/>
                </a:cubicBezTo>
                <a:close/>
                <a:moveTo>
                  <a:pt x="433" y="1400"/>
                </a:moveTo>
                <a:cubicBezTo>
                  <a:pt x="429" y="1385"/>
                  <a:pt x="423" y="1362"/>
                  <a:pt x="409" y="1357"/>
                </a:cubicBezTo>
                <a:cubicBezTo>
                  <a:pt x="405" y="1356"/>
                  <a:pt x="400" y="1357"/>
                  <a:pt x="397" y="1361"/>
                </a:cubicBezTo>
                <a:cubicBezTo>
                  <a:pt x="393" y="1367"/>
                  <a:pt x="393" y="1375"/>
                  <a:pt x="395" y="1382"/>
                </a:cubicBezTo>
                <a:cubicBezTo>
                  <a:pt x="401" y="1403"/>
                  <a:pt x="409" y="1423"/>
                  <a:pt x="419" y="1442"/>
                </a:cubicBezTo>
                <a:cubicBezTo>
                  <a:pt x="424" y="1451"/>
                  <a:pt x="430" y="1460"/>
                  <a:pt x="435" y="1469"/>
                </a:cubicBezTo>
                <a:cubicBezTo>
                  <a:pt x="438" y="1473"/>
                  <a:pt x="452" y="1497"/>
                  <a:pt x="452" y="1487"/>
                </a:cubicBezTo>
                <a:cubicBezTo>
                  <a:pt x="452" y="1475"/>
                  <a:pt x="449" y="1462"/>
                  <a:pt x="446" y="1451"/>
                </a:cubicBezTo>
                <a:cubicBezTo>
                  <a:pt x="443" y="1434"/>
                  <a:pt x="438" y="1417"/>
                  <a:pt x="433" y="1400"/>
                </a:cubicBezTo>
                <a:close/>
                <a:moveTo>
                  <a:pt x="458" y="721"/>
                </a:moveTo>
                <a:cubicBezTo>
                  <a:pt x="460" y="717"/>
                  <a:pt x="461" y="711"/>
                  <a:pt x="462" y="706"/>
                </a:cubicBezTo>
                <a:cubicBezTo>
                  <a:pt x="464" y="696"/>
                  <a:pt x="465" y="685"/>
                  <a:pt x="466" y="675"/>
                </a:cubicBezTo>
                <a:cubicBezTo>
                  <a:pt x="469" y="658"/>
                  <a:pt x="471" y="641"/>
                  <a:pt x="471" y="624"/>
                </a:cubicBezTo>
                <a:cubicBezTo>
                  <a:pt x="472" y="610"/>
                  <a:pt x="473" y="587"/>
                  <a:pt x="461" y="580"/>
                </a:cubicBezTo>
                <a:cubicBezTo>
                  <a:pt x="456" y="577"/>
                  <a:pt x="449" y="579"/>
                  <a:pt x="445" y="584"/>
                </a:cubicBezTo>
                <a:cubicBezTo>
                  <a:pt x="441" y="589"/>
                  <a:pt x="439" y="596"/>
                  <a:pt x="438" y="604"/>
                </a:cubicBezTo>
                <a:cubicBezTo>
                  <a:pt x="439" y="629"/>
                  <a:pt x="442" y="654"/>
                  <a:pt x="445" y="679"/>
                </a:cubicBezTo>
                <a:cubicBezTo>
                  <a:pt x="447" y="688"/>
                  <a:pt x="448" y="698"/>
                  <a:pt x="450" y="708"/>
                </a:cubicBezTo>
                <a:cubicBezTo>
                  <a:pt x="451" y="711"/>
                  <a:pt x="454" y="730"/>
                  <a:pt x="458" y="721"/>
                </a:cubicBezTo>
                <a:close/>
                <a:moveTo>
                  <a:pt x="476" y="762"/>
                </a:moveTo>
                <a:cubicBezTo>
                  <a:pt x="482" y="754"/>
                  <a:pt x="488" y="746"/>
                  <a:pt x="493" y="738"/>
                </a:cubicBezTo>
                <a:cubicBezTo>
                  <a:pt x="500" y="726"/>
                  <a:pt x="506" y="714"/>
                  <a:pt x="512" y="702"/>
                </a:cubicBezTo>
                <a:cubicBezTo>
                  <a:pt x="517" y="689"/>
                  <a:pt x="523" y="677"/>
                  <a:pt x="521" y="662"/>
                </a:cubicBezTo>
                <a:cubicBezTo>
                  <a:pt x="521" y="659"/>
                  <a:pt x="520" y="656"/>
                  <a:pt x="519" y="653"/>
                </a:cubicBezTo>
                <a:cubicBezTo>
                  <a:pt x="516" y="651"/>
                  <a:pt x="513" y="651"/>
                  <a:pt x="510" y="651"/>
                </a:cubicBezTo>
                <a:cubicBezTo>
                  <a:pt x="503" y="653"/>
                  <a:pt x="499" y="659"/>
                  <a:pt x="495" y="666"/>
                </a:cubicBezTo>
                <a:cubicBezTo>
                  <a:pt x="490" y="674"/>
                  <a:pt x="485" y="681"/>
                  <a:pt x="482" y="690"/>
                </a:cubicBezTo>
                <a:cubicBezTo>
                  <a:pt x="476" y="705"/>
                  <a:pt x="472" y="720"/>
                  <a:pt x="467" y="735"/>
                </a:cubicBezTo>
                <a:cubicBezTo>
                  <a:pt x="463" y="750"/>
                  <a:pt x="454" y="776"/>
                  <a:pt x="458" y="781"/>
                </a:cubicBezTo>
                <a:cubicBezTo>
                  <a:pt x="461" y="785"/>
                  <a:pt x="471" y="769"/>
                  <a:pt x="476" y="762"/>
                </a:cubicBezTo>
                <a:close/>
                <a:moveTo>
                  <a:pt x="409" y="652"/>
                </a:moveTo>
                <a:cubicBezTo>
                  <a:pt x="405" y="650"/>
                  <a:pt x="400" y="651"/>
                  <a:pt x="397" y="656"/>
                </a:cubicBezTo>
                <a:cubicBezTo>
                  <a:pt x="393" y="661"/>
                  <a:pt x="393" y="669"/>
                  <a:pt x="395" y="676"/>
                </a:cubicBezTo>
                <a:cubicBezTo>
                  <a:pt x="401" y="698"/>
                  <a:pt x="409" y="718"/>
                  <a:pt x="419" y="736"/>
                </a:cubicBezTo>
                <a:cubicBezTo>
                  <a:pt x="424" y="746"/>
                  <a:pt x="430" y="755"/>
                  <a:pt x="435" y="763"/>
                </a:cubicBezTo>
                <a:cubicBezTo>
                  <a:pt x="438" y="767"/>
                  <a:pt x="452" y="791"/>
                  <a:pt x="452" y="781"/>
                </a:cubicBezTo>
                <a:cubicBezTo>
                  <a:pt x="452" y="769"/>
                  <a:pt x="449" y="757"/>
                  <a:pt x="446" y="746"/>
                </a:cubicBezTo>
                <a:cubicBezTo>
                  <a:pt x="443" y="728"/>
                  <a:pt x="438" y="711"/>
                  <a:pt x="433" y="694"/>
                </a:cubicBezTo>
                <a:cubicBezTo>
                  <a:pt x="429" y="680"/>
                  <a:pt x="423" y="656"/>
                  <a:pt x="409" y="652"/>
                </a:cubicBezTo>
                <a:close/>
                <a:moveTo>
                  <a:pt x="458" y="75"/>
                </a:moveTo>
                <a:cubicBezTo>
                  <a:pt x="461" y="79"/>
                  <a:pt x="471" y="64"/>
                  <a:pt x="476" y="56"/>
                </a:cubicBezTo>
                <a:cubicBezTo>
                  <a:pt x="482" y="49"/>
                  <a:pt x="488" y="41"/>
                  <a:pt x="493" y="32"/>
                </a:cubicBezTo>
                <a:cubicBezTo>
                  <a:pt x="499" y="22"/>
                  <a:pt x="505" y="11"/>
                  <a:pt x="51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473" y="10"/>
                  <a:pt x="470" y="20"/>
                  <a:pt x="467" y="30"/>
                </a:cubicBezTo>
                <a:cubicBezTo>
                  <a:pt x="463" y="44"/>
                  <a:pt x="454" y="71"/>
                  <a:pt x="458" y="75"/>
                </a:cubicBezTo>
                <a:close/>
                <a:moveTo>
                  <a:pt x="142" y="382"/>
                </a:moveTo>
                <a:cubicBezTo>
                  <a:pt x="142" y="382"/>
                  <a:pt x="141" y="382"/>
                  <a:pt x="141" y="382"/>
                </a:cubicBezTo>
                <a:cubicBezTo>
                  <a:pt x="139" y="380"/>
                  <a:pt x="136" y="381"/>
                  <a:pt x="133" y="382"/>
                </a:cubicBezTo>
                <a:cubicBezTo>
                  <a:pt x="120" y="387"/>
                  <a:pt x="109" y="402"/>
                  <a:pt x="100" y="415"/>
                </a:cubicBezTo>
                <a:cubicBezTo>
                  <a:pt x="89" y="432"/>
                  <a:pt x="73" y="468"/>
                  <a:pt x="76" y="474"/>
                </a:cubicBezTo>
                <a:cubicBezTo>
                  <a:pt x="79" y="480"/>
                  <a:pt x="117" y="456"/>
                  <a:pt x="132" y="435"/>
                </a:cubicBezTo>
                <a:cubicBezTo>
                  <a:pt x="140" y="424"/>
                  <a:pt x="155" y="402"/>
                  <a:pt x="146" y="387"/>
                </a:cubicBezTo>
                <a:cubicBezTo>
                  <a:pt x="145" y="385"/>
                  <a:pt x="144" y="383"/>
                  <a:pt x="142" y="382"/>
                </a:cubicBezTo>
                <a:close/>
                <a:moveTo>
                  <a:pt x="471" y="2035"/>
                </a:moveTo>
                <a:cubicBezTo>
                  <a:pt x="472" y="2021"/>
                  <a:pt x="473" y="1998"/>
                  <a:pt x="461" y="1991"/>
                </a:cubicBezTo>
                <a:cubicBezTo>
                  <a:pt x="456" y="1988"/>
                  <a:pt x="449" y="1990"/>
                  <a:pt x="445" y="1995"/>
                </a:cubicBezTo>
                <a:cubicBezTo>
                  <a:pt x="441" y="2000"/>
                  <a:pt x="439" y="2008"/>
                  <a:pt x="438" y="2015"/>
                </a:cubicBezTo>
                <a:cubicBezTo>
                  <a:pt x="439" y="2040"/>
                  <a:pt x="442" y="2065"/>
                  <a:pt x="445" y="2090"/>
                </a:cubicBezTo>
                <a:cubicBezTo>
                  <a:pt x="447" y="2100"/>
                  <a:pt x="448" y="2109"/>
                  <a:pt x="450" y="2119"/>
                </a:cubicBezTo>
                <a:cubicBezTo>
                  <a:pt x="451" y="2122"/>
                  <a:pt x="454" y="2141"/>
                  <a:pt x="458" y="2133"/>
                </a:cubicBezTo>
                <a:cubicBezTo>
                  <a:pt x="460" y="2128"/>
                  <a:pt x="461" y="2122"/>
                  <a:pt x="462" y="2117"/>
                </a:cubicBezTo>
                <a:cubicBezTo>
                  <a:pt x="464" y="2107"/>
                  <a:pt x="465" y="2097"/>
                  <a:pt x="466" y="2086"/>
                </a:cubicBezTo>
                <a:cubicBezTo>
                  <a:pt x="469" y="2069"/>
                  <a:pt x="471" y="2052"/>
                  <a:pt x="471" y="2035"/>
                </a:cubicBezTo>
                <a:close/>
                <a:moveTo>
                  <a:pt x="433" y="2106"/>
                </a:moveTo>
                <a:cubicBezTo>
                  <a:pt x="429" y="2091"/>
                  <a:pt x="423" y="2068"/>
                  <a:pt x="409" y="2063"/>
                </a:cubicBezTo>
                <a:cubicBezTo>
                  <a:pt x="405" y="2061"/>
                  <a:pt x="400" y="2062"/>
                  <a:pt x="397" y="2067"/>
                </a:cubicBezTo>
                <a:cubicBezTo>
                  <a:pt x="393" y="2072"/>
                  <a:pt x="393" y="2081"/>
                  <a:pt x="395" y="2088"/>
                </a:cubicBezTo>
                <a:cubicBezTo>
                  <a:pt x="401" y="2109"/>
                  <a:pt x="409" y="2129"/>
                  <a:pt x="419" y="2148"/>
                </a:cubicBezTo>
                <a:cubicBezTo>
                  <a:pt x="421" y="2151"/>
                  <a:pt x="423" y="2155"/>
                  <a:pt x="426" y="2159"/>
                </a:cubicBezTo>
                <a:cubicBezTo>
                  <a:pt x="447" y="2159"/>
                  <a:pt x="447" y="2159"/>
                  <a:pt x="447" y="2159"/>
                </a:cubicBezTo>
                <a:cubicBezTo>
                  <a:pt x="447" y="2158"/>
                  <a:pt x="446" y="2157"/>
                  <a:pt x="446" y="2157"/>
                </a:cubicBezTo>
                <a:cubicBezTo>
                  <a:pt x="443" y="2139"/>
                  <a:pt x="438" y="2122"/>
                  <a:pt x="433" y="2106"/>
                </a:cubicBezTo>
                <a:close/>
                <a:moveTo>
                  <a:pt x="521" y="2073"/>
                </a:moveTo>
                <a:cubicBezTo>
                  <a:pt x="521" y="2070"/>
                  <a:pt x="520" y="2067"/>
                  <a:pt x="519" y="2065"/>
                </a:cubicBezTo>
                <a:cubicBezTo>
                  <a:pt x="516" y="2062"/>
                  <a:pt x="513" y="2062"/>
                  <a:pt x="510" y="2063"/>
                </a:cubicBezTo>
                <a:cubicBezTo>
                  <a:pt x="503" y="2065"/>
                  <a:pt x="499" y="2071"/>
                  <a:pt x="495" y="2077"/>
                </a:cubicBezTo>
                <a:cubicBezTo>
                  <a:pt x="490" y="2085"/>
                  <a:pt x="485" y="2092"/>
                  <a:pt x="482" y="2101"/>
                </a:cubicBezTo>
                <a:cubicBezTo>
                  <a:pt x="476" y="2116"/>
                  <a:pt x="472" y="2131"/>
                  <a:pt x="467" y="2146"/>
                </a:cubicBezTo>
                <a:cubicBezTo>
                  <a:pt x="466" y="2150"/>
                  <a:pt x="465" y="2154"/>
                  <a:pt x="463" y="2159"/>
                </a:cubicBezTo>
                <a:cubicBezTo>
                  <a:pt x="486" y="2159"/>
                  <a:pt x="486" y="2159"/>
                  <a:pt x="486" y="2159"/>
                </a:cubicBezTo>
                <a:cubicBezTo>
                  <a:pt x="489" y="2155"/>
                  <a:pt x="491" y="2152"/>
                  <a:pt x="493" y="2149"/>
                </a:cubicBezTo>
                <a:cubicBezTo>
                  <a:pt x="500" y="2137"/>
                  <a:pt x="506" y="2125"/>
                  <a:pt x="512" y="2113"/>
                </a:cubicBezTo>
                <a:cubicBezTo>
                  <a:pt x="517" y="2100"/>
                  <a:pt x="523" y="2088"/>
                  <a:pt x="521" y="2073"/>
                </a:cubicBezTo>
                <a:close/>
                <a:moveTo>
                  <a:pt x="438" y="1535"/>
                </a:moveTo>
                <a:cubicBezTo>
                  <a:pt x="440" y="1537"/>
                  <a:pt x="442" y="1538"/>
                  <a:pt x="444" y="1539"/>
                </a:cubicBezTo>
                <a:cubicBezTo>
                  <a:pt x="445" y="1539"/>
                  <a:pt x="446" y="1539"/>
                  <a:pt x="447" y="1539"/>
                </a:cubicBezTo>
                <a:cubicBezTo>
                  <a:pt x="448" y="1539"/>
                  <a:pt x="449" y="1538"/>
                  <a:pt x="450" y="1537"/>
                </a:cubicBezTo>
                <a:cubicBezTo>
                  <a:pt x="454" y="1532"/>
                  <a:pt x="448" y="1519"/>
                  <a:pt x="447" y="1514"/>
                </a:cubicBezTo>
                <a:cubicBezTo>
                  <a:pt x="443" y="1505"/>
                  <a:pt x="439" y="1498"/>
                  <a:pt x="435" y="1490"/>
                </a:cubicBezTo>
                <a:cubicBezTo>
                  <a:pt x="429" y="1476"/>
                  <a:pt x="422" y="1463"/>
                  <a:pt x="413" y="1451"/>
                </a:cubicBezTo>
                <a:cubicBezTo>
                  <a:pt x="410" y="1447"/>
                  <a:pt x="406" y="1442"/>
                  <a:pt x="401" y="1440"/>
                </a:cubicBezTo>
                <a:cubicBezTo>
                  <a:pt x="396" y="1438"/>
                  <a:pt x="390" y="1440"/>
                  <a:pt x="387" y="1445"/>
                </a:cubicBezTo>
                <a:cubicBezTo>
                  <a:pt x="385" y="1449"/>
                  <a:pt x="384" y="1453"/>
                  <a:pt x="385" y="1457"/>
                </a:cubicBezTo>
                <a:cubicBezTo>
                  <a:pt x="385" y="1461"/>
                  <a:pt x="386" y="1465"/>
                  <a:pt x="387" y="1469"/>
                </a:cubicBezTo>
                <a:cubicBezTo>
                  <a:pt x="398" y="1498"/>
                  <a:pt x="418" y="1518"/>
                  <a:pt x="438" y="1535"/>
                </a:cubicBezTo>
                <a:close/>
                <a:moveTo>
                  <a:pt x="401" y="2146"/>
                </a:moveTo>
                <a:cubicBezTo>
                  <a:pt x="396" y="2144"/>
                  <a:pt x="390" y="2146"/>
                  <a:pt x="387" y="2151"/>
                </a:cubicBezTo>
                <a:cubicBezTo>
                  <a:pt x="386" y="2153"/>
                  <a:pt x="385" y="2156"/>
                  <a:pt x="385" y="2159"/>
                </a:cubicBezTo>
                <a:cubicBezTo>
                  <a:pt x="415" y="2159"/>
                  <a:pt x="415" y="2159"/>
                  <a:pt x="415" y="2159"/>
                </a:cubicBezTo>
                <a:cubicBezTo>
                  <a:pt x="414" y="2158"/>
                  <a:pt x="414" y="2158"/>
                  <a:pt x="413" y="2157"/>
                </a:cubicBezTo>
                <a:cubicBezTo>
                  <a:pt x="410" y="2152"/>
                  <a:pt x="406" y="2148"/>
                  <a:pt x="401" y="2146"/>
                </a:cubicBezTo>
                <a:close/>
                <a:moveTo>
                  <a:pt x="526" y="2149"/>
                </a:moveTo>
                <a:cubicBezTo>
                  <a:pt x="526" y="2149"/>
                  <a:pt x="525" y="2149"/>
                  <a:pt x="525" y="2148"/>
                </a:cubicBezTo>
                <a:cubicBezTo>
                  <a:pt x="523" y="2147"/>
                  <a:pt x="520" y="2147"/>
                  <a:pt x="517" y="2148"/>
                </a:cubicBezTo>
                <a:cubicBezTo>
                  <a:pt x="512" y="2151"/>
                  <a:pt x="507" y="2154"/>
                  <a:pt x="502" y="2159"/>
                </a:cubicBezTo>
                <a:cubicBezTo>
                  <a:pt x="532" y="2159"/>
                  <a:pt x="532" y="2159"/>
                  <a:pt x="532" y="2159"/>
                </a:cubicBezTo>
                <a:cubicBezTo>
                  <a:pt x="531" y="2157"/>
                  <a:pt x="531" y="2155"/>
                  <a:pt x="530" y="2153"/>
                </a:cubicBezTo>
                <a:cubicBezTo>
                  <a:pt x="529" y="2152"/>
                  <a:pt x="528" y="2150"/>
                  <a:pt x="526" y="2149"/>
                </a:cubicBezTo>
                <a:close/>
                <a:moveTo>
                  <a:pt x="35" y="381"/>
                </a:moveTo>
                <a:cubicBezTo>
                  <a:pt x="40" y="390"/>
                  <a:pt x="46" y="399"/>
                  <a:pt x="51" y="407"/>
                </a:cubicBezTo>
                <a:cubicBezTo>
                  <a:pt x="54" y="411"/>
                  <a:pt x="68" y="436"/>
                  <a:pt x="68" y="426"/>
                </a:cubicBezTo>
                <a:cubicBezTo>
                  <a:pt x="68" y="414"/>
                  <a:pt x="65" y="401"/>
                  <a:pt x="62" y="390"/>
                </a:cubicBezTo>
                <a:cubicBezTo>
                  <a:pt x="59" y="373"/>
                  <a:pt x="54" y="355"/>
                  <a:pt x="49" y="339"/>
                </a:cubicBezTo>
                <a:cubicBezTo>
                  <a:pt x="45" y="324"/>
                  <a:pt x="39" y="301"/>
                  <a:pt x="26" y="296"/>
                </a:cubicBezTo>
                <a:cubicBezTo>
                  <a:pt x="21" y="294"/>
                  <a:pt x="16" y="296"/>
                  <a:pt x="13" y="300"/>
                </a:cubicBezTo>
                <a:cubicBezTo>
                  <a:pt x="9" y="305"/>
                  <a:pt x="9" y="314"/>
                  <a:pt x="11" y="321"/>
                </a:cubicBezTo>
                <a:cubicBezTo>
                  <a:pt x="17" y="342"/>
                  <a:pt x="25" y="362"/>
                  <a:pt x="35" y="381"/>
                </a:cubicBezTo>
                <a:close/>
                <a:moveTo>
                  <a:pt x="526" y="1444"/>
                </a:moveTo>
                <a:cubicBezTo>
                  <a:pt x="526" y="1443"/>
                  <a:pt x="525" y="1443"/>
                  <a:pt x="525" y="1443"/>
                </a:cubicBezTo>
                <a:cubicBezTo>
                  <a:pt x="523" y="1442"/>
                  <a:pt x="520" y="1442"/>
                  <a:pt x="517" y="1443"/>
                </a:cubicBezTo>
                <a:cubicBezTo>
                  <a:pt x="504" y="1448"/>
                  <a:pt x="493" y="1463"/>
                  <a:pt x="484" y="1476"/>
                </a:cubicBezTo>
                <a:cubicBezTo>
                  <a:pt x="473" y="1493"/>
                  <a:pt x="457" y="1529"/>
                  <a:pt x="460" y="1536"/>
                </a:cubicBezTo>
                <a:cubicBezTo>
                  <a:pt x="463" y="1542"/>
                  <a:pt x="501" y="1517"/>
                  <a:pt x="516" y="1497"/>
                </a:cubicBezTo>
                <a:cubicBezTo>
                  <a:pt x="524" y="1485"/>
                  <a:pt x="539" y="1464"/>
                  <a:pt x="530" y="1448"/>
                </a:cubicBezTo>
                <a:cubicBezTo>
                  <a:pt x="529" y="1446"/>
                  <a:pt x="528" y="1445"/>
                  <a:pt x="526" y="1444"/>
                </a:cubicBezTo>
                <a:close/>
                <a:moveTo>
                  <a:pt x="526" y="738"/>
                </a:moveTo>
                <a:cubicBezTo>
                  <a:pt x="526" y="738"/>
                  <a:pt x="525" y="738"/>
                  <a:pt x="525" y="737"/>
                </a:cubicBezTo>
                <a:cubicBezTo>
                  <a:pt x="523" y="736"/>
                  <a:pt x="520" y="736"/>
                  <a:pt x="517" y="737"/>
                </a:cubicBezTo>
                <a:cubicBezTo>
                  <a:pt x="504" y="743"/>
                  <a:pt x="493" y="757"/>
                  <a:pt x="484" y="770"/>
                </a:cubicBezTo>
                <a:cubicBezTo>
                  <a:pt x="473" y="788"/>
                  <a:pt x="457" y="824"/>
                  <a:pt x="460" y="830"/>
                </a:cubicBezTo>
                <a:cubicBezTo>
                  <a:pt x="463" y="836"/>
                  <a:pt x="501" y="811"/>
                  <a:pt x="516" y="791"/>
                </a:cubicBezTo>
                <a:cubicBezTo>
                  <a:pt x="524" y="780"/>
                  <a:pt x="539" y="758"/>
                  <a:pt x="530" y="742"/>
                </a:cubicBezTo>
                <a:cubicBezTo>
                  <a:pt x="529" y="741"/>
                  <a:pt x="528" y="739"/>
                  <a:pt x="526" y="738"/>
                </a:cubicBezTo>
                <a:close/>
                <a:moveTo>
                  <a:pt x="51" y="1841"/>
                </a:moveTo>
                <a:cubicBezTo>
                  <a:pt x="45" y="1827"/>
                  <a:pt x="38" y="1814"/>
                  <a:pt x="29" y="1802"/>
                </a:cubicBezTo>
                <a:cubicBezTo>
                  <a:pt x="26" y="1797"/>
                  <a:pt x="22" y="1793"/>
                  <a:pt x="17" y="1791"/>
                </a:cubicBezTo>
                <a:cubicBezTo>
                  <a:pt x="12" y="1789"/>
                  <a:pt x="6" y="1791"/>
                  <a:pt x="3" y="1796"/>
                </a:cubicBezTo>
                <a:cubicBezTo>
                  <a:pt x="1" y="1800"/>
                  <a:pt x="0" y="1804"/>
                  <a:pt x="1" y="1808"/>
                </a:cubicBezTo>
                <a:cubicBezTo>
                  <a:pt x="1" y="1812"/>
                  <a:pt x="2" y="1816"/>
                  <a:pt x="3" y="1820"/>
                </a:cubicBezTo>
                <a:cubicBezTo>
                  <a:pt x="14" y="1849"/>
                  <a:pt x="34" y="1869"/>
                  <a:pt x="54" y="1886"/>
                </a:cubicBezTo>
                <a:cubicBezTo>
                  <a:pt x="56" y="1887"/>
                  <a:pt x="58" y="1889"/>
                  <a:pt x="60" y="1890"/>
                </a:cubicBezTo>
                <a:cubicBezTo>
                  <a:pt x="61" y="1890"/>
                  <a:pt x="62" y="1890"/>
                  <a:pt x="63" y="1890"/>
                </a:cubicBezTo>
                <a:cubicBezTo>
                  <a:pt x="64" y="1890"/>
                  <a:pt x="65" y="1889"/>
                  <a:pt x="66" y="1888"/>
                </a:cubicBezTo>
                <a:cubicBezTo>
                  <a:pt x="70" y="1883"/>
                  <a:pt x="64" y="1869"/>
                  <a:pt x="63" y="1865"/>
                </a:cubicBezTo>
                <a:cubicBezTo>
                  <a:pt x="59" y="1856"/>
                  <a:pt x="55" y="1849"/>
                  <a:pt x="51" y="1841"/>
                </a:cubicBezTo>
                <a:close/>
                <a:moveTo>
                  <a:pt x="3" y="1116"/>
                </a:moveTo>
                <a:cubicBezTo>
                  <a:pt x="14" y="1146"/>
                  <a:pt x="34" y="1165"/>
                  <a:pt x="54" y="1182"/>
                </a:cubicBezTo>
                <a:cubicBezTo>
                  <a:pt x="56" y="1184"/>
                  <a:pt x="58" y="1185"/>
                  <a:pt x="60" y="1186"/>
                </a:cubicBezTo>
                <a:cubicBezTo>
                  <a:pt x="61" y="1186"/>
                  <a:pt x="62" y="1186"/>
                  <a:pt x="63" y="1186"/>
                </a:cubicBezTo>
                <a:cubicBezTo>
                  <a:pt x="64" y="1186"/>
                  <a:pt x="65" y="1185"/>
                  <a:pt x="66" y="1184"/>
                </a:cubicBezTo>
                <a:cubicBezTo>
                  <a:pt x="70" y="1179"/>
                  <a:pt x="64" y="1166"/>
                  <a:pt x="63" y="1161"/>
                </a:cubicBezTo>
                <a:cubicBezTo>
                  <a:pt x="59" y="1153"/>
                  <a:pt x="55" y="1145"/>
                  <a:pt x="51" y="1137"/>
                </a:cubicBezTo>
                <a:cubicBezTo>
                  <a:pt x="45" y="1124"/>
                  <a:pt x="38" y="1110"/>
                  <a:pt x="29" y="1099"/>
                </a:cubicBezTo>
                <a:cubicBezTo>
                  <a:pt x="26" y="1094"/>
                  <a:pt x="22" y="1089"/>
                  <a:pt x="17" y="1087"/>
                </a:cubicBezTo>
                <a:cubicBezTo>
                  <a:pt x="12" y="1086"/>
                  <a:pt x="6" y="1087"/>
                  <a:pt x="3" y="1093"/>
                </a:cubicBezTo>
                <a:cubicBezTo>
                  <a:pt x="1" y="1096"/>
                  <a:pt x="0" y="1100"/>
                  <a:pt x="1" y="1104"/>
                </a:cubicBezTo>
                <a:cubicBezTo>
                  <a:pt x="1" y="1109"/>
                  <a:pt x="2" y="1112"/>
                  <a:pt x="3" y="1116"/>
                </a:cubicBezTo>
                <a:close/>
                <a:moveTo>
                  <a:pt x="49" y="1751"/>
                </a:moveTo>
                <a:cubicBezTo>
                  <a:pt x="45" y="1736"/>
                  <a:pt x="39" y="1713"/>
                  <a:pt x="26" y="1708"/>
                </a:cubicBezTo>
                <a:cubicBezTo>
                  <a:pt x="21" y="1706"/>
                  <a:pt x="16" y="1708"/>
                  <a:pt x="13" y="1712"/>
                </a:cubicBezTo>
                <a:cubicBezTo>
                  <a:pt x="9" y="1718"/>
                  <a:pt x="9" y="1726"/>
                  <a:pt x="11" y="1733"/>
                </a:cubicBezTo>
                <a:cubicBezTo>
                  <a:pt x="17" y="1754"/>
                  <a:pt x="25" y="1774"/>
                  <a:pt x="35" y="1793"/>
                </a:cubicBezTo>
                <a:cubicBezTo>
                  <a:pt x="40" y="1802"/>
                  <a:pt x="46" y="1811"/>
                  <a:pt x="51" y="1820"/>
                </a:cubicBezTo>
                <a:cubicBezTo>
                  <a:pt x="54" y="1824"/>
                  <a:pt x="68" y="1848"/>
                  <a:pt x="68" y="1838"/>
                </a:cubicBezTo>
                <a:cubicBezTo>
                  <a:pt x="68" y="1826"/>
                  <a:pt x="65" y="1813"/>
                  <a:pt x="62" y="1802"/>
                </a:cubicBezTo>
                <a:cubicBezTo>
                  <a:pt x="59" y="1785"/>
                  <a:pt x="54" y="1768"/>
                  <a:pt x="49" y="1751"/>
                </a:cubicBezTo>
                <a:close/>
                <a:moveTo>
                  <a:pt x="3" y="408"/>
                </a:moveTo>
                <a:cubicBezTo>
                  <a:pt x="14" y="437"/>
                  <a:pt x="34" y="457"/>
                  <a:pt x="54" y="474"/>
                </a:cubicBezTo>
                <a:cubicBezTo>
                  <a:pt x="56" y="475"/>
                  <a:pt x="58" y="477"/>
                  <a:pt x="60" y="478"/>
                </a:cubicBezTo>
                <a:cubicBezTo>
                  <a:pt x="61" y="478"/>
                  <a:pt x="62" y="478"/>
                  <a:pt x="63" y="478"/>
                </a:cubicBezTo>
                <a:cubicBezTo>
                  <a:pt x="64" y="478"/>
                  <a:pt x="65" y="477"/>
                  <a:pt x="66" y="476"/>
                </a:cubicBezTo>
                <a:cubicBezTo>
                  <a:pt x="70" y="471"/>
                  <a:pt x="64" y="457"/>
                  <a:pt x="63" y="453"/>
                </a:cubicBezTo>
                <a:cubicBezTo>
                  <a:pt x="59" y="444"/>
                  <a:pt x="55" y="436"/>
                  <a:pt x="51" y="429"/>
                </a:cubicBezTo>
                <a:cubicBezTo>
                  <a:pt x="45" y="415"/>
                  <a:pt x="38" y="402"/>
                  <a:pt x="29" y="390"/>
                </a:cubicBezTo>
                <a:cubicBezTo>
                  <a:pt x="26" y="385"/>
                  <a:pt x="22" y="381"/>
                  <a:pt x="17" y="379"/>
                </a:cubicBezTo>
                <a:cubicBezTo>
                  <a:pt x="12" y="377"/>
                  <a:pt x="6" y="379"/>
                  <a:pt x="3" y="384"/>
                </a:cubicBezTo>
                <a:cubicBezTo>
                  <a:pt x="1" y="387"/>
                  <a:pt x="0" y="392"/>
                  <a:pt x="1" y="396"/>
                </a:cubicBezTo>
                <a:cubicBezTo>
                  <a:pt x="1" y="400"/>
                  <a:pt x="2" y="404"/>
                  <a:pt x="3" y="408"/>
                </a:cubicBezTo>
                <a:close/>
                <a:moveTo>
                  <a:pt x="142" y="1794"/>
                </a:moveTo>
                <a:cubicBezTo>
                  <a:pt x="142" y="1794"/>
                  <a:pt x="141" y="1794"/>
                  <a:pt x="141" y="1794"/>
                </a:cubicBezTo>
                <a:cubicBezTo>
                  <a:pt x="139" y="1793"/>
                  <a:pt x="136" y="1793"/>
                  <a:pt x="133" y="1794"/>
                </a:cubicBezTo>
                <a:cubicBezTo>
                  <a:pt x="120" y="1799"/>
                  <a:pt x="109" y="1814"/>
                  <a:pt x="100" y="1827"/>
                </a:cubicBezTo>
                <a:cubicBezTo>
                  <a:pt x="89" y="1844"/>
                  <a:pt x="73" y="1880"/>
                  <a:pt x="76" y="1886"/>
                </a:cubicBezTo>
                <a:cubicBezTo>
                  <a:pt x="79" y="1893"/>
                  <a:pt x="117" y="1868"/>
                  <a:pt x="132" y="1847"/>
                </a:cubicBezTo>
                <a:cubicBezTo>
                  <a:pt x="140" y="1836"/>
                  <a:pt x="155" y="1815"/>
                  <a:pt x="146" y="1799"/>
                </a:cubicBezTo>
                <a:cubicBezTo>
                  <a:pt x="145" y="1797"/>
                  <a:pt x="144" y="1796"/>
                  <a:pt x="142" y="1794"/>
                </a:cubicBezTo>
                <a:close/>
                <a:moveTo>
                  <a:pt x="142" y="1091"/>
                </a:moveTo>
                <a:cubicBezTo>
                  <a:pt x="142" y="1091"/>
                  <a:pt x="141" y="1090"/>
                  <a:pt x="141" y="1090"/>
                </a:cubicBezTo>
                <a:cubicBezTo>
                  <a:pt x="139" y="1089"/>
                  <a:pt x="136" y="1089"/>
                  <a:pt x="133" y="1090"/>
                </a:cubicBezTo>
                <a:cubicBezTo>
                  <a:pt x="120" y="1095"/>
                  <a:pt x="109" y="1110"/>
                  <a:pt x="100" y="1123"/>
                </a:cubicBezTo>
                <a:cubicBezTo>
                  <a:pt x="89" y="1140"/>
                  <a:pt x="73" y="1176"/>
                  <a:pt x="76" y="1183"/>
                </a:cubicBezTo>
                <a:cubicBezTo>
                  <a:pt x="79" y="1189"/>
                  <a:pt x="117" y="1164"/>
                  <a:pt x="132" y="1144"/>
                </a:cubicBezTo>
                <a:cubicBezTo>
                  <a:pt x="140" y="1133"/>
                  <a:pt x="155" y="1111"/>
                  <a:pt x="146" y="1095"/>
                </a:cubicBezTo>
                <a:cubicBezTo>
                  <a:pt x="145" y="1093"/>
                  <a:pt x="144" y="1092"/>
                  <a:pt x="142" y="1091"/>
                </a:cubicBezTo>
                <a:close/>
                <a:moveTo>
                  <a:pt x="74" y="1778"/>
                </a:moveTo>
                <a:cubicBezTo>
                  <a:pt x="76" y="1773"/>
                  <a:pt x="77" y="1767"/>
                  <a:pt x="78" y="1762"/>
                </a:cubicBezTo>
                <a:cubicBezTo>
                  <a:pt x="80" y="1752"/>
                  <a:pt x="81" y="1742"/>
                  <a:pt x="82" y="1732"/>
                </a:cubicBezTo>
                <a:cubicBezTo>
                  <a:pt x="85" y="1715"/>
                  <a:pt x="87" y="1698"/>
                  <a:pt x="87" y="1681"/>
                </a:cubicBezTo>
                <a:cubicBezTo>
                  <a:pt x="88" y="1666"/>
                  <a:pt x="89" y="1644"/>
                  <a:pt x="77" y="1636"/>
                </a:cubicBezTo>
                <a:cubicBezTo>
                  <a:pt x="72" y="1633"/>
                  <a:pt x="65" y="1635"/>
                  <a:pt x="61" y="1640"/>
                </a:cubicBezTo>
                <a:cubicBezTo>
                  <a:pt x="57" y="1645"/>
                  <a:pt x="55" y="1653"/>
                  <a:pt x="54" y="1660"/>
                </a:cubicBezTo>
                <a:cubicBezTo>
                  <a:pt x="55" y="1685"/>
                  <a:pt x="58" y="1710"/>
                  <a:pt x="61" y="1735"/>
                </a:cubicBezTo>
                <a:cubicBezTo>
                  <a:pt x="63" y="1745"/>
                  <a:pt x="64" y="1755"/>
                  <a:pt x="66" y="1765"/>
                </a:cubicBezTo>
                <a:cubicBezTo>
                  <a:pt x="67" y="1768"/>
                  <a:pt x="70" y="1786"/>
                  <a:pt x="74" y="1778"/>
                </a:cubicBezTo>
                <a:close/>
                <a:moveTo>
                  <a:pt x="92" y="1819"/>
                </a:moveTo>
                <a:cubicBezTo>
                  <a:pt x="98" y="1811"/>
                  <a:pt x="104" y="1803"/>
                  <a:pt x="109" y="1794"/>
                </a:cubicBezTo>
                <a:cubicBezTo>
                  <a:pt x="116" y="1783"/>
                  <a:pt x="122" y="1771"/>
                  <a:pt x="128" y="1758"/>
                </a:cubicBezTo>
                <a:cubicBezTo>
                  <a:pt x="133" y="1746"/>
                  <a:pt x="139" y="1733"/>
                  <a:pt x="137" y="1718"/>
                </a:cubicBezTo>
                <a:cubicBezTo>
                  <a:pt x="137" y="1715"/>
                  <a:pt x="136" y="1712"/>
                  <a:pt x="135" y="1710"/>
                </a:cubicBezTo>
                <a:cubicBezTo>
                  <a:pt x="132" y="1707"/>
                  <a:pt x="129" y="1707"/>
                  <a:pt x="126" y="1708"/>
                </a:cubicBezTo>
                <a:cubicBezTo>
                  <a:pt x="119" y="1710"/>
                  <a:pt x="115" y="1716"/>
                  <a:pt x="111" y="1723"/>
                </a:cubicBezTo>
                <a:cubicBezTo>
                  <a:pt x="106" y="1730"/>
                  <a:pt x="101" y="1738"/>
                  <a:pt x="98" y="1747"/>
                </a:cubicBezTo>
                <a:cubicBezTo>
                  <a:pt x="92" y="1761"/>
                  <a:pt x="88" y="1777"/>
                  <a:pt x="83" y="1792"/>
                </a:cubicBezTo>
                <a:cubicBezTo>
                  <a:pt x="79" y="1807"/>
                  <a:pt x="70" y="1833"/>
                  <a:pt x="74" y="1837"/>
                </a:cubicBezTo>
                <a:cubicBezTo>
                  <a:pt x="77" y="1841"/>
                  <a:pt x="87" y="1826"/>
                  <a:pt x="92" y="181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778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14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40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2468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6637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30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64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9093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89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819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9387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103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90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648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1192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3339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11526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15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656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9987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68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56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03660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8520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427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3427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42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16118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22831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442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131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768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17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4684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56992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27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5479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788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80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11377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44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320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95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770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9769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45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29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05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440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85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05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4923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56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3197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522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309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36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851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698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421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35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95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534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048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53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27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50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448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801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26560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582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8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101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99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175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047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678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343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79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842">
          <p15:clr>
            <a:srgbClr val="FBAE40"/>
          </p15:clr>
        </p15:guide>
        <p15:guide id="1" pos="645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87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31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206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60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313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69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384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733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5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842">
          <p15:clr>
            <a:srgbClr val="FBAE40"/>
          </p15:clr>
        </p15:guide>
        <p15:guide id="1" pos="645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36616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893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037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404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766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4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7623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73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567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750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709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467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97000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13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097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617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7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713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759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83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279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550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72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80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01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494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04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4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17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59.xml"/><Relationship Id="rId16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67.xml"/><Relationship Id="rId19" Type="http://schemas.openxmlformats.org/officeDocument/2006/relationships/image" Target="../media/image13.jpg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7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8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slideLayout" Target="../slideLayouts/slideLayout215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17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04.xml"/><Relationship Id="rId16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1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slideLayout" Target="../slideLayouts/slideLayout21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32.xml"/><Relationship Id="rId18" Type="http://schemas.openxmlformats.org/officeDocument/2006/relationships/theme" Target="../theme/theme16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17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21.xml"/><Relationship Id="rId16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29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slideLayout" Target="../slideLayouts/slideLayout23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image" Target="../media/image18.jpg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3.jp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18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59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426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3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4132" r:id="rId13"/>
    <p:sldLayoutId id="2147484133" r:id="rId14"/>
    <p:sldLayoutId id="2147484134" r:id="rId15"/>
    <p:sldLayoutId id="2147484135" r:id="rId16"/>
    <p:sldLayoutId id="214748413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8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0" r:id="rId13"/>
    <p:sldLayoutId id="2147484151" r:id="rId14"/>
    <p:sldLayoutId id="2147484152" r:id="rId15"/>
    <p:sldLayoutId id="2147484153" r:id="rId16"/>
    <p:sldLayoutId id="21474841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38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0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  <p:sldLayoutId id="2147484180" r:id="rId13"/>
    <p:sldLayoutId id="2147484181" r:id="rId14"/>
    <p:sldLayoutId id="2147484182" r:id="rId15"/>
    <p:sldLayoutId id="2147484183" r:id="rId16"/>
    <p:sldLayoutId id="21474841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  <p:sldLayoutId id="2147484216" r:id="rId13"/>
    <p:sldLayoutId id="2147484217" r:id="rId14"/>
    <p:sldLayoutId id="2147484218" r:id="rId15"/>
    <p:sldLayoutId id="2147484219" r:id="rId16"/>
    <p:sldLayoutId id="214748422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99569" y="1"/>
            <a:ext cx="1719870" cy="6858000"/>
          </a:xfrm>
          <a:custGeom>
            <a:avLst/>
            <a:gdLst/>
            <a:ahLst/>
            <a:cxnLst/>
            <a:rect l="0" t="0" r="r" b="b"/>
            <a:pathLst>
              <a:path w="539" h="2159">
                <a:moveTo>
                  <a:pt x="387" y="764"/>
                </a:moveTo>
                <a:cubicBezTo>
                  <a:pt x="398" y="793"/>
                  <a:pt x="418" y="813"/>
                  <a:pt x="438" y="829"/>
                </a:cubicBezTo>
                <a:cubicBezTo>
                  <a:pt x="440" y="831"/>
                  <a:pt x="442" y="833"/>
                  <a:pt x="444" y="833"/>
                </a:cubicBezTo>
                <a:cubicBezTo>
                  <a:pt x="445" y="833"/>
                  <a:pt x="446" y="834"/>
                  <a:pt x="447" y="833"/>
                </a:cubicBezTo>
                <a:cubicBezTo>
                  <a:pt x="448" y="833"/>
                  <a:pt x="449" y="833"/>
                  <a:pt x="450" y="831"/>
                </a:cubicBezTo>
                <a:cubicBezTo>
                  <a:pt x="454" y="826"/>
                  <a:pt x="448" y="813"/>
                  <a:pt x="447" y="808"/>
                </a:cubicBezTo>
                <a:cubicBezTo>
                  <a:pt x="443" y="800"/>
                  <a:pt x="439" y="792"/>
                  <a:pt x="435" y="784"/>
                </a:cubicBezTo>
                <a:cubicBezTo>
                  <a:pt x="429" y="771"/>
                  <a:pt x="422" y="758"/>
                  <a:pt x="413" y="746"/>
                </a:cubicBezTo>
                <a:cubicBezTo>
                  <a:pt x="410" y="741"/>
                  <a:pt x="406" y="736"/>
                  <a:pt x="401" y="735"/>
                </a:cubicBezTo>
                <a:cubicBezTo>
                  <a:pt x="396" y="733"/>
                  <a:pt x="390" y="734"/>
                  <a:pt x="387" y="740"/>
                </a:cubicBezTo>
                <a:cubicBezTo>
                  <a:pt x="385" y="743"/>
                  <a:pt x="384" y="747"/>
                  <a:pt x="385" y="752"/>
                </a:cubicBezTo>
                <a:cubicBezTo>
                  <a:pt x="385" y="756"/>
                  <a:pt x="386" y="760"/>
                  <a:pt x="387" y="764"/>
                </a:cubicBezTo>
                <a:close/>
                <a:moveTo>
                  <a:pt x="458" y="16"/>
                </a:moveTo>
                <a:cubicBezTo>
                  <a:pt x="460" y="11"/>
                  <a:pt x="461" y="5"/>
                  <a:pt x="462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0" y="1"/>
                  <a:pt x="450" y="2"/>
                  <a:pt x="450" y="3"/>
                </a:cubicBezTo>
                <a:cubicBezTo>
                  <a:pt x="451" y="5"/>
                  <a:pt x="454" y="24"/>
                  <a:pt x="458" y="16"/>
                </a:cubicBezTo>
                <a:close/>
                <a:moveTo>
                  <a:pt x="435" y="58"/>
                </a:moveTo>
                <a:cubicBezTo>
                  <a:pt x="438" y="62"/>
                  <a:pt x="452" y="86"/>
                  <a:pt x="452" y="76"/>
                </a:cubicBezTo>
                <a:cubicBezTo>
                  <a:pt x="452" y="64"/>
                  <a:pt x="449" y="51"/>
                  <a:pt x="446" y="40"/>
                </a:cubicBezTo>
                <a:cubicBezTo>
                  <a:pt x="443" y="27"/>
                  <a:pt x="440" y="13"/>
                  <a:pt x="437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9" y="11"/>
                  <a:pt x="414" y="21"/>
                  <a:pt x="419" y="31"/>
                </a:cubicBezTo>
                <a:cubicBezTo>
                  <a:pt x="424" y="40"/>
                  <a:pt x="430" y="49"/>
                  <a:pt x="435" y="58"/>
                </a:cubicBezTo>
                <a:close/>
                <a:moveTo>
                  <a:pt x="387" y="58"/>
                </a:moveTo>
                <a:cubicBezTo>
                  <a:pt x="398" y="87"/>
                  <a:pt x="418" y="107"/>
                  <a:pt x="438" y="124"/>
                </a:cubicBezTo>
                <a:cubicBezTo>
                  <a:pt x="440" y="125"/>
                  <a:pt x="442" y="127"/>
                  <a:pt x="444" y="128"/>
                </a:cubicBezTo>
                <a:cubicBezTo>
                  <a:pt x="445" y="128"/>
                  <a:pt x="446" y="128"/>
                  <a:pt x="447" y="128"/>
                </a:cubicBezTo>
                <a:cubicBezTo>
                  <a:pt x="448" y="128"/>
                  <a:pt x="449" y="127"/>
                  <a:pt x="450" y="126"/>
                </a:cubicBezTo>
                <a:cubicBezTo>
                  <a:pt x="454" y="121"/>
                  <a:pt x="448" y="107"/>
                  <a:pt x="447" y="103"/>
                </a:cubicBezTo>
                <a:cubicBezTo>
                  <a:pt x="443" y="94"/>
                  <a:pt x="439" y="87"/>
                  <a:pt x="435" y="79"/>
                </a:cubicBezTo>
                <a:cubicBezTo>
                  <a:pt x="429" y="65"/>
                  <a:pt x="422" y="52"/>
                  <a:pt x="413" y="40"/>
                </a:cubicBezTo>
                <a:cubicBezTo>
                  <a:pt x="410" y="35"/>
                  <a:pt x="406" y="31"/>
                  <a:pt x="401" y="29"/>
                </a:cubicBezTo>
                <a:cubicBezTo>
                  <a:pt x="396" y="27"/>
                  <a:pt x="390" y="29"/>
                  <a:pt x="387" y="34"/>
                </a:cubicBezTo>
                <a:cubicBezTo>
                  <a:pt x="385" y="37"/>
                  <a:pt x="384" y="42"/>
                  <a:pt x="385" y="46"/>
                </a:cubicBezTo>
                <a:cubicBezTo>
                  <a:pt x="385" y="50"/>
                  <a:pt x="386" y="54"/>
                  <a:pt x="387" y="58"/>
                </a:cubicBezTo>
                <a:close/>
                <a:moveTo>
                  <a:pt x="66" y="352"/>
                </a:moveTo>
                <a:cubicBezTo>
                  <a:pt x="67" y="355"/>
                  <a:pt x="70" y="374"/>
                  <a:pt x="74" y="366"/>
                </a:cubicBezTo>
                <a:cubicBezTo>
                  <a:pt x="76" y="361"/>
                  <a:pt x="77" y="355"/>
                  <a:pt x="78" y="350"/>
                </a:cubicBezTo>
                <a:cubicBezTo>
                  <a:pt x="80" y="340"/>
                  <a:pt x="81" y="330"/>
                  <a:pt x="82" y="320"/>
                </a:cubicBezTo>
                <a:cubicBezTo>
                  <a:pt x="85" y="303"/>
                  <a:pt x="87" y="286"/>
                  <a:pt x="87" y="268"/>
                </a:cubicBezTo>
                <a:cubicBezTo>
                  <a:pt x="88" y="254"/>
                  <a:pt x="89" y="232"/>
                  <a:pt x="77" y="224"/>
                </a:cubicBezTo>
                <a:cubicBezTo>
                  <a:pt x="72" y="221"/>
                  <a:pt x="65" y="223"/>
                  <a:pt x="61" y="228"/>
                </a:cubicBezTo>
                <a:cubicBezTo>
                  <a:pt x="57" y="233"/>
                  <a:pt x="55" y="241"/>
                  <a:pt x="54" y="248"/>
                </a:cubicBezTo>
                <a:cubicBezTo>
                  <a:pt x="55" y="273"/>
                  <a:pt x="58" y="298"/>
                  <a:pt x="61" y="323"/>
                </a:cubicBezTo>
                <a:cubicBezTo>
                  <a:pt x="63" y="333"/>
                  <a:pt x="64" y="343"/>
                  <a:pt x="66" y="352"/>
                </a:cubicBezTo>
                <a:close/>
                <a:moveTo>
                  <a:pt x="74" y="425"/>
                </a:moveTo>
                <a:cubicBezTo>
                  <a:pt x="77" y="429"/>
                  <a:pt x="87" y="414"/>
                  <a:pt x="92" y="406"/>
                </a:cubicBezTo>
                <a:cubicBezTo>
                  <a:pt x="98" y="399"/>
                  <a:pt x="104" y="390"/>
                  <a:pt x="109" y="382"/>
                </a:cubicBezTo>
                <a:cubicBezTo>
                  <a:pt x="116" y="370"/>
                  <a:pt x="122" y="358"/>
                  <a:pt x="128" y="346"/>
                </a:cubicBezTo>
                <a:cubicBezTo>
                  <a:pt x="133" y="333"/>
                  <a:pt x="139" y="321"/>
                  <a:pt x="137" y="306"/>
                </a:cubicBezTo>
                <a:cubicBezTo>
                  <a:pt x="137" y="303"/>
                  <a:pt x="136" y="300"/>
                  <a:pt x="135" y="298"/>
                </a:cubicBezTo>
                <a:cubicBezTo>
                  <a:pt x="132" y="295"/>
                  <a:pt x="129" y="295"/>
                  <a:pt x="126" y="296"/>
                </a:cubicBezTo>
                <a:cubicBezTo>
                  <a:pt x="119" y="298"/>
                  <a:pt x="115" y="304"/>
                  <a:pt x="111" y="310"/>
                </a:cubicBezTo>
                <a:cubicBezTo>
                  <a:pt x="106" y="318"/>
                  <a:pt x="101" y="326"/>
                  <a:pt x="98" y="335"/>
                </a:cubicBezTo>
                <a:cubicBezTo>
                  <a:pt x="92" y="349"/>
                  <a:pt x="88" y="364"/>
                  <a:pt x="83" y="380"/>
                </a:cubicBezTo>
                <a:cubicBezTo>
                  <a:pt x="79" y="394"/>
                  <a:pt x="70" y="421"/>
                  <a:pt x="74" y="425"/>
                </a:cubicBezTo>
                <a:close/>
                <a:moveTo>
                  <a:pt x="74" y="1133"/>
                </a:moveTo>
                <a:cubicBezTo>
                  <a:pt x="77" y="1137"/>
                  <a:pt x="87" y="1122"/>
                  <a:pt x="92" y="1115"/>
                </a:cubicBezTo>
                <a:cubicBezTo>
                  <a:pt x="98" y="1107"/>
                  <a:pt x="104" y="1099"/>
                  <a:pt x="109" y="1090"/>
                </a:cubicBezTo>
                <a:cubicBezTo>
                  <a:pt x="116" y="1079"/>
                  <a:pt x="122" y="1067"/>
                  <a:pt x="128" y="1054"/>
                </a:cubicBezTo>
                <a:cubicBezTo>
                  <a:pt x="133" y="1042"/>
                  <a:pt x="139" y="1030"/>
                  <a:pt x="137" y="1015"/>
                </a:cubicBezTo>
                <a:cubicBezTo>
                  <a:pt x="137" y="1012"/>
                  <a:pt x="136" y="1008"/>
                  <a:pt x="135" y="1006"/>
                </a:cubicBezTo>
                <a:cubicBezTo>
                  <a:pt x="132" y="1003"/>
                  <a:pt x="129" y="1003"/>
                  <a:pt x="126" y="1004"/>
                </a:cubicBezTo>
                <a:cubicBezTo>
                  <a:pt x="119" y="1006"/>
                  <a:pt x="115" y="1012"/>
                  <a:pt x="111" y="1019"/>
                </a:cubicBezTo>
                <a:cubicBezTo>
                  <a:pt x="106" y="1026"/>
                  <a:pt x="101" y="1034"/>
                  <a:pt x="98" y="1043"/>
                </a:cubicBezTo>
                <a:cubicBezTo>
                  <a:pt x="92" y="1058"/>
                  <a:pt x="88" y="1073"/>
                  <a:pt x="83" y="1088"/>
                </a:cubicBezTo>
                <a:cubicBezTo>
                  <a:pt x="79" y="1103"/>
                  <a:pt x="70" y="1129"/>
                  <a:pt x="74" y="1133"/>
                </a:cubicBezTo>
                <a:close/>
                <a:moveTo>
                  <a:pt x="77" y="933"/>
                </a:moveTo>
                <a:cubicBezTo>
                  <a:pt x="72" y="930"/>
                  <a:pt x="65" y="932"/>
                  <a:pt x="61" y="937"/>
                </a:cubicBezTo>
                <a:cubicBezTo>
                  <a:pt x="57" y="942"/>
                  <a:pt x="55" y="949"/>
                  <a:pt x="54" y="956"/>
                </a:cubicBezTo>
                <a:cubicBezTo>
                  <a:pt x="55" y="982"/>
                  <a:pt x="58" y="1006"/>
                  <a:pt x="61" y="1031"/>
                </a:cubicBezTo>
                <a:cubicBezTo>
                  <a:pt x="63" y="1041"/>
                  <a:pt x="64" y="1051"/>
                  <a:pt x="66" y="1061"/>
                </a:cubicBezTo>
                <a:cubicBezTo>
                  <a:pt x="67" y="1064"/>
                  <a:pt x="70" y="1082"/>
                  <a:pt x="74" y="1074"/>
                </a:cubicBezTo>
                <a:cubicBezTo>
                  <a:pt x="76" y="1070"/>
                  <a:pt x="77" y="1063"/>
                  <a:pt x="78" y="1058"/>
                </a:cubicBezTo>
                <a:cubicBezTo>
                  <a:pt x="80" y="1048"/>
                  <a:pt x="81" y="1038"/>
                  <a:pt x="82" y="1028"/>
                </a:cubicBezTo>
                <a:cubicBezTo>
                  <a:pt x="85" y="1011"/>
                  <a:pt x="87" y="994"/>
                  <a:pt x="87" y="977"/>
                </a:cubicBezTo>
                <a:cubicBezTo>
                  <a:pt x="88" y="963"/>
                  <a:pt x="89" y="940"/>
                  <a:pt x="77" y="933"/>
                </a:cubicBezTo>
                <a:close/>
                <a:moveTo>
                  <a:pt x="49" y="1047"/>
                </a:moveTo>
                <a:cubicBezTo>
                  <a:pt x="45" y="1033"/>
                  <a:pt x="39" y="1009"/>
                  <a:pt x="26" y="1004"/>
                </a:cubicBezTo>
                <a:cubicBezTo>
                  <a:pt x="21" y="1003"/>
                  <a:pt x="16" y="1004"/>
                  <a:pt x="13" y="1008"/>
                </a:cubicBezTo>
                <a:cubicBezTo>
                  <a:pt x="9" y="1014"/>
                  <a:pt x="9" y="1022"/>
                  <a:pt x="11" y="1029"/>
                </a:cubicBezTo>
                <a:cubicBezTo>
                  <a:pt x="17" y="1050"/>
                  <a:pt x="25" y="1071"/>
                  <a:pt x="35" y="1089"/>
                </a:cubicBezTo>
                <a:cubicBezTo>
                  <a:pt x="40" y="1098"/>
                  <a:pt x="46" y="1107"/>
                  <a:pt x="51" y="1116"/>
                </a:cubicBezTo>
                <a:cubicBezTo>
                  <a:pt x="54" y="1120"/>
                  <a:pt x="68" y="1144"/>
                  <a:pt x="68" y="1134"/>
                </a:cubicBezTo>
                <a:cubicBezTo>
                  <a:pt x="68" y="1122"/>
                  <a:pt x="65" y="1110"/>
                  <a:pt x="62" y="1098"/>
                </a:cubicBezTo>
                <a:cubicBezTo>
                  <a:pt x="59" y="1081"/>
                  <a:pt x="54" y="1064"/>
                  <a:pt x="49" y="1047"/>
                </a:cubicBezTo>
                <a:close/>
                <a:moveTo>
                  <a:pt x="458" y="1486"/>
                </a:moveTo>
                <a:cubicBezTo>
                  <a:pt x="461" y="1490"/>
                  <a:pt x="471" y="1475"/>
                  <a:pt x="476" y="1468"/>
                </a:cubicBezTo>
                <a:cubicBezTo>
                  <a:pt x="482" y="1460"/>
                  <a:pt x="488" y="1452"/>
                  <a:pt x="493" y="1443"/>
                </a:cubicBezTo>
                <a:cubicBezTo>
                  <a:pt x="500" y="1432"/>
                  <a:pt x="506" y="1420"/>
                  <a:pt x="512" y="1407"/>
                </a:cubicBezTo>
                <a:cubicBezTo>
                  <a:pt x="517" y="1395"/>
                  <a:pt x="523" y="1382"/>
                  <a:pt x="521" y="1368"/>
                </a:cubicBezTo>
                <a:cubicBezTo>
                  <a:pt x="521" y="1364"/>
                  <a:pt x="520" y="1361"/>
                  <a:pt x="519" y="1359"/>
                </a:cubicBezTo>
                <a:cubicBezTo>
                  <a:pt x="516" y="1356"/>
                  <a:pt x="513" y="1356"/>
                  <a:pt x="510" y="1357"/>
                </a:cubicBezTo>
                <a:cubicBezTo>
                  <a:pt x="503" y="1359"/>
                  <a:pt x="499" y="1365"/>
                  <a:pt x="495" y="1372"/>
                </a:cubicBezTo>
                <a:cubicBezTo>
                  <a:pt x="490" y="1379"/>
                  <a:pt x="485" y="1387"/>
                  <a:pt x="482" y="1396"/>
                </a:cubicBezTo>
                <a:cubicBezTo>
                  <a:pt x="476" y="1411"/>
                  <a:pt x="472" y="1426"/>
                  <a:pt x="467" y="1441"/>
                </a:cubicBezTo>
                <a:cubicBezTo>
                  <a:pt x="463" y="1456"/>
                  <a:pt x="454" y="1482"/>
                  <a:pt x="458" y="1486"/>
                </a:cubicBezTo>
                <a:close/>
                <a:moveTo>
                  <a:pt x="461" y="1285"/>
                </a:moveTo>
                <a:cubicBezTo>
                  <a:pt x="456" y="1282"/>
                  <a:pt x="449" y="1285"/>
                  <a:pt x="445" y="1290"/>
                </a:cubicBezTo>
                <a:cubicBezTo>
                  <a:pt x="441" y="1295"/>
                  <a:pt x="439" y="1302"/>
                  <a:pt x="438" y="1309"/>
                </a:cubicBezTo>
                <a:cubicBezTo>
                  <a:pt x="439" y="1334"/>
                  <a:pt x="442" y="1359"/>
                  <a:pt x="445" y="1384"/>
                </a:cubicBezTo>
                <a:cubicBezTo>
                  <a:pt x="447" y="1394"/>
                  <a:pt x="448" y="1404"/>
                  <a:pt x="450" y="1414"/>
                </a:cubicBezTo>
                <a:cubicBezTo>
                  <a:pt x="451" y="1417"/>
                  <a:pt x="454" y="1435"/>
                  <a:pt x="458" y="1427"/>
                </a:cubicBezTo>
                <a:cubicBezTo>
                  <a:pt x="460" y="1423"/>
                  <a:pt x="461" y="1416"/>
                  <a:pt x="462" y="1411"/>
                </a:cubicBezTo>
                <a:cubicBezTo>
                  <a:pt x="464" y="1401"/>
                  <a:pt x="465" y="1391"/>
                  <a:pt x="466" y="1381"/>
                </a:cubicBezTo>
                <a:cubicBezTo>
                  <a:pt x="469" y="1364"/>
                  <a:pt x="471" y="1347"/>
                  <a:pt x="471" y="1330"/>
                </a:cubicBezTo>
                <a:cubicBezTo>
                  <a:pt x="472" y="1316"/>
                  <a:pt x="473" y="1293"/>
                  <a:pt x="461" y="1285"/>
                </a:cubicBezTo>
                <a:close/>
                <a:moveTo>
                  <a:pt x="484" y="65"/>
                </a:moveTo>
                <a:cubicBezTo>
                  <a:pt x="473" y="82"/>
                  <a:pt x="457" y="118"/>
                  <a:pt x="460" y="124"/>
                </a:cubicBezTo>
                <a:cubicBezTo>
                  <a:pt x="463" y="131"/>
                  <a:pt x="501" y="106"/>
                  <a:pt x="516" y="85"/>
                </a:cubicBezTo>
                <a:cubicBezTo>
                  <a:pt x="524" y="74"/>
                  <a:pt x="539" y="52"/>
                  <a:pt x="530" y="37"/>
                </a:cubicBezTo>
                <a:cubicBezTo>
                  <a:pt x="529" y="35"/>
                  <a:pt x="528" y="33"/>
                  <a:pt x="526" y="32"/>
                </a:cubicBezTo>
                <a:cubicBezTo>
                  <a:pt x="526" y="32"/>
                  <a:pt x="525" y="32"/>
                  <a:pt x="525" y="32"/>
                </a:cubicBezTo>
                <a:cubicBezTo>
                  <a:pt x="523" y="31"/>
                  <a:pt x="520" y="31"/>
                  <a:pt x="517" y="32"/>
                </a:cubicBezTo>
                <a:cubicBezTo>
                  <a:pt x="504" y="37"/>
                  <a:pt x="493" y="52"/>
                  <a:pt x="484" y="65"/>
                </a:cubicBezTo>
                <a:close/>
                <a:moveTo>
                  <a:pt x="433" y="1400"/>
                </a:moveTo>
                <a:cubicBezTo>
                  <a:pt x="429" y="1385"/>
                  <a:pt x="423" y="1362"/>
                  <a:pt x="409" y="1357"/>
                </a:cubicBezTo>
                <a:cubicBezTo>
                  <a:pt x="405" y="1356"/>
                  <a:pt x="400" y="1357"/>
                  <a:pt x="397" y="1361"/>
                </a:cubicBezTo>
                <a:cubicBezTo>
                  <a:pt x="393" y="1367"/>
                  <a:pt x="393" y="1375"/>
                  <a:pt x="395" y="1382"/>
                </a:cubicBezTo>
                <a:cubicBezTo>
                  <a:pt x="401" y="1403"/>
                  <a:pt x="409" y="1423"/>
                  <a:pt x="419" y="1442"/>
                </a:cubicBezTo>
                <a:cubicBezTo>
                  <a:pt x="424" y="1451"/>
                  <a:pt x="430" y="1460"/>
                  <a:pt x="435" y="1469"/>
                </a:cubicBezTo>
                <a:cubicBezTo>
                  <a:pt x="438" y="1473"/>
                  <a:pt x="452" y="1497"/>
                  <a:pt x="452" y="1487"/>
                </a:cubicBezTo>
                <a:cubicBezTo>
                  <a:pt x="452" y="1475"/>
                  <a:pt x="449" y="1462"/>
                  <a:pt x="446" y="1451"/>
                </a:cubicBezTo>
                <a:cubicBezTo>
                  <a:pt x="443" y="1434"/>
                  <a:pt x="438" y="1417"/>
                  <a:pt x="433" y="1400"/>
                </a:cubicBezTo>
                <a:close/>
                <a:moveTo>
                  <a:pt x="458" y="721"/>
                </a:moveTo>
                <a:cubicBezTo>
                  <a:pt x="460" y="717"/>
                  <a:pt x="461" y="711"/>
                  <a:pt x="462" y="706"/>
                </a:cubicBezTo>
                <a:cubicBezTo>
                  <a:pt x="464" y="696"/>
                  <a:pt x="465" y="685"/>
                  <a:pt x="466" y="675"/>
                </a:cubicBezTo>
                <a:cubicBezTo>
                  <a:pt x="469" y="658"/>
                  <a:pt x="471" y="641"/>
                  <a:pt x="471" y="624"/>
                </a:cubicBezTo>
                <a:cubicBezTo>
                  <a:pt x="472" y="610"/>
                  <a:pt x="473" y="587"/>
                  <a:pt x="461" y="580"/>
                </a:cubicBezTo>
                <a:cubicBezTo>
                  <a:pt x="456" y="577"/>
                  <a:pt x="449" y="579"/>
                  <a:pt x="445" y="584"/>
                </a:cubicBezTo>
                <a:cubicBezTo>
                  <a:pt x="441" y="589"/>
                  <a:pt x="439" y="596"/>
                  <a:pt x="438" y="604"/>
                </a:cubicBezTo>
                <a:cubicBezTo>
                  <a:pt x="439" y="629"/>
                  <a:pt x="442" y="654"/>
                  <a:pt x="445" y="679"/>
                </a:cubicBezTo>
                <a:cubicBezTo>
                  <a:pt x="447" y="688"/>
                  <a:pt x="448" y="698"/>
                  <a:pt x="450" y="708"/>
                </a:cubicBezTo>
                <a:cubicBezTo>
                  <a:pt x="451" y="711"/>
                  <a:pt x="454" y="730"/>
                  <a:pt x="458" y="721"/>
                </a:cubicBezTo>
                <a:close/>
                <a:moveTo>
                  <a:pt x="476" y="762"/>
                </a:moveTo>
                <a:cubicBezTo>
                  <a:pt x="482" y="754"/>
                  <a:pt x="488" y="746"/>
                  <a:pt x="493" y="738"/>
                </a:cubicBezTo>
                <a:cubicBezTo>
                  <a:pt x="500" y="726"/>
                  <a:pt x="506" y="714"/>
                  <a:pt x="512" y="702"/>
                </a:cubicBezTo>
                <a:cubicBezTo>
                  <a:pt x="517" y="689"/>
                  <a:pt x="523" y="677"/>
                  <a:pt x="521" y="662"/>
                </a:cubicBezTo>
                <a:cubicBezTo>
                  <a:pt x="521" y="659"/>
                  <a:pt x="520" y="656"/>
                  <a:pt x="519" y="653"/>
                </a:cubicBezTo>
                <a:cubicBezTo>
                  <a:pt x="516" y="651"/>
                  <a:pt x="513" y="651"/>
                  <a:pt x="510" y="651"/>
                </a:cubicBezTo>
                <a:cubicBezTo>
                  <a:pt x="503" y="653"/>
                  <a:pt x="499" y="659"/>
                  <a:pt x="495" y="666"/>
                </a:cubicBezTo>
                <a:cubicBezTo>
                  <a:pt x="490" y="674"/>
                  <a:pt x="485" y="681"/>
                  <a:pt x="482" y="690"/>
                </a:cubicBezTo>
                <a:cubicBezTo>
                  <a:pt x="476" y="705"/>
                  <a:pt x="472" y="720"/>
                  <a:pt x="467" y="735"/>
                </a:cubicBezTo>
                <a:cubicBezTo>
                  <a:pt x="463" y="750"/>
                  <a:pt x="454" y="776"/>
                  <a:pt x="458" y="781"/>
                </a:cubicBezTo>
                <a:cubicBezTo>
                  <a:pt x="461" y="785"/>
                  <a:pt x="471" y="769"/>
                  <a:pt x="476" y="762"/>
                </a:cubicBezTo>
                <a:close/>
                <a:moveTo>
                  <a:pt x="409" y="652"/>
                </a:moveTo>
                <a:cubicBezTo>
                  <a:pt x="405" y="650"/>
                  <a:pt x="400" y="651"/>
                  <a:pt x="397" y="656"/>
                </a:cubicBezTo>
                <a:cubicBezTo>
                  <a:pt x="393" y="661"/>
                  <a:pt x="393" y="669"/>
                  <a:pt x="395" y="676"/>
                </a:cubicBezTo>
                <a:cubicBezTo>
                  <a:pt x="401" y="698"/>
                  <a:pt x="409" y="718"/>
                  <a:pt x="419" y="736"/>
                </a:cubicBezTo>
                <a:cubicBezTo>
                  <a:pt x="424" y="746"/>
                  <a:pt x="430" y="755"/>
                  <a:pt x="435" y="763"/>
                </a:cubicBezTo>
                <a:cubicBezTo>
                  <a:pt x="438" y="767"/>
                  <a:pt x="452" y="791"/>
                  <a:pt x="452" y="781"/>
                </a:cubicBezTo>
                <a:cubicBezTo>
                  <a:pt x="452" y="769"/>
                  <a:pt x="449" y="757"/>
                  <a:pt x="446" y="746"/>
                </a:cubicBezTo>
                <a:cubicBezTo>
                  <a:pt x="443" y="728"/>
                  <a:pt x="438" y="711"/>
                  <a:pt x="433" y="694"/>
                </a:cubicBezTo>
                <a:cubicBezTo>
                  <a:pt x="429" y="680"/>
                  <a:pt x="423" y="656"/>
                  <a:pt x="409" y="652"/>
                </a:cubicBezTo>
                <a:close/>
                <a:moveTo>
                  <a:pt x="458" y="75"/>
                </a:moveTo>
                <a:cubicBezTo>
                  <a:pt x="461" y="79"/>
                  <a:pt x="471" y="64"/>
                  <a:pt x="476" y="56"/>
                </a:cubicBezTo>
                <a:cubicBezTo>
                  <a:pt x="482" y="49"/>
                  <a:pt x="488" y="41"/>
                  <a:pt x="493" y="32"/>
                </a:cubicBezTo>
                <a:cubicBezTo>
                  <a:pt x="499" y="22"/>
                  <a:pt x="505" y="11"/>
                  <a:pt x="51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473" y="10"/>
                  <a:pt x="470" y="20"/>
                  <a:pt x="467" y="30"/>
                </a:cubicBezTo>
                <a:cubicBezTo>
                  <a:pt x="463" y="44"/>
                  <a:pt x="454" y="71"/>
                  <a:pt x="458" y="75"/>
                </a:cubicBezTo>
                <a:close/>
                <a:moveTo>
                  <a:pt x="142" y="382"/>
                </a:moveTo>
                <a:cubicBezTo>
                  <a:pt x="142" y="382"/>
                  <a:pt x="141" y="382"/>
                  <a:pt x="141" y="382"/>
                </a:cubicBezTo>
                <a:cubicBezTo>
                  <a:pt x="139" y="380"/>
                  <a:pt x="136" y="381"/>
                  <a:pt x="133" y="382"/>
                </a:cubicBezTo>
                <a:cubicBezTo>
                  <a:pt x="120" y="387"/>
                  <a:pt x="109" y="402"/>
                  <a:pt x="100" y="415"/>
                </a:cubicBezTo>
                <a:cubicBezTo>
                  <a:pt x="89" y="432"/>
                  <a:pt x="73" y="468"/>
                  <a:pt x="76" y="474"/>
                </a:cubicBezTo>
                <a:cubicBezTo>
                  <a:pt x="79" y="480"/>
                  <a:pt x="117" y="456"/>
                  <a:pt x="132" y="435"/>
                </a:cubicBezTo>
                <a:cubicBezTo>
                  <a:pt x="140" y="424"/>
                  <a:pt x="155" y="402"/>
                  <a:pt x="146" y="387"/>
                </a:cubicBezTo>
                <a:cubicBezTo>
                  <a:pt x="145" y="385"/>
                  <a:pt x="144" y="383"/>
                  <a:pt x="142" y="382"/>
                </a:cubicBezTo>
                <a:close/>
                <a:moveTo>
                  <a:pt x="471" y="2035"/>
                </a:moveTo>
                <a:cubicBezTo>
                  <a:pt x="472" y="2021"/>
                  <a:pt x="473" y="1998"/>
                  <a:pt x="461" y="1991"/>
                </a:cubicBezTo>
                <a:cubicBezTo>
                  <a:pt x="456" y="1988"/>
                  <a:pt x="449" y="1990"/>
                  <a:pt x="445" y="1995"/>
                </a:cubicBezTo>
                <a:cubicBezTo>
                  <a:pt x="441" y="2000"/>
                  <a:pt x="439" y="2008"/>
                  <a:pt x="438" y="2015"/>
                </a:cubicBezTo>
                <a:cubicBezTo>
                  <a:pt x="439" y="2040"/>
                  <a:pt x="442" y="2065"/>
                  <a:pt x="445" y="2090"/>
                </a:cubicBezTo>
                <a:cubicBezTo>
                  <a:pt x="447" y="2100"/>
                  <a:pt x="448" y="2109"/>
                  <a:pt x="450" y="2119"/>
                </a:cubicBezTo>
                <a:cubicBezTo>
                  <a:pt x="451" y="2122"/>
                  <a:pt x="454" y="2141"/>
                  <a:pt x="458" y="2133"/>
                </a:cubicBezTo>
                <a:cubicBezTo>
                  <a:pt x="460" y="2128"/>
                  <a:pt x="461" y="2122"/>
                  <a:pt x="462" y="2117"/>
                </a:cubicBezTo>
                <a:cubicBezTo>
                  <a:pt x="464" y="2107"/>
                  <a:pt x="465" y="2097"/>
                  <a:pt x="466" y="2086"/>
                </a:cubicBezTo>
                <a:cubicBezTo>
                  <a:pt x="469" y="2069"/>
                  <a:pt x="471" y="2052"/>
                  <a:pt x="471" y="2035"/>
                </a:cubicBezTo>
                <a:close/>
                <a:moveTo>
                  <a:pt x="433" y="2106"/>
                </a:moveTo>
                <a:cubicBezTo>
                  <a:pt x="429" y="2091"/>
                  <a:pt x="423" y="2068"/>
                  <a:pt x="409" y="2063"/>
                </a:cubicBezTo>
                <a:cubicBezTo>
                  <a:pt x="405" y="2061"/>
                  <a:pt x="400" y="2062"/>
                  <a:pt x="397" y="2067"/>
                </a:cubicBezTo>
                <a:cubicBezTo>
                  <a:pt x="393" y="2072"/>
                  <a:pt x="393" y="2081"/>
                  <a:pt x="395" y="2088"/>
                </a:cubicBezTo>
                <a:cubicBezTo>
                  <a:pt x="401" y="2109"/>
                  <a:pt x="409" y="2129"/>
                  <a:pt x="419" y="2148"/>
                </a:cubicBezTo>
                <a:cubicBezTo>
                  <a:pt x="421" y="2151"/>
                  <a:pt x="423" y="2155"/>
                  <a:pt x="426" y="2159"/>
                </a:cubicBezTo>
                <a:cubicBezTo>
                  <a:pt x="447" y="2159"/>
                  <a:pt x="447" y="2159"/>
                  <a:pt x="447" y="2159"/>
                </a:cubicBezTo>
                <a:cubicBezTo>
                  <a:pt x="447" y="2158"/>
                  <a:pt x="446" y="2157"/>
                  <a:pt x="446" y="2157"/>
                </a:cubicBezTo>
                <a:cubicBezTo>
                  <a:pt x="443" y="2139"/>
                  <a:pt x="438" y="2122"/>
                  <a:pt x="433" y="2106"/>
                </a:cubicBezTo>
                <a:close/>
                <a:moveTo>
                  <a:pt x="521" y="2073"/>
                </a:moveTo>
                <a:cubicBezTo>
                  <a:pt x="521" y="2070"/>
                  <a:pt x="520" y="2067"/>
                  <a:pt x="519" y="2065"/>
                </a:cubicBezTo>
                <a:cubicBezTo>
                  <a:pt x="516" y="2062"/>
                  <a:pt x="513" y="2062"/>
                  <a:pt x="510" y="2063"/>
                </a:cubicBezTo>
                <a:cubicBezTo>
                  <a:pt x="503" y="2065"/>
                  <a:pt x="499" y="2071"/>
                  <a:pt x="495" y="2077"/>
                </a:cubicBezTo>
                <a:cubicBezTo>
                  <a:pt x="490" y="2085"/>
                  <a:pt x="485" y="2092"/>
                  <a:pt x="482" y="2101"/>
                </a:cubicBezTo>
                <a:cubicBezTo>
                  <a:pt x="476" y="2116"/>
                  <a:pt x="472" y="2131"/>
                  <a:pt x="467" y="2146"/>
                </a:cubicBezTo>
                <a:cubicBezTo>
                  <a:pt x="466" y="2150"/>
                  <a:pt x="465" y="2154"/>
                  <a:pt x="463" y="2159"/>
                </a:cubicBezTo>
                <a:cubicBezTo>
                  <a:pt x="486" y="2159"/>
                  <a:pt x="486" y="2159"/>
                  <a:pt x="486" y="2159"/>
                </a:cubicBezTo>
                <a:cubicBezTo>
                  <a:pt x="489" y="2155"/>
                  <a:pt x="491" y="2152"/>
                  <a:pt x="493" y="2149"/>
                </a:cubicBezTo>
                <a:cubicBezTo>
                  <a:pt x="500" y="2137"/>
                  <a:pt x="506" y="2125"/>
                  <a:pt x="512" y="2113"/>
                </a:cubicBezTo>
                <a:cubicBezTo>
                  <a:pt x="517" y="2100"/>
                  <a:pt x="523" y="2088"/>
                  <a:pt x="521" y="2073"/>
                </a:cubicBezTo>
                <a:close/>
                <a:moveTo>
                  <a:pt x="438" y="1535"/>
                </a:moveTo>
                <a:cubicBezTo>
                  <a:pt x="440" y="1537"/>
                  <a:pt x="442" y="1538"/>
                  <a:pt x="444" y="1539"/>
                </a:cubicBezTo>
                <a:cubicBezTo>
                  <a:pt x="445" y="1539"/>
                  <a:pt x="446" y="1539"/>
                  <a:pt x="447" y="1539"/>
                </a:cubicBezTo>
                <a:cubicBezTo>
                  <a:pt x="448" y="1539"/>
                  <a:pt x="449" y="1538"/>
                  <a:pt x="450" y="1537"/>
                </a:cubicBezTo>
                <a:cubicBezTo>
                  <a:pt x="454" y="1532"/>
                  <a:pt x="448" y="1519"/>
                  <a:pt x="447" y="1514"/>
                </a:cubicBezTo>
                <a:cubicBezTo>
                  <a:pt x="443" y="1505"/>
                  <a:pt x="439" y="1498"/>
                  <a:pt x="435" y="1490"/>
                </a:cubicBezTo>
                <a:cubicBezTo>
                  <a:pt x="429" y="1476"/>
                  <a:pt x="422" y="1463"/>
                  <a:pt x="413" y="1451"/>
                </a:cubicBezTo>
                <a:cubicBezTo>
                  <a:pt x="410" y="1447"/>
                  <a:pt x="406" y="1442"/>
                  <a:pt x="401" y="1440"/>
                </a:cubicBezTo>
                <a:cubicBezTo>
                  <a:pt x="396" y="1438"/>
                  <a:pt x="390" y="1440"/>
                  <a:pt x="387" y="1445"/>
                </a:cubicBezTo>
                <a:cubicBezTo>
                  <a:pt x="385" y="1449"/>
                  <a:pt x="384" y="1453"/>
                  <a:pt x="385" y="1457"/>
                </a:cubicBezTo>
                <a:cubicBezTo>
                  <a:pt x="385" y="1461"/>
                  <a:pt x="386" y="1465"/>
                  <a:pt x="387" y="1469"/>
                </a:cubicBezTo>
                <a:cubicBezTo>
                  <a:pt x="398" y="1498"/>
                  <a:pt x="418" y="1518"/>
                  <a:pt x="438" y="1535"/>
                </a:cubicBezTo>
                <a:close/>
                <a:moveTo>
                  <a:pt x="401" y="2146"/>
                </a:moveTo>
                <a:cubicBezTo>
                  <a:pt x="396" y="2144"/>
                  <a:pt x="390" y="2146"/>
                  <a:pt x="387" y="2151"/>
                </a:cubicBezTo>
                <a:cubicBezTo>
                  <a:pt x="386" y="2153"/>
                  <a:pt x="385" y="2156"/>
                  <a:pt x="385" y="2159"/>
                </a:cubicBezTo>
                <a:cubicBezTo>
                  <a:pt x="415" y="2159"/>
                  <a:pt x="415" y="2159"/>
                  <a:pt x="415" y="2159"/>
                </a:cubicBezTo>
                <a:cubicBezTo>
                  <a:pt x="414" y="2158"/>
                  <a:pt x="414" y="2158"/>
                  <a:pt x="413" y="2157"/>
                </a:cubicBezTo>
                <a:cubicBezTo>
                  <a:pt x="410" y="2152"/>
                  <a:pt x="406" y="2148"/>
                  <a:pt x="401" y="2146"/>
                </a:cubicBezTo>
                <a:close/>
                <a:moveTo>
                  <a:pt x="526" y="2149"/>
                </a:moveTo>
                <a:cubicBezTo>
                  <a:pt x="526" y="2149"/>
                  <a:pt x="525" y="2149"/>
                  <a:pt x="525" y="2148"/>
                </a:cubicBezTo>
                <a:cubicBezTo>
                  <a:pt x="523" y="2147"/>
                  <a:pt x="520" y="2147"/>
                  <a:pt x="517" y="2148"/>
                </a:cubicBezTo>
                <a:cubicBezTo>
                  <a:pt x="512" y="2151"/>
                  <a:pt x="507" y="2154"/>
                  <a:pt x="502" y="2159"/>
                </a:cubicBezTo>
                <a:cubicBezTo>
                  <a:pt x="532" y="2159"/>
                  <a:pt x="532" y="2159"/>
                  <a:pt x="532" y="2159"/>
                </a:cubicBezTo>
                <a:cubicBezTo>
                  <a:pt x="531" y="2157"/>
                  <a:pt x="531" y="2155"/>
                  <a:pt x="530" y="2153"/>
                </a:cubicBezTo>
                <a:cubicBezTo>
                  <a:pt x="529" y="2152"/>
                  <a:pt x="528" y="2150"/>
                  <a:pt x="526" y="2149"/>
                </a:cubicBezTo>
                <a:close/>
                <a:moveTo>
                  <a:pt x="35" y="381"/>
                </a:moveTo>
                <a:cubicBezTo>
                  <a:pt x="40" y="390"/>
                  <a:pt x="46" y="399"/>
                  <a:pt x="51" y="407"/>
                </a:cubicBezTo>
                <a:cubicBezTo>
                  <a:pt x="54" y="411"/>
                  <a:pt x="68" y="436"/>
                  <a:pt x="68" y="426"/>
                </a:cubicBezTo>
                <a:cubicBezTo>
                  <a:pt x="68" y="414"/>
                  <a:pt x="65" y="401"/>
                  <a:pt x="62" y="390"/>
                </a:cubicBezTo>
                <a:cubicBezTo>
                  <a:pt x="59" y="373"/>
                  <a:pt x="54" y="355"/>
                  <a:pt x="49" y="339"/>
                </a:cubicBezTo>
                <a:cubicBezTo>
                  <a:pt x="45" y="324"/>
                  <a:pt x="39" y="301"/>
                  <a:pt x="26" y="296"/>
                </a:cubicBezTo>
                <a:cubicBezTo>
                  <a:pt x="21" y="294"/>
                  <a:pt x="16" y="296"/>
                  <a:pt x="13" y="300"/>
                </a:cubicBezTo>
                <a:cubicBezTo>
                  <a:pt x="9" y="305"/>
                  <a:pt x="9" y="314"/>
                  <a:pt x="11" y="321"/>
                </a:cubicBezTo>
                <a:cubicBezTo>
                  <a:pt x="17" y="342"/>
                  <a:pt x="25" y="362"/>
                  <a:pt x="35" y="381"/>
                </a:cubicBezTo>
                <a:close/>
                <a:moveTo>
                  <a:pt x="526" y="1444"/>
                </a:moveTo>
                <a:cubicBezTo>
                  <a:pt x="526" y="1443"/>
                  <a:pt x="525" y="1443"/>
                  <a:pt x="525" y="1443"/>
                </a:cubicBezTo>
                <a:cubicBezTo>
                  <a:pt x="523" y="1442"/>
                  <a:pt x="520" y="1442"/>
                  <a:pt x="517" y="1443"/>
                </a:cubicBezTo>
                <a:cubicBezTo>
                  <a:pt x="504" y="1448"/>
                  <a:pt x="493" y="1463"/>
                  <a:pt x="484" y="1476"/>
                </a:cubicBezTo>
                <a:cubicBezTo>
                  <a:pt x="473" y="1493"/>
                  <a:pt x="457" y="1529"/>
                  <a:pt x="460" y="1536"/>
                </a:cubicBezTo>
                <a:cubicBezTo>
                  <a:pt x="463" y="1542"/>
                  <a:pt x="501" y="1517"/>
                  <a:pt x="516" y="1497"/>
                </a:cubicBezTo>
                <a:cubicBezTo>
                  <a:pt x="524" y="1485"/>
                  <a:pt x="539" y="1464"/>
                  <a:pt x="530" y="1448"/>
                </a:cubicBezTo>
                <a:cubicBezTo>
                  <a:pt x="529" y="1446"/>
                  <a:pt x="528" y="1445"/>
                  <a:pt x="526" y="1444"/>
                </a:cubicBezTo>
                <a:close/>
                <a:moveTo>
                  <a:pt x="526" y="738"/>
                </a:moveTo>
                <a:cubicBezTo>
                  <a:pt x="526" y="738"/>
                  <a:pt x="525" y="738"/>
                  <a:pt x="525" y="737"/>
                </a:cubicBezTo>
                <a:cubicBezTo>
                  <a:pt x="523" y="736"/>
                  <a:pt x="520" y="736"/>
                  <a:pt x="517" y="737"/>
                </a:cubicBezTo>
                <a:cubicBezTo>
                  <a:pt x="504" y="743"/>
                  <a:pt x="493" y="757"/>
                  <a:pt x="484" y="770"/>
                </a:cubicBezTo>
                <a:cubicBezTo>
                  <a:pt x="473" y="788"/>
                  <a:pt x="457" y="824"/>
                  <a:pt x="460" y="830"/>
                </a:cubicBezTo>
                <a:cubicBezTo>
                  <a:pt x="463" y="836"/>
                  <a:pt x="501" y="811"/>
                  <a:pt x="516" y="791"/>
                </a:cubicBezTo>
                <a:cubicBezTo>
                  <a:pt x="524" y="780"/>
                  <a:pt x="539" y="758"/>
                  <a:pt x="530" y="742"/>
                </a:cubicBezTo>
                <a:cubicBezTo>
                  <a:pt x="529" y="741"/>
                  <a:pt x="528" y="739"/>
                  <a:pt x="526" y="738"/>
                </a:cubicBezTo>
                <a:close/>
                <a:moveTo>
                  <a:pt x="51" y="1841"/>
                </a:moveTo>
                <a:cubicBezTo>
                  <a:pt x="45" y="1827"/>
                  <a:pt x="38" y="1814"/>
                  <a:pt x="29" y="1802"/>
                </a:cubicBezTo>
                <a:cubicBezTo>
                  <a:pt x="26" y="1797"/>
                  <a:pt x="22" y="1793"/>
                  <a:pt x="17" y="1791"/>
                </a:cubicBezTo>
                <a:cubicBezTo>
                  <a:pt x="12" y="1789"/>
                  <a:pt x="6" y="1791"/>
                  <a:pt x="3" y="1796"/>
                </a:cubicBezTo>
                <a:cubicBezTo>
                  <a:pt x="1" y="1800"/>
                  <a:pt x="0" y="1804"/>
                  <a:pt x="1" y="1808"/>
                </a:cubicBezTo>
                <a:cubicBezTo>
                  <a:pt x="1" y="1812"/>
                  <a:pt x="2" y="1816"/>
                  <a:pt x="3" y="1820"/>
                </a:cubicBezTo>
                <a:cubicBezTo>
                  <a:pt x="14" y="1849"/>
                  <a:pt x="34" y="1869"/>
                  <a:pt x="54" y="1886"/>
                </a:cubicBezTo>
                <a:cubicBezTo>
                  <a:pt x="56" y="1887"/>
                  <a:pt x="58" y="1889"/>
                  <a:pt x="60" y="1890"/>
                </a:cubicBezTo>
                <a:cubicBezTo>
                  <a:pt x="61" y="1890"/>
                  <a:pt x="62" y="1890"/>
                  <a:pt x="63" y="1890"/>
                </a:cubicBezTo>
                <a:cubicBezTo>
                  <a:pt x="64" y="1890"/>
                  <a:pt x="65" y="1889"/>
                  <a:pt x="66" y="1888"/>
                </a:cubicBezTo>
                <a:cubicBezTo>
                  <a:pt x="70" y="1883"/>
                  <a:pt x="64" y="1869"/>
                  <a:pt x="63" y="1865"/>
                </a:cubicBezTo>
                <a:cubicBezTo>
                  <a:pt x="59" y="1856"/>
                  <a:pt x="55" y="1849"/>
                  <a:pt x="51" y="1841"/>
                </a:cubicBezTo>
                <a:close/>
                <a:moveTo>
                  <a:pt x="3" y="1116"/>
                </a:moveTo>
                <a:cubicBezTo>
                  <a:pt x="14" y="1146"/>
                  <a:pt x="34" y="1165"/>
                  <a:pt x="54" y="1182"/>
                </a:cubicBezTo>
                <a:cubicBezTo>
                  <a:pt x="56" y="1184"/>
                  <a:pt x="58" y="1185"/>
                  <a:pt x="60" y="1186"/>
                </a:cubicBezTo>
                <a:cubicBezTo>
                  <a:pt x="61" y="1186"/>
                  <a:pt x="62" y="1186"/>
                  <a:pt x="63" y="1186"/>
                </a:cubicBezTo>
                <a:cubicBezTo>
                  <a:pt x="64" y="1186"/>
                  <a:pt x="65" y="1185"/>
                  <a:pt x="66" y="1184"/>
                </a:cubicBezTo>
                <a:cubicBezTo>
                  <a:pt x="70" y="1179"/>
                  <a:pt x="64" y="1166"/>
                  <a:pt x="63" y="1161"/>
                </a:cubicBezTo>
                <a:cubicBezTo>
                  <a:pt x="59" y="1153"/>
                  <a:pt x="55" y="1145"/>
                  <a:pt x="51" y="1137"/>
                </a:cubicBezTo>
                <a:cubicBezTo>
                  <a:pt x="45" y="1124"/>
                  <a:pt x="38" y="1110"/>
                  <a:pt x="29" y="1099"/>
                </a:cubicBezTo>
                <a:cubicBezTo>
                  <a:pt x="26" y="1094"/>
                  <a:pt x="22" y="1089"/>
                  <a:pt x="17" y="1087"/>
                </a:cubicBezTo>
                <a:cubicBezTo>
                  <a:pt x="12" y="1086"/>
                  <a:pt x="6" y="1087"/>
                  <a:pt x="3" y="1093"/>
                </a:cubicBezTo>
                <a:cubicBezTo>
                  <a:pt x="1" y="1096"/>
                  <a:pt x="0" y="1100"/>
                  <a:pt x="1" y="1104"/>
                </a:cubicBezTo>
                <a:cubicBezTo>
                  <a:pt x="1" y="1109"/>
                  <a:pt x="2" y="1112"/>
                  <a:pt x="3" y="1116"/>
                </a:cubicBezTo>
                <a:close/>
                <a:moveTo>
                  <a:pt x="49" y="1751"/>
                </a:moveTo>
                <a:cubicBezTo>
                  <a:pt x="45" y="1736"/>
                  <a:pt x="39" y="1713"/>
                  <a:pt x="26" y="1708"/>
                </a:cubicBezTo>
                <a:cubicBezTo>
                  <a:pt x="21" y="1706"/>
                  <a:pt x="16" y="1708"/>
                  <a:pt x="13" y="1712"/>
                </a:cubicBezTo>
                <a:cubicBezTo>
                  <a:pt x="9" y="1718"/>
                  <a:pt x="9" y="1726"/>
                  <a:pt x="11" y="1733"/>
                </a:cubicBezTo>
                <a:cubicBezTo>
                  <a:pt x="17" y="1754"/>
                  <a:pt x="25" y="1774"/>
                  <a:pt x="35" y="1793"/>
                </a:cubicBezTo>
                <a:cubicBezTo>
                  <a:pt x="40" y="1802"/>
                  <a:pt x="46" y="1811"/>
                  <a:pt x="51" y="1820"/>
                </a:cubicBezTo>
                <a:cubicBezTo>
                  <a:pt x="54" y="1824"/>
                  <a:pt x="68" y="1848"/>
                  <a:pt x="68" y="1838"/>
                </a:cubicBezTo>
                <a:cubicBezTo>
                  <a:pt x="68" y="1826"/>
                  <a:pt x="65" y="1813"/>
                  <a:pt x="62" y="1802"/>
                </a:cubicBezTo>
                <a:cubicBezTo>
                  <a:pt x="59" y="1785"/>
                  <a:pt x="54" y="1768"/>
                  <a:pt x="49" y="1751"/>
                </a:cubicBezTo>
                <a:close/>
                <a:moveTo>
                  <a:pt x="3" y="408"/>
                </a:moveTo>
                <a:cubicBezTo>
                  <a:pt x="14" y="437"/>
                  <a:pt x="34" y="457"/>
                  <a:pt x="54" y="474"/>
                </a:cubicBezTo>
                <a:cubicBezTo>
                  <a:pt x="56" y="475"/>
                  <a:pt x="58" y="477"/>
                  <a:pt x="60" y="478"/>
                </a:cubicBezTo>
                <a:cubicBezTo>
                  <a:pt x="61" y="478"/>
                  <a:pt x="62" y="478"/>
                  <a:pt x="63" y="478"/>
                </a:cubicBezTo>
                <a:cubicBezTo>
                  <a:pt x="64" y="478"/>
                  <a:pt x="65" y="477"/>
                  <a:pt x="66" y="476"/>
                </a:cubicBezTo>
                <a:cubicBezTo>
                  <a:pt x="70" y="471"/>
                  <a:pt x="64" y="457"/>
                  <a:pt x="63" y="453"/>
                </a:cubicBezTo>
                <a:cubicBezTo>
                  <a:pt x="59" y="444"/>
                  <a:pt x="55" y="436"/>
                  <a:pt x="51" y="429"/>
                </a:cubicBezTo>
                <a:cubicBezTo>
                  <a:pt x="45" y="415"/>
                  <a:pt x="38" y="402"/>
                  <a:pt x="29" y="390"/>
                </a:cubicBezTo>
                <a:cubicBezTo>
                  <a:pt x="26" y="385"/>
                  <a:pt x="22" y="381"/>
                  <a:pt x="17" y="379"/>
                </a:cubicBezTo>
                <a:cubicBezTo>
                  <a:pt x="12" y="377"/>
                  <a:pt x="6" y="379"/>
                  <a:pt x="3" y="384"/>
                </a:cubicBezTo>
                <a:cubicBezTo>
                  <a:pt x="1" y="387"/>
                  <a:pt x="0" y="392"/>
                  <a:pt x="1" y="396"/>
                </a:cubicBezTo>
                <a:cubicBezTo>
                  <a:pt x="1" y="400"/>
                  <a:pt x="2" y="404"/>
                  <a:pt x="3" y="408"/>
                </a:cubicBezTo>
                <a:close/>
                <a:moveTo>
                  <a:pt x="142" y="1794"/>
                </a:moveTo>
                <a:cubicBezTo>
                  <a:pt x="142" y="1794"/>
                  <a:pt x="141" y="1794"/>
                  <a:pt x="141" y="1794"/>
                </a:cubicBezTo>
                <a:cubicBezTo>
                  <a:pt x="139" y="1793"/>
                  <a:pt x="136" y="1793"/>
                  <a:pt x="133" y="1794"/>
                </a:cubicBezTo>
                <a:cubicBezTo>
                  <a:pt x="120" y="1799"/>
                  <a:pt x="109" y="1814"/>
                  <a:pt x="100" y="1827"/>
                </a:cubicBezTo>
                <a:cubicBezTo>
                  <a:pt x="89" y="1844"/>
                  <a:pt x="73" y="1880"/>
                  <a:pt x="76" y="1886"/>
                </a:cubicBezTo>
                <a:cubicBezTo>
                  <a:pt x="79" y="1893"/>
                  <a:pt x="117" y="1868"/>
                  <a:pt x="132" y="1847"/>
                </a:cubicBezTo>
                <a:cubicBezTo>
                  <a:pt x="140" y="1836"/>
                  <a:pt x="155" y="1815"/>
                  <a:pt x="146" y="1799"/>
                </a:cubicBezTo>
                <a:cubicBezTo>
                  <a:pt x="145" y="1797"/>
                  <a:pt x="144" y="1796"/>
                  <a:pt x="142" y="1794"/>
                </a:cubicBezTo>
                <a:close/>
                <a:moveTo>
                  <a:pt x="142" y="1091"/>
                </a:moveTo>
                <a:cubicBezTo>
                  <a:pt x="142" y="1091"/>
                  <a:pt x="141" y="1090"/>
                  <a:pt x="141" y="1090"/>
                </a:cubicBezTo>
                <a:cubicBezTo>
                  <a:pt x="139" y="1089"/>
                  <a:pt x="136" y="1089"/>
                  <a:pt x="133" y="1090"/>
                </a:cubicBezTo>
                <a:cubicBezTo>
                  <a:pt x="120" y="1095"/>
                  <a:pt x="109" y="1110"/>
                  <a:pt x="100" y="1123"/>
                </a:cubicBezTo>
                <a:cubicBezTo>
                  <a:pt x="89" y="1140"/>
                  <a:pt x="73" y="1176"/>
                  <a:pt x="76" y="1183"/>
                </a:cubicBezTo>
                <a:cubicBezTo>
                  <a:pt x="79" y="1189"/>
                  <a:pt x="117" y="1164"/>
                  <a:pt x="132" y="1144"/>
                </a:cubicBezTo>
                <a:cubicBezTo>
                  <a:pt x="140" y="1133"/>
                  <a:pt x="155" y="1111"/>
                  <a:pt x="146" y="1095"/>
                </a:cubicBezTo>
                <a:cubicBezTo>
                  <a:pt x="145" y="1093"/>
                  <a:pt x="144" y="1092"/>
                  <a:pt x="142" y="1091"/>
                </a:cubicBezTo>
                <a:close/>
                <a:moveTo>
                  <a:pt x="74" y="1778"/>
                </a:moveTo>
                <a:cubicBezTo>
                  <a:pt x="76" y="1773"/>
                  <a:pt x="77" y="1767"/>
                  <a:pt x="78" y="1762"/>
                </a:cubicBezTo>
                <a:cubicBezTo>
                  <a:pt x="80" y="1752"/>
                  <a:pt x="81" y="1742"/>
                  <a:pt x="82" y="1732"/>
                </a:cubicBezTo>
                <a:cubicBezTo>
                  <a:pt x="85" y="1715"/>
                  <a:pt x="87" y="1698"/>
                  <a:pt x="87" y="1681"/>
                </a:cubicBezTo>
                <a:cubicBezTo>
                  <a:pt x="88" y="1666"/>
                  <a:pt x="89" y="1644"/>
                  <a:pt x="77" y="1636"/>
                </a:cubicBezTo>
                <a:cubicBezTo>
                  <a:pt x="72" y="1633"/>
                  <a:pt x="65" y="1635"/>
                  <a:pt x="61" y="1640"/>
                </a:cubicBezTo>
                <a:cubicBezTo>
                  <a:pt x="57" y="1645"/>
                  <a:pt x="55" y="1653"/>
                  <a:pt x="54" y="1660"/>
                </a:cubicBezTo>
                <a:cubicBezTo>
                  <a:pt x="55" y="1685"/>
                  <a:pt x="58" y="1710"/>
                  <a:pt x="61" y="1735"/>
                </a:cubicBezTo>
                <a:cubicBezTo>
                  <a:pt x="63" y="1745"/>
                  <a:pt x="64" y="1755"/>
                  <a:pt x="66" y="1765"/>
                </a:cubicBezTo>
                <a:cubicBezTo>
                  <a:pt x="67" y="1768"/>
                  <a:pt x="70" y="1786"/>
                  <a:pt x="74" y="1778"/>
                </a:cubicBezTo>
                <a:close/>
                <a:moveTo>
                  <a:pt x="92" y="1819"/>
                </a:moveTo>
                <a:cubicBezTo>
                  <a:pt x="98" y="1811"/>
                  <a:pt x="104" y="1803"/>
                  <a:pt x="109" y="1794"/>
                </a:cubicBezTo>
                <a:cubicBezTo>
                  <a:pt x="116" y="1783"/>
                  <a:pt x="122" y="1771"/>
                  <a:pt x="128" y="1758"/>
                </a:cubicBezTo>
                <a:cubicBezTo>
                  <a:pt x="133" y="1746"/>
                  <a:pt x="139" y="1733"/>
                  <a:pt x="137" y="1718"/>
                </a:cubicBezTo>
                <a:cubicBezTo>
                  <a:pt x="137" y="1715"/>
                  <a:pt x="136" y="1712"/>
                  <a:pt x="135" y="1710"/>
                </a:cubicBezTo>
                <a:cubicBezTo>
                  <a:pt x="132" y="1707"/>
                  <a:pt x="129" y="1707"/>
                  <a:pt x="126" y="1708"/>
                </a:cubicBezTo>
                <a:cubicBezTo>
                  <a:pt x="119" y="1710"/>
                  <a:pt x="115" y="1716"/>
                  <a:pt x="111" y="1723"/>
                </a:cubicBezTo>
                <a:cubicBezTo>
                  <a:pt x="106" y="1730"/>
                  <a:pt x="101" y="1738"/>
                  <a:pt x="98" y="1747"/>
                </a:cubicBezTo>
                <a:cubicBezTo>
                  <a:pt x="92" y="1761"/>
                  <a:pt x="88" y="1777"/>
                  <a:pt x="83" y="1792"/>
                </a:cubicBezTo>
                <a:cubicBezTo>
                  <a:pt x="79" y="1807"/>
                  <a:pt x="70" y="1833"/>
                  <a:pt x="74" y="1837"/>
                </a:cubicBezTo>
                <a:cubicBezTo>
                  <a:pt x="77" y="1841"/>
                  <a:pt x="87" y="1826"/>
                  <a:pt x="92" y="181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218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1386">
          <p15:clr>
            <a:srgbClr val="F26B43"/>
          </p15:clr>
        </p15:guide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6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23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3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2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2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10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2124">
          <p15:clr>
            <a:srgbClr val="F26B43"/>
          </p15:clr>
        </p15:guide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5" pos="360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pos="5400">
          <p15:clr>
            <a:srgbClr val="F26B43"/>
          </p15:clr>
        </p15:guide>
        <p15:guide id="8" pos="244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4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7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1"/>
            <a:ext cx="8690740" cy="6858000"/>
          </a:xfrm>
          <a:custGeom>
            <a:avLst/>
            <a:gdLst/>
            <a:ahLst/>
            <a:cxnLst/>
            <a:rect l="0" t="0" r="r" b="b"/>
            <a:pathLst>
              <a:path w="2735" h="2158">
                <a:moveTo>
                  <a:pt x="708" y="118"/>
                </a:moveTo>
                <a:cubicBezTo>
                  <a:pt x="721" y="115"/>
                  <a:pt x="726" y="104"/>
                  <a:pt x="721" y="91"/>
                </a:cubicBezTo>
                <a:cubicBezTo>
                  <a:pt x="717" y="79"/>
                  <a:pt x="707" y="73"/>
                  <a:pt x="697" y="79"/>
                </a:cubicBezTo>
                <a:cubicBezTo>
                  <a:pt x="689" y="84"/>
                  <a:pt x="685" y="94"/>
                  <a:pt x="676" y="107"/>
                </a:cubicBezTo>
                <a:cubicBezTo>
                  <a:pt x="691" y="113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8" y="48"/>
                  <a:pt x="678" y="30"/>
                  <a:pt x="680" y="12"/>
                </a:cubicBezTo>
                <a:cubicBezTo>
                  <a:pt x="675" y="8"/>
                  <a:pt x="670" y="4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7"/>
                </a:cubicBezTo>
                <a:cubicBezTo>
                  <a:pt x="636" y="36"/>
                  <a:pt x="649" y="47"/>
                  <a:pt x="659" y="47"/>
                </a:cubicBezTo>
                <a:close/>
                <a:moveTo>
                  <a:pt x="584" y="210"/>
                </a:moveTo>
                <a:cubicBezTo>
                  <a:pt x="569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1"/>
                </a:cubicBezTo>
                <a:cubicBezTo>
                  <a:pt x="629" y="265"/>
                  <a:pt x="632" y="253"/>
                  <a:pt x="623" y="231"/>
                </a:cubicBezTo>
                <a:cubicBezTo>
                  <a:pt x="615" y="211"/>
                  <a:pt x="601" y="203"/>
                  <a:pt x="584" y="210"/>
                </a:cubicBezTo>
                <a:close/>
                <a:moveTo>
                  <a:pt x="603" y="153"/>
                </a:moveTo>
                <a:cubicBezTo>
                  <a:pt x="620" y="134"/>
                  <a:pt x="617" y="115"/>
                  <a:pt x="603" y="97"/>
                </a:cubicBezTo>
                <a:cubicBezTo>
                  <a:pt x="565" y="100"/>
                  <a:pt x="555" y="107"/>
                  <a:pt x="557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650" y="587"/>
                </a:moveTo>
                <a:cubicBezTo>
                  <a:pt x="663" y="606"/>
                  <a:pt x="676" y="608"/>
                  <a:pt x="708" y="594"/>
                </a:cubicBezTo>
                <a:cubicBezTo>
                  <a:pt x="713" y="582"/>
                  <a:pt x="718" y="570"/>
                  <a:pt x="723" y="557"/>
                </a:cubicBezTo>
                <a:cubicBezTo>
                  <a:pt x="693" y="530"/>
                  <a:pt x="671" y="526"/>
                  <a:pt x="654" y="540"/>
                </a:cubicBezTo>
                <a:cubicBezTo>
                  <a:pt x="642" y="550"/>
                  <a:pt x="640" y="572"/>
                  <a:pt x="650" y="587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696" y="211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6"/>
                  <a:pt x="655" y="223"/>
                  <a:pt x="675" y="223"/>
                </a:cubicBezTo>
                <a:cubicBezTo>
                  <a:pt x="682" y="223"/>
                  <a:pt x="693" y="217"/>
                  <a:pt x="696" y="211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5" y="868"/>
                  <a:pt x="573" y="840"/>
                </a:cubicBezTo>
                <a:cubicBezTo>
                  <a:pt x="571" y="812"/>
                  <a:pt x="564" y="786"/>
                  <a:pt x="534" y="776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6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75" y="446"/>
                </a:moveTo>
                <a:cubicBezTo>
                  <a:pt x="679" y="463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1"/>
                  <a:pt x="717" y="404"/>
                  <a:pt x="706" y="398"/>
                </a:cubicBezTo>
                <a:cubicBezTo>
                  <a:pt x="677" y="413"/>
                  <a:pt x="670" y="424"/>
                  <a:pt x="675" y="446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60"/>
                  <a:pt x="339" y="270"/>
                  <a:pt x="354" y="264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568" y="1184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4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4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8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2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9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6"/>
                  <a:pt x="261" y="1622"/>
                </a:cubicBezTo>
                <a:close/>
                <a:moveTo>
                  <a:pt x="532" y="275"/>
                </a:moveTo>
                <a:cubicBezTo>
                  <a:pt x="519" y="267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40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428" y="1104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6"/>
                  <a:pt x="396" y="1073"/>
                  <a:pt x="428" y="1104"/>
                </a:cubicBezTo>
                <a:close/>
                <a:moveTo>
                  <a:pt x="488" y="133"/>
                </a:moveTo>
                <a:cubicBezTo>
                  <a:pt x="503" y="100"/>
                  <a:pt x="504" y="82"/>
                  <a:pt x="487" y="75"/>
                </a:cubicBezTo>
                <a:cubicBezTo>
                  <a:pt x="475" y="69"/>
                  <a:pt x="456" y="70"/>
                  <a:pt x="444" y="75"/>
                </a:cubicBezTo>
                <a:cubicBezTo>
                  <a:pt x="428" y="82"/>
                  <a:pt x="432" y="100"/>
                  <a:pt x="436" y="114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29" y="20"/>
                </a:moveTo>
                <a:cubicBezTo>
                  <a:pt x="532" y="14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20"/>
                </a:cubicBezTo>
                <a:close/>
                <a:moveTo>
                  <a:pt x="992" y="117"/>
                </a:moveTo>
                <a:cubicBezTo>
                  <a:pt x="1013" y="151"/>
                  <a:pt x="1018" y="151"/>
                  <a:pt x="1047" y="123"/>
                </a:cubicBezTo>
                <a:cubicBezTo>
                  <a:pt x="1045" y="113"/>
                  <a:pt x="1041" y="102"/>
                  <a:pt x="1039" y="92"/>
                </a:cubicBezTo>
                <a:cubicBezTo>
                  <a:pt x="1016" y="89"/>
                  <a:pt x="1000" y="92"/>
                  <a:pt x="992" y="117"/>
                </a:cubicBezTo>
                <a:close/>
                <a:moveTo>
                  <a:pt x="660" y="936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3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6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1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1"/>
                  <a:pt x="245" y="1274"/>
                  <a:pt x="286" y="1280"/>
                </a:cubicBezTo>
                <a:cubicBezTo>
                  <a:pt x="301" y="1283"/>
                  <a:pt x="324" y="1270"/>
                  <a:pt x="335" y="1258"/>
                </a:cubicBezTo>
                <a:cubicBezTo>
                  <a:pt x="355" y="1236"/>
                  <a:pt x="343" y="1208"/>
                  <a:pt x="326" y="1192"/>
                </a:cubicBezTo>
                <a:close/>
                <a:moveTo>
                  <a:pt x="800" y="1502"/>
                </a:moveTo>
                <a:cubicBezTo>
                  <a:pt x="822" y="1449"/>
                  <a:pt x="818" y="1422"/>
                  <a:pt x="785" y="1404"/>
                </a:cubicBezTo>
                <a:cubicBezTo>
                  <a:pt x="756" y="1388"/>
                  <a:pt x="740" y="1399"/>
                  <a:pt x="710" y="1454"/>
                </a:cubicBezTo>
                <a:cubicBezTo>
                  <a:pt x="735" y="1510"/>
                  <a:pt x="740" y="1512"/>
                  <a:pt x="800" y="1502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9"/>
                </a:cubicBezTo>
                <a:cubicBezTo>
                  <a:pt x="798" y="417"/>
                  <a:pt x="785" y="429"/>
                  <a:pt x="791" y="450"/>
                </a:cubicBezTo>
                <a:cubicBezTo>
                  <a:pt x="795" y="467"/>
                  <a:pt x="808" y="472"/>
                  <a:pt x="824" y="466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1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2389" y="1989"/>
                </a:moveTo>
                <a:cubicBezTo>
                  <a:pt x="2406" y="1981"/>
                  <a:pt x="2409" y="1974"/>
                  <a:pt x="2405" y="1944"/>
                </a:cubicBezTo>
                <a:cubicBezTo>
                  <a:pt x="2383" y="1932"/>
                  <a:pt x="2374" y="1932"/>
                  <a:pt x="2363" y="1946"/>
                </a:cubicBezTo>
                <a:cubicBezTo>
                  <a:pt x="2353" y="1957"/>
                  <a:pt x="2350" y="1972"/>
                  <a:pt x="2357" y="1981"/>
                </a:cubicBezTo>
                <a:cubicBezTo>
                  <a:pt x="2365" y="1990"/>
                  <a:pt x="2376" y="1994"/>
                  <a:pt x="2389" y="1989"/>
                </a:cubicBezTo>
                <a:close/>
                <a:moveTo>
                  <a:pt x="2290" y="2006"/>
                </a:moveTo>
                <a:cubicBezTo>
                  <a:pt x="2292" y="1989"/>
                  <a:pt x="2283" y="1978"/>
                  <a:pt x="2268" y="1973"/>
                </a:cubicBezTo>
                <a:cubicBezTo>
                  <a:pt x="2248" y="1966"/>
                  <a:pt x="2237" y="1978"/>
                  <a:pt x="2222" y="1998"/>
                </a:cubicBezTo>
                <a:cubicBezTo>
                  <a:pt x="2224" y="2004"/>
                  <a:pt x="2227" y="2014"/>
                  <a:pt x="2229" y="2020"/>
                </a:cubicBezTo>
                <a:cubicBezTo>
                  <a:pt x="2260" y="2037"/>
                  <a:pt x="2277" y="2027"/>
                  <a:pt x="2290" y="2006"/>
                </a:cubicBezTo>
                <a:close/>
                <a:moveTo>
                  <a:pt x="1058" y="223"/>
                </a:moveTo>
                <a:cubicBezTo>
                  <a:pt x="1053" y="213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8"/>
                  <a:pt x="988" y="240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960" y="291"/>
                </a:moveTo>
                <a:cubicBezTo>
                  <a:pt x="960" y="307"/>
                  <a:pt x="960" y="320"/>
                  <a:pt x="959" y="333"/>
                </a:cubicBezTo>
                <a:cubicBezTo>
                  <a:pt x="973" y="343"/>
                  <a:pt x="986" y="355"/>
                  <a:pt x="998" y="339"/>
                </a:cubicBezTo>
                <a:cubicBezTo>
                  <a:pt x="1005" y="329"/>
                  <a:pt x="1008" y="314"/>
                  <a:pt x="1005" y="303"/>
                </a:cubicBezTo>
                <a:cubicBezTo>
                  <a:pt x="1000" y="284"/>
                  <a:pt x="982" y="287"/>
                  <a:pt x="960" y="291"/>
                </a:cubicBezTo>
                <a:close/>
                <a:moveTo>
                  <a:pt x="1013" y="51"/>
                </a:moveTo>
                <a:cubicBezTo>
                  <a:pt x="1029" y="44"/>
                  <a:pt x="1036" y="21"/>
                  <a:pt x="1029" y="4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56" y="10"/>
                  <a:pt x="955" y="21"/>
                  <a:pt x="960" y="32"/>
                </a:cubicBezTo>
                <a:cubicBezTo>
                  <a:pt x="967" y="50"/>
                  <a:pt x="995" y="60"/>
                  <a:pt x="1013" y="51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816" y="315"/>
                </a:moveTo>
                <a:cubicBezTo>
                  <a:pt x="822" y="328"/>
                  <a:pt x="843" y="336"/>
                  <a:pt x="856" y="331"/>
                </a:cubicBezTo>
                <a:cubicBezTo>
                  <a:pt x="869" y="326"/>
                  <a:pt x="875" y="308"/>
                  <a:pt x="869" y="291"/>
                </a:cubicBezTo>
                <a:cubicBezTo>
                  <a:pt x="864" y="275"/>
                  <a:pt x="847" y="269"/>
                  <a:pt x="831" y="275"/>
                </a:cubicBezTo>
                <a:cubicBezTo>
                  <a:pt x="816" y="281"/>
                  <a:pt x="809" y="300"/>
                  <a:pt x="816" y="315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3"/>
                  <a:pt x="805" y="103"/>
                  <a:pt x="792" y="92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774" y="237"/>
                </a:moveTo>
                <a:cubicBezTo>
                  <a:pt x="783" y="238"/>
                  <a:pt x="796" y="229"/>
                  <a:pt x="800" y="221"/>
                </a:cubicBezTo>
                <a:cubicBezTo>
                  <a:pt x="807" y="208"/>
                  <a:pt x="795" y="199"/>
                  <a:pt x="767" y="193"/>
                </a:cubicBezTo>
                <a:cubicBezTo>
                  <a:pt x="756" y="218"/>
                  <a:pt x="759" y="236"/>
                  <a:pt x="774" y="237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5"/>
                  <a:pt x="784" y="24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92" y="1232"/>
                </a:moveTo>
                <a:cubicBezTo>
                  <a:pt x="921" y="1235"/>
                  <a:pt x="955" y="1202"/>
                  <a:pt x="958" y="1169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5" y="1159"/>
                </a:cubicBezTo>
                <a:cubicBezTo>
                  <a:pt x="832" y="1189"/>
                  <a:pt x="863" y="1229"/>
                  <a:pt x="892" y="1232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7"/>
                </a:cubicBezTo>
                <a:cubicBezTo>
                  <a:pt x="916" y="415"/>
                  <a:pt x="929" y="405"/>
                  <a:pt x="930" y="383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7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7"/>
                  <a:pt x="887" y="109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4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2403" y="2047"/>
                </a:moveTo>
                <a:cubicBezTo>
                  <a:pt x="2395" y="2043"/>
                  <a:pt x="2384" y="2041"/>
                  <a:pt x="2377" y="2051"/>
                </a:cubicBezTo>
                <a:cubicBezTo>
                  <a:pt x="2367" y="2063"/>
                  <a:pt x="2370" y="2074"/>
                  <a:pt x="2382" y="2086"/>
                </a:cubicBezTo>
                <a:cubicBezTo>
                  <a:pt x="2389" y="2085"/>
                  <a:pt x="2398" y="2083"/>
                  <a:pt x="2407" y="2082"/>
                </a:cubicBezTo>
                <a:cubicBezTo>
                  <a:pt x="2410" y="2069"/>
                  <a:pt x="2419" y="2056"/>
                  <a:pt x="2403" y="2047"/>
                </a:cubicBezTo>
                <a:close/>
                <a:moveTo>
                  <a:pt x="1071" y="344"/>
                </a:moveTo>
                <a:cubicBezTo>
                  <a:pt x="1055" y="351"/>
                  <a:pt x="1042" y="378"/>
                  <a:pt x="1048" y="393"/>
                </a:cubicBezTo>
                <a:cubicBezTo>
                  <a:pt x="1054" y="409"/>
                  <a:pt x="1081" y="419"/>
                  <a:pt x="1099" y="411"/>
                </a:cubicBezTo>
                <a:cubicBezTo>
                  <a:pt x="1115" y="405"/>
                  <a:pt x="1122" y="387"/>
                  <a:pt x="1114" y="369"/>
                </a:cubicBezTo>
                <a:cubicBezTo>
                  <a:pt x="1106" y="350"/>
                  <a:pt x="1086" y="338"/>
                  <a:pt x="1071" y="344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2"/>
                </a:cubicBezTo>
                <a:cubicBezTo>
                  <a:pt x="920" y="1398"/>
                  <a:pt x="921" y="1411"/>
                  <a:pt x="920" y="1424"/>
                </a:cubicBezTo>
                <a:cubicBezTo>
                  <a:pt x="919" y="1458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1"/>
                  <a:pt x="1082" y="1422"/>
                  <a:pt x="1072" y="1395"/>
                </a:cubicBezTo>
                <a:cubicBezTo>
                  <a:pt x="1063" y="1368"/>
                  <a:pt x="1044" y="1357"/>
                  <a:pt x="1015" y="1361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4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9"/>
                  <a:pt x="1160" y="198"/>
                  <a:pt x="1142" y="194"/>
                </a:cubicBezTo>
                <a:close/>
                <a:moveTo>
                  <a:pt x="2081" y="2158"/>
                </a:moveTo>
                <a:cubicBezTo>
                  <a:pt x="2131" y="2158"/>
                  <a:pt x="2131" y="2158"/>
                  <a:pt x="2131" y="2158"/>
                </a:cubicBezTo>
                <a:cubicBezTo>
                  <a:pt x="2128" y="2154"/>
                  <a:pt x="2123" y="2149"/>
                  <a:pt x="2117" y="2142"/>
                </a:cubicBezTo>
                <a:cubicBezTo>
                  <a:pt x="2096" y="2145"/>
                  <a:pt x="2084" y="2149"/>
                  <a:pt x="2081" y="2158"/>
                </a:cubicBezTo>
                <a:close/>
                <a:moveTo>
                  <a:pt x="2183" y="2053"/>
                </a:moveTo>
                <a:cubicBezTo>
                  <a:pt x="2167" y="2044"/>
                  <a:pt x="2154" y="2047"/>
                  <a:pt x="2147" y="2060"/>
                </a:cubicBezTo>
                <a:cubicBezTo>
                  <a:pt x="2141" y="2073"/>
                  <a:pt x="2145" y="2091"/>
                  <a:pt x="2156" y="2097"/>
                </a:cubicBezTo>
                <a:cubicBezTo>
                  <a:pt x="2168" y="2104"/>
                  <a:pt x="2187" y="2098"/>
                  <a:pt x="2194" y="2085"/>
                </a:cubicBezTo>
                <a:cubicBezTo>
                  <a:pt x="2201" y="2074"/>
                  <a:pt x="2196" y="2061"/>
                  <a:pt x="2183" y="2053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5" y="131"/>
                  <a:pt x="1168" y="123"/>
                </a:cubicBezTo>
                <a:cubicBezTo>
                  <a:pt x="1183" y="115"/>
                  <a:pt x="1194" y="104"/>
                  <a:pt x="1192" y="85"/>
                </a:cubicBezTo>
                <a:cubicBezTo>
                  <a:pt x="1189" y="67"/>
                  <a:pt x="1178" y="62"/>
                  <a:pt x="1139" y="60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90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3"/>
                  <a:pt x="1043" y="1730"/>
                  <a:pt x="1045" y="1698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5" y="1630"/>
                  <a:pt x="743" y="1659"/>
                  <a:pt x="780" y="1667"/>
                </a:cubicBezTo>
                <a:cubicBezTo>
                  <a:pt x="808" y="1674"/>
                  <a:pt x="826" y="1658"/>
                  <a:pt x="830" y="1629"/>
                </a:cubicBezTo>
                <a:close/>
                <a:moveTo>
                  <a:pt x="691" y="1718"/>
                </a:moveTo>
                <a:cubicBezTo>
                  <a:pt x="673" y="1730"/>
                  <a:pt x="653" y="1744"/>
                  <a:pt x="634" y="1756"/>
                </a:cubicBezTo>
                <a:cubicBezTo>
                  <a:pt x="635" y="1812"/>
                  <a:pt x="647" y="1831"/>
                  <a:pt x="684" y="1840"/>
                </a:cubicBezTo>
                <a:cubicBezTo>
                  <a:pt x="713" y="1847"/>
                  <a:pt x="732" y="1834"/>
                  <a:pt x="742" y="1808"/>
                </a:cubicBezTo>
                <a:cubicBezTo>
                  <a:pt x="754" y="1777"/>
                  <a:pt x="735" y="1743"/>
                  <a:pt x="691" y="1718"/>
                </a:cubicBezTo>
                <a:close/>
                <a:moveTo>
                  <a:pt x="811" y="1944"/>
                </a:moveTo>
                <a:cubicBezTo>
                  <a:pt x="818" y="1971"/>
                  <a:pt x="849" y="1991"/>
                  <a:pt x="879" y="1987"/>
                </a:cubicBezTo>
                <a:cubicBezTo>
                  <a:pt x="919" y="1982"/>
                  <a:pt x="931" y="1964"/>
                  <a:pt x="935" y="1904"/>
                </a:cubicBezTo>
                <a:cubicBezTo>
                  <a:pt x="921" y="1888"/>
                  <a:pt x="906" y="1871"/>
                  <a:pt x="890" y="1852"/>
                </a:cubicBezTo>
                <a:cubicBezTo>
                  <a:pt x="826" y="1878"/>
                  <a:pt x="803" y="1907"/>
                  <a:pt x="811" y="1944"/>
                </a:cubicBezTo>
                <a:close/>
                <a:moveTo>
                  <a:pt x="2332" y="2152"/>
                </a:moveTo>
                <a:cubicBezTo>
                  <a:pt x="2330" y="2154"/>
                  <a:pt x="2328" y="2156"/>
                  <a:pt x="2327" y="2158"/>
                </a:cubicBezTo>
                <a:cubicBezTo>
                  <a:pt x="2364" y="2158"/>
                  <a:pt x="2364" y="2158"/>
                  <a:pt x="2364" y="2158"/>
                </a:cubicBezTo>
                <a:cubicBezTo>
                  <a:pt x="2349" y="2144"/>
                  <a:pt x="2341" y="2143"/>
                  <a:pt x="2332" y="2152"/>
                </a:cubicBezTo>
                <a:close/>
                <a:moveTo>
                  <a:pt x="2526" y="2116"/>
                </a:moveTo>
                <a:cubicBezTo>
                  <a:pt x="2522" y="2126"/>
                  <a:pt x="2526" y="2135"/>
                  <a:pt x="2536" y="2138"/>
                </a:cubicBezTo>
                <a:cubicBezTo>
                  <a:pt x="2543" y="2140"/>
                  <a:pt x="2555" y="2142"/>
                  <a:pt x="2560" y="2138"/>
                </a:cubicBezTo>
                <a:cubicBezTo>
                  <a:pt x="2573" y="2127"/>
                  <a:pt x="2570" y="2114"/>
                  <a:pt x="2560" y="2101"/>
                </a:cubicBezTo>
                <a:cubicBezTo>
                  <a:pt x="2545" y="2098"/>
                  <a:pt x="2532" y="2100"/>
                  <a:pt x="2526" y="2116"/>
                </a:cubicBezTo>
                <a:close/>
                <a:moveTo>
                  <a:pt x="2508" y="1948"/>
                </a:moveTo>
                <a:cubicBezTo>
                  <a:pt x="2494" y="1944"/>
                  <a:pt x="2478" y="1956"/>
                  <a:pt x="2474" y="1973"/>
                </a:cubicBezTo>
                <a:cubicBezTo>
                  <a:pt x="2471" y="1987"/>
                  <a:pt x="2472" y="1999"/>
                  <a:pt x="2482" y="2009"/>
                </a:cubicBezTo>
                <a:cubicBezTo>
                  <a:pt x="2491" y="2011"/>
                  <a:pt x="2500" y="2013"/>
                  <a:pt x="2512" y="2015"/>
                </a:cubicBezTo>
                <a:cubicBezTo>
                  <a:pt x="2518" y="2006"/>
                  <a:pt x="2527" y="1998"/>
                  <a:pt x="2530" y="1987"/>
                </a:cubicBezTo>
                <a:cubicBezTo>
                  <a:pt x="2536" y="1971"/>
                  <a:pt x="2524" y="1952"/>
                  <a:pt x="2508" y="1948"/>
                </a:cubicBezTo>
                <a:close/>
                <a:moveTo>
                  <a:pt x="2614" y="2012"/>
                </a:moveTo>
                <a:cubicBezTo>
                  <a:pt x="2600" y="2018"/>
                  <a:pt x="2593" y="2030"/>
                  <a:pt x="2597" y="2042"/>
                </a:cubicBezTo>
                <a:cubicBezTo>
                  <a:pt x="2602" y="2060"/>
                  <a:pt x="2611" y="2065"/>
                  <a:pt x="2638" y="2061"/>
                </a:cubicBezTo>
                <a:cubicBezTo>
                  <a:pt x="2642" y="2052"/>
                  <a:pt x="2646" y="2042"/>
                  <a:pt x="2651" y="2034"/>
                </a:cubicBezTo>
                <a:cubicBezTo>
                  <a:pt x="2639" y="2011"/>
                  <a:pt x="2630" y="2006"/>
                  <a:pt x="2614" y="2012"/>
                </a:cubicBezTo>
                <a:close/>
                <a:moveTo>
                  <a:pt x="335" y="125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3"/>
                  <a:pt x="336" y="34"/>
                  <a:pt x="318" y="45"/>
                </a:cubicBezTo>
                <a:cubicBezTo>
                  <a:pt x="295" y="60"/>
                  <a:pt x="297" y="82"/>
                  <a:pt x="306" y="114"/>
                </a:cubicBezTo>
                <a:cubicBezTo>
                  <a:pt x="314" y="117"/>
                  <a:pt x="327" y="122"/>
                  <a:pt x="335" y="125"/>
                </a:cubicBezTo>
                <a:close/>
                <a:moveTo>
                  <a:pt x="2330" y="2087"/>
                </a:moveTo>
                <a:cubicBezTo>
                  <a:pt x="2327" y="2077"/>
                  <a:pt x="2318" y="2066"/>
                  <a:pt x="2309" y="2061"/>
                </a:cubicBezTo>
                <a:cubicBezTo>
                  <a:pt x="2298" y="2055"/>
                  <a:pt x="2289" y="2066"/>
                  <a:pt x="2283" y="2075"/>
                </a:cubicBezTo>
                <a:cubicBezTo>
                  <a:pt x="2275" y="2085"/>
                  <a:pt x="2280" y="2099"/>
                  <a:pt x="2295" y="2115"/>
                </a:cubicBezTo>
                <a:cubicBezTo>
                  <a:pt x="2322" y="2107"/>
                  <a:pt x="2333" y="2100"/>
                  <a:pt x="2330" y="2087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7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2"/>
                  <a:pt x="702" y="2084"/>
                  <a:pt x="676" y="2079"/>
                </a:cubicBezTo>
                <a:close/>
                <a:moveTo>
                  <a:pt x="2234" y="2109"/>
                </a:moveTo>
                <a:cubicBezTo>
                  <a:pt x="2221" y="2110"/>
                  <a:pt x="2216" y="2119"/>
                  <a:pt x="2213" y="2132"/>
                </a:cubicBezTo>
                <a:cubicBezTo>
                  <a:pt x="2220" y="2146"/>
                  <a:pt x="2230" y="2154"/>
                  <a:pt x="2244" y="2151"/>
                </a:cubicBezTo>
                <a:cubicBezTo>
                  <a:pt x="2257" y="2147"/>
                  <a:pt x="2261" y="2136"/>
                  <a:pt x="2262" y="2124"/>
                </a:cubicBezTo>
                <a:cubicBezTo>
                  <a:pt x="2257" y="2110"/>
                  <a:pt x="2247" y="2107"/>
                  <a:pt x="2234" y="2109"/>
                </a:cubicBezTo>
                <a:close/>
                <a:moveTo>
                  <a:pt x="2443" y="2140"/>
                </a:moveTo>
                <a:cubicBezTo>
                  <a:pt x="2438" y="2139"/>
                  <a:pt x="2427" y="2144"/>
                  <a:pt x="2425" y="2149"/>
                </a:cubicBezTo>
                <a:cubicBezTo>
                  <a:pt x="2424" y="2152"/>
                  <a:pt x="2424" y="2155"/>
                  <a:pt x="2423" y="2158"/>
                </a:cubicBezTo>
                <a:cubicBezTo>
                  <a:pt x="2457" y="2158"/>
                  <a:pt x="2457" y="2158"/>
                  <a:pt x="2457" y="2158"/>
                </a:cubicBezTo>
                <a:cubicBezTo>
                  <a:pt x="2457" y="2150"/>
                  <a:pt x="2455" y="2142"/>
                  <a:pt x="2443" y="2140"/>
                </a:cubicBezTo>
                <a:close/>
                <a:moveTo>
                  <a:pt x="2461" y="2045"/>
                </a:moveTo>
                <a:cubicBezTo>
                  <a:pt x="2442" y="2056"/>
                  <a:pt x="2445" y="2074"/>
                  <a:pt x="2449" y="2094"/>
                </a:cubicBezTo>
                <a:cubicBezTo>
                  <a:pt x="2466" y="2100"/>
                  <a:pt x="2480" y="2104"/>
                  <a:pt x="2490" y="2088"/>
                </a:cubicBezTo>
                <a:cubicBezTo>
                  <a:pt x="2497" y="2078"/>
                  <a:pt x="2499" y="2066"/>
                  <a:pt x="2489" y="2056"/>
                </a:cubicBezTo>
                <a:cubicBezTo>
                  <a:pt x="2481" y="2048"/>
                  <a:pt x="2473" y="2039"/>
                  <a:pt x="2461" y="2045"/>
                </a:cubicBezTo>
                <a:close/>
                <a:moveTo>
                  <a:pt x="2728" y="2125"/>
                </a:moveTo>
                <a:cubicBezTo>
                  <a:pt x="2721" y="2113"/>
                  <a:pt x="2710" y="2107"/>
                  <a:pt x="2696" y="2110"/>
                </a:cubicBezTo>
                <a:cubicBezTo>
                  <a:pt x="2679" y="2114"/>
                  <a:pt x="2674" y="2123"/>
                  <a:pt x="2674" y="2154"/>
                </a:cubicBezTo>
                <a:cubicBezTo>
                  <a:pt x="2676" y="2156"/>
                  <a:pt x="2679" y="2157"/>
                  <a:pt x="2681" y="2158"/>
                </a:cubicBezTo>
                <a:cubicBezTo>
                  <a:pt x="2725" y="2158"/>
                  <a:pt x="2725" y="2158"/>
                  <a:pt x="2725" y="2158"/>
                </a:cubicBezTo>
                <a:cubicBezTo>
                  <a:pt x="2733" y="2150"/>
                  <a:pt x="2735" y="2136"/>
                  <a:pt x="2728" y="2125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3"/>
                  <a:pt x="18" y="1835"/>
                  <a:pt x="0" y="1832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9"/>
                </a:cubicBezTo>
                <a:cubicBezTo>
                  <a:pt x="18" y="1503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36" y="848"/>
                </a:moveTo>
                <a:cubicBezTo>
                  <a:pt x="41" y="823"/>
                  <a:pt x="23" y="790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14" y="1944"/>
                </a:moveTo>
                <a:cubicBezTo>
                  <a:pt x="91" y="1967"/>
                  <a:pt x="95" y="1991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9"/>
                  <a:pt x="208" y="1981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00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100" y="2120"/>
                </a:cubicBezTo>
                <a:close/>
                <a:moveTo>
                  <a:pt x="15" y="1041"/>
                </a:moveTo>
                <a:cubicBezTo>
                  <a:pt x="10" y="1065"/>
                  <a:pt x="27" y="1095"/>
                  <a:pt x="48" y="1099"/>
                </a:cubicBezTo>
                <a:cubicBezTo>
                  <a:pt x="76" y="1106"/>
                  <a:pt x="109" y="1084"/>
                  <a:pt x="114" y="1056"/>
                </a:cubicBezTo>
                <a:cubicBezTo>
                  <a:pt x="118" y="1031"/>
                  <a:pt x="94" y="1002"/>
                  <a:pt x="68" y="1000"/>
                </a:cubicBezTo>
                <a:cubicBezTo>
                  <a:pt x="45" y="998"/>
                  <a:pt x="19" y="1017"/>
                  <a:pt x="15" y="1041"/>
                </a:cubicBezTo>
                <a:close/>
                <a:moveTo>
                  <a:pt x="96" y="1272"/>
                </a:moveTo>
                <a:cubicBezTo>
                  <a:pt x="29" y="1286"/>
                  <a:pt x="15" y="1296"/>
                  <a:pt x="21" y="1326"/>
                </a:cubicBezTo>
                <a:cubicBezTo>
                  <a:pt x="28" y="1361"/>
                  <a:pt x="56" y="1368"/>
                  <a:pt x="126" y="1348"/>
                </a:cubicBezTo>
                <a:cubicBezTo>
                  <a:pt x="123" y="1317"/>
                  <a:pt x="131" y="1286"/>
                  <a:pt x="96" y="1272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9"/>
                  <a:pt x="179" y="1496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5"/>
                  <a:pt x="315" y="710"/>
                  <a:pt x="269" y="704"/>
                </a:cubicBezTo>
                <a:cubicBezTo>
                  <a:pt x="234" y="700"/>
                  <a:pt x="191" y="734"/>
                  <a:pt x="187" y="769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106" y="1774"/>
                </a:moveTo>
                <a:cubicBezTo>
                  <a:pt x="139" y="1787"/>
                  <a:pt x="162" y="1773"/>
                  <a:pt x="183" y="1724"/>
                </a:cubicBezTo>
                <a:cubicBezTo>
                  <a:pt x="167" y="1684"/>
                  <a:pt x="136" y="1674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70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5"/>
                </a:cubicBezTo>
                <a:cubicBezTo>
                  <a:pt x="527" y="1219"/>
                  <a:pt x="493" y="1227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370" y="1504"/>
                </a:moveTo>
                <a:cubicBezTo>
                  <a:pt x="400" y="1542"/>
                  <a:pt x="430" y="1552"/>
                  <a:pt x="443" y="1528"/>
                </a:cubicBezTo>
                <a:cubicBezTo>
                  <a:pt x="450" y="1515"/>
                  <a:pt x="448" y="1489"/>
                  <a:pt x="439" y="1476"/>
                </a:cubicBezTo>
                <a:cubicBezTo>
                  <a:pt x="424" y="1456"/>
                  <a:pt x="400" y="1467"/>
                  <a:pt x="370" y="15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2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649" y="1477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6"/>
                  <a:pt x="647" y="1500"/>
                  <a:pt x="649" y="1477"/>
                </a:cubicBezTo>
                <a:close/>
                <a:moveTo>
                  <a:pt x="305" y="1361"/>
                </a:moveTo>
                <a:cubicBezTo>
                  <a:pt x="285" y="1369"/>
                  <a:pt x="263" y="1378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1"/>
                  <a:pt x="350" y="1411"/>
                  <a:pt x="305" y="1361"/>
                </a:cubicBezTo>
                <a:close/>
                <a:moveTo>
                  <a:pt x="344" y="1021"/>
                </a:moveTo>
                <a:cubicBezTo>
                  <a:pt x="345" y="992"/>
                  <a:pt x="316" y="963"/>
                  <a:pt x="284" y="960"/>
                </a:cubicBezTo>
                <a:cubicBezTo>
                  <a:pt x="248" y="958"/>
                  <a:pt x="218" y="983"/>
                  <a:pt x="215" y="1019"/>
                </a:cubicBezTo>
                <a:cubicBezTo>
                  <a:pt x="212" y="1053"/>
                  <a:pt x="239" y="1086"/>
                  <a:pt x="273" y="1088"/>
                </a:cubicBezTo>
                <a:cubicBezTo>
                  <a:pt x="307" y="1090"/>
                  <a:pt x="343" y="1056"/>
                  <a:pt x="344" y="1021"/>
                </a:cubicBezTo>
                <a:close/>
                <a:moveTo>
                  <a:pt x="370" y="1800"/>
                </a:moveTo>
                <a:cubicBezTo>
                  <a:pt x="372" y="1771"/>
                  <a:pt x="357" y="1757"/>
                  <a:pt x="317" y="1754"/>
                </a:cubicBezTo>
                <a:cubicBezTo>
                  <a:pt x="280" y="1751"/>
                  <a:pt x="258" y="1766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70" y="1800"/>
                </a:cubicBezTo>
                <a:close/>
                <a:moveTo>
                  <a:pt x="330" y="2158"/>
                </a:moveTo>
                <a:cubicBezTo>
                  <a:pt x="390" y="2158"/>
                  <a:pt x="390" y="2158"/>
                  <a:pt x="390" y="2158"/>
                </a:cubicBezTo>
                <a:cubicBezTo>
                  <a:pt x="384" y="2157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6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7"/>
                </a:cubicBezTo>
                <a:cubicBezTo>
                  <a:pt x="361" y="1914"/>
                  <a:pt x="344" y="1909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72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1386">
          <p15:clr>
            <a:srgbClr val="F26B43"/>
          </p15:clr>
        </p15:guide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5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  <p:sldLayoutId id="2147484091" r:id="rId14"/>
    <p:sldLayoutId id="2147484092" r:id="rId15"/>
    <p:sldLayoutId id="2147484093" r:id="rId16"/>
    <p:sldLayoutId id="21474840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7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FCE85D9-CBA9-49B6-A647-8C56FFCD2BAB}"/>
              </a:ext>
            </a:extLst>
          </p:cNvPr>
          <p:cNvGrpSpPr/>
          <p:nvPr/>
        </p:nvGrpSpPr>
        <p:grpSpPr>
          <a:xfrm>
            <a:off x="0" y="0"/>
            <a:ext cx="8763000" cy="5562600"/>
            <a:chOff x="0" y="0"/>
            <a:chExt cx="8763000" cy="55626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D028912-CB7E-4B01-9664-D6011C926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8763000" cy="5562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E07DCCF-B439-43BC-B45B-2EAB74AEC4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09"/>
            <a:stretch/>
          </p:blipFill>
          <p:spPr>
            <a:xfrm>
              <a:off x="0" y="1447800"/>
              <a:ext cx="8763000" cy="409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1022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6327" y="482025"/>
            <a:ext cx="3977371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অর্থের সময় মূল্যের সংজ্ঞাঃ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133600"/>
            <a:ext cx="7391400" cy="1815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 পরিবর্তনের সাথে সাথে অর্থের মূল্যের যে পরিবর্তন হয় তাকে অর্থের সময় মূল্য বলা হয়।</a:t>
            </a:r>
          </a:p>
          <a:p>
            <a:pPr algn="just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 আজকের ১,০০০ টাকা ১ বছর পরে বৃদ্ধি পেয়ে ১,১০০ বা ১,২০০ টাকা হতে পারে।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7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5240"/>
            <a:ext cx="4572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অর্থের সময় মূল্যের শ্রেণিবিভাগ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5" name="Freeform 4"/>
          <p:cNvSpPr/>
          <p:nvPr/>
        </p:nvSpPr>
        <p:spPr>
          <a:xfrm>
            <a:off x="3124194" y="1447800"/>
            <a:ext cx="2895611" cy="748592"/>
          </a:xfrm>
          <a:custGeom>
            <a:avLst/>
            <a:gdLst>
              <a:gd name="connsiteX0" fmla="*/ 0 w 2895611"/>
              <a:gd name="connsiteY0" fmla="*/ 105221 h 1052214"/>
              <a:gd name="connsiteX1" fmla="*/ 105221 w 2895611"/>
              <a:gd name="connsiteY1" fmla="*/ 0 h 1052214"/>
              <a:gd name="connsiteX2" fmla="*/ 2790390 w 2895611"/>
              <a:gd name="connsiteY2" fmla="*/ 0 h 1052214"/>
              <a:gd name="connsiteX3" fmla="*/ 2895611 w 2895611"/>
              <a:gd name="connsiteY3" fmla="*/ 105221 h 1052214"/>
              <a:gd name="connsiteX4" fmla="*/ 2895611 w 2895611"/>
              <a:gd name="connsiteY4" fmla="*/ 946993 h 1052214"/>
              <a:gd name="connsiteX5" fmla="*/ 2790390 w 2895611"/>
              <a:gd name="connsiteY5" fmla="*/ 1052214 h 1052214"/>
              <a:gd name="connsiteX6" fmla="*/ 105221 w 2895611"/>
              <a:gd name="connsiteY6" fmla="*/ 1052214 h 1052214"/>
              <a:gd name="connsiteX7" fmla="*/ 0 w 2895611"/>
              <a:gd name="connsiteY7" fmla="*/ 946993 h 1052214"/>
              <a:gd name="connsiteX8" fmla="*/ 0 w 2895611"/>
              <a:gd name="connsiteY8" fmla="*/ 105221 h 105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5611" h="1052214">
                <a:moveTo>
                  <a:pt x="0" y="105221"/>
                </a:moveTo>
                <a:cubicBezTo>
                  <a:pt x="0" y="47109"/>
                  <a:pt x="47109" y="0"/>
                  <a:pt x="105221" y="0"/>
                </a:cubicBezTo>
                <a:lnTo>
                  <a:pt x="2790390" y="0"/>
                </a:lnTo>
                <a:cubicBezTo>
                  <a:pt x="2848502" y="0"/>
                  <a:pt x="2895611" y="47109"/>
                  <a:pt x="2895611" y="105221"/>
                </a:cubicBezTo>
                <a:lnTo>
                  <a:pt x="2895611" y="946993"/>
                </a:lnTo>
                <a:cubicBezTo>
                  <a:pt x="2895611" y="1005105"/>
                  <a:pt x="2848502" y="1052214"/>
                  <a:pt x="2790390" y="1052214"/>
                </a:cubicBezTo>
                <a:lnTo>
                  <a:pt x="105221" y="1052214"/>
                </a:lnTo>
                <a:cubicBezTo>
                  <a:pt x="47109" y="1052214"/>
                  <a:pt x="0" y="1005105"/>
                  <a:pt x="0" y="946993"/>
                </a:cubicBezTo>
                <a:lnTo>
                  <a:pt x="0" y="1052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738" tIns="152738" rIns="152738" bIns="152738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অর্থের সময় মূল্য</a:t>
            </a:r>
            <a:endParaRPr lang="en-US" sz="3200" kern="1200" dirty="0"/>
          </a:p>
        </p:txBody>
      </p:sp>
      <p:sp>
        <p:nvSpPr>
          <p:cNvPr id="6" name="Freeform 5"/>
          <p:cNvSpPr/>
          <p:nvPr/>
        </p:nvSpPr>
        <p:spPr>
          <a:xfrm rot="3600000">
            <a:off x="4892523" y="3135218"/>
            <a:ext cx="1096445" cy="368275"/>
          </a:xfrm>
          <a:custGeom>
            <a:avLst/>
            <a:gdLst>
              <a:gd name="connsiteX0" fmla="*/ 0 w 1096445"/>
              <a:gd name="connsiteY0" fmla="*/ 184138 h 368275"/>
              <a:gd name="connsiteX1" fmla="*/ 184138 w 1096445"/>
              <a:gd name="connsiteY1" fmla="*/ 0 h 368275"/>
              <a:gd name="connsiteX2" fmla="*/ 184138 w 1096445"/>
              <a:gd name="connsiteY2" fmla="*/ 73655 h 368275"/>
              <a:gd name="connsiteX3" fmla="*/ 912308 w 1096445"/>
              <a:gd name="connsiteY3" fmla="*/ 73655 h 368275"/>
              <a:gd name="connsiteX4" fmla="*/ 912308 w 1096445"/>
              <a:gd name="connsiteY4" fmla="*/ 0 h 368275"/>
              <a:gd name="connsiteX5" fmla="*/ 1096445 w 1096445"/>
              <a:gd name="connsiteY5" fmla="*/ 184138 h 368275"/>
              <a:gd name="connsiteX6" fmla="*/ 912308 w 1096445"/>
              <a:gd name="connsiteY6" fmla="*/ 368275 h 368275"/>
              <a:gd name="connsiteX7" fmla="*/ 912308 w 1096445"/>
              <a:gd name="connsiteY7" fmla="*/ 294620 h 368275"/>
              <a:gd name="connsiteX8" fmla="*/ 184138 w 1096445"/>
              <a:gd name="connsiteY8" fmla="*/ 294620 h 368275"/>
              <a:gd name="connsiteX9" fmla="*/ 184138 w 1096445"/>
              <a:gd name="connsiteY9" fmla="*/ 368275 h 368275"/>
              <a:gd name="connsiteX10" fmla="*/ 0 w 1096445"/>
              <a:gd name="connsiteY10" fmla="*/ 184138 h 3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6445" h="368275">
                <a:moveTo>
                  <a:pt x="0" y="184138"/>
                </a:moveTo>
                <a:lnTo>
                  <a:pt x="184138" y="0"/>
                </a:lnTo>
                <a:lnTo>
                  <a:pt x="184138" y="73655"/>
                </a:lnTo>
                <a:lnTo>
                  <a:pt x="912308" y="73655"/>
                </a:lnTo>
                <a:lnTo>
                  <a:pt x="912308" y="0"/>
                </a:lnTo>
                <a:lnTo>
                  <a:pt x="1096445" y="184138"/>
                </a:lnTo>
                <a:lnTo>
                  <a:pt x="912308" y="368275"/>
                </a:lnTo>
                <a:lnTo>
                  <a:pt x="912308" y="294620"/>
                </a:lnTo>
                <a:lnTo>
                  <a:pt x="184138" y="294620"/>
                </a:lnTo>
                <a:lnTo>
                  <a:pt x="184138" y="368275"/>
                </a:lnTo>
                <a:lnTo>
                  <a:pt x="0" y="184138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82" tIns="73653" rIns="110482" bIns="73656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sp>
        <p:nvSpPr>
          <p:cNvPr id="7" name="Freeform 6"/>
          <p:cNvSpPr/>
          <p:nvPr/>
        </p:nvSpPr>
        <p:spPr>
          <a:xfrm>
            <a:off x="5257278" y="4153605"/>
            <a:ext cx="2104429" cy="799395"/>
          </a:xfrm>
          <a:custGeom>
            <a:avLst/>
            <a:gdLst>
              <a:gd name="connsiteX0" fmla="*/ 0 w 2104429"/>
              <a:gd name="connsiteY0" fmla="*/ 105221 h 1052214"/>
              <a:gd name="connsiteX1" fmla="*/ 105221 w 2104429"/>
              <a:gd name="connsiteY1" fmla="*/ 0 h 1052214"/>
              <a:gd name="connsiteX2" fmla="*/ 1999208 w 2104429"/>
              <a:gd name="connsiteY2" fmla="*/ 0 h 1052214"/>
              <a:gd name="connsiteX3" fmla="*/ 2104429 w 2104429"/>
              <a:gd name="connsiteY3" fmla="*/ 105221 h 1052214"/>
              <a:gd name="connsiteX4" fmla="*/ 2104429 w 2104429"/>
              <a:gd name="connsiteY4" fmla="*/ 946993 h 1052214"/>
              <a:gd name="connsiteX5" fmla="*/ 1999208 w 2104429"/>
              <a:gd name="connsiteY5" fmla="*/ 1052214 h 1052214"/>
              <a:gd name="connsiteX6" fmla="*/ 105221 w 2104429"/>
              <a:gd name="connsiteY6" fmla="*/ 1052214 h 1052214"/>
              <a:gd name="connsiteX7" fmla="*/ 0 w 2104429"/>
              <a:gd name="connsiteY7" fmla="*/ 946993 h 1052214"/>
              <a:gd name="connsiteX8" fmla="*/ 0 w 2104429"/>
              <a:gd name="connsiteY8" fmla="*/ 105221 h 105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4429" h="1052214">
                <a:moveTo>
                  <a:pt x="0" y="105221"/>
                </a:moveTo>
                <a:cubicBezTo>
                  <a:pt x="0" y="47109"/>
                  <a:pt x="47109" y="0"/>
                  <a:pt x="105221" y="0"/>
                </a:cubicBezTo>
                <a:lnTo>
                  <a:pt x="1999208" y="0"/>
                </a:lnTo>
                <a:cubicBezTo>
                  <a:pt x="2057320" y="0"/>
                  <a:pt x="2104429" y="47109"/>
                  <a:pt x="2104429" y="105221"/>
                </a:cubicBezTo>
                <a:lnTo>
                  <a:pt x="2104429" y="946993"/>
                </a:lnTo>
                <a:cubicBezTo>
                  <a:pt x="2104429" y="1005105"/>
                  <a:pt x="2057320" y="1052214"/>
                  <a:pt x="1999208" y="1052214"/>
                </a:cubicBezTo>
                <a:lnTo>
                  <a:pt x="105221" y="1052214"/>
                </a:lnTo>
                <a:cubicBezTo>
                  <a:pt x="47109" y="1052214"/>
                  <a:pt x="0" y="1005105"/>
                  <a:pt x="0" y="946993"/>
                </a:cubicBezTo>
                <a:lnTo>
                  <a:pt x="0" y="1052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2268" tIns="202268" rIns="202268" bIns="20226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ভবিষ্যৎ মূল্য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752600" y="4153605"/>
            <a:ext cx="2104429" cy="799395"/>
          </a:xfrm>
          <a:custGeom>
            <a:avLst/>
            <a:gdLst>
              <a:gd name="connsiteX0" fmla="*/ 0 w 2104429"/>
              <a:gd name="connsiteY0" fmla="*/ 105221 h 1052214"/>
              <a:gd name="connsiteX1" fmla="*/ 105221 w 2104429"/>
              <a:gd name="connsiteY1" fmla="*/ 0 h 1052214"/>
              <a:gd name="connsiteX2" fmla="*/ 1999208 w 2104429"/>
              <a:gd name="connsiteY2" fmla="*/ 0 h 1052214"/>
              <a:gd name="connsiteX3" fmla="*/ 2104429 w 2104429"/>
              <a:gd name="connsiteY3" fmla="*/ 105221 h 1052214"/>
              <a:gd name="connsiteX4" fmla="*/ 2104429 w 2104429"/>
              <a:gd name="connsiteY4" fmla="*/ 946993 h 1052214"/>
              <a:gd name="connsiteX5" fmla="*/ 1999208 w 2104429"/>
              <a:gd name="connsiteY5" fmla="*/ 1052214 h 1052214"/>
              <a:gd name="connsiteX6" fmla="*/ 105221 w 2104429"/>
              <a:gd name="connsiteY6" fmla="*/ 1052214 h 1052214"/>
              <a:gd name="connsiteX7" fmla="*/ 0 w 2104429"/>
              <a:gd name="connsiteY7" fmla="*/ 946993 h 1052214"/>
              <a:gd name="connsiteX8" fmla="*/ 0 w 2104429"/>
              <a:gd name="connsiteY8" fmla="*/ 105221 h 105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4429" h="1052214">
                <a:moveTo>
                  <a:pt x="0" y="105221"/>
                </a:moveTo>
                <a:cubicBezTo>
                  <a:pt x="0" y="47109"/>
                  <a:pt x="47109" y="0"/>
                  <a:pt x="105221" y="0"/>
                </a:cubicBezTo>
                <a:lnTo>
                  <a:pt x="1999208" y="0"/>
                </a:lnTo>
                <a:cubicBezTo>
                  <a:pt x="2057320" y="0"/>
                  <a:pt x="2104429" y="47109"/>
                  <a:pt x="2104429" y="105221"/>
                </a:cubicBezTo>
                <a:lnTo>
                  <a:pt x="2104429" y="946993"/>
                </a:lnTo>
                <a:cubicBezTo>
                  <a:pt x="2104429" y="1005105"/>
                  <a:pt x="2057320" y="1052214"/>
                  <a:pt x="1999208" y="1052214"/>
                </a:cubicBezTo>
                <a:lnTo>
                  <a:pt x="105221" y="1052214"/>
                </a:lnTo>
                <a:cubicBezTo>
                  <a:pt x="47109" y="1052214"/>
                  <a:pt x="0" y="1005105"/>
                  <a:pt x="0" y="946993"/>
                </a:cubicBezTo>
                <a:lnTo>
                  <a:pt x="0" y="1052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2268" tIns="202268" rIns="202268" bIns="20226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 মূল্য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 rot="18000000">
            <a:off x="3085757" y="3135218"/>
            <a:ext cx="1096445" cy="368275"/>
          </a:xfrm>
          <a:custGeom>
            <a:avLst/>
            <a:gdLst>
              <a:gd name="connsiteX0" fmla="*/ 0 w 1096445"/>
              <a:gd name="connsiteY0" fmla="*/ 184138 h 368275"/>
              <a:gd name="connsiteX1" fmla="*/ 184138 w 1096445"/>
              <a:gd name="connsiteY1" fmla="*/ 0 h 368275"/>
              <a:gd name="connsiteX2" fmla="*/ 184138 w 1096445"/>
              <a:gd name="connsiteY2" fmla="*/ 73655 h 368275"/>
              <a:gd name="connsiteX3" fmla="*/ 912308 w 1096445"/>
              <a:gd name="connsiteY3" fmla="*/ 73655 h 368275"/>
              <a:gd name="connsiteX4" fmla="*/ 912308 w 1096445"/>
              <a:gd name="connsiteY4" fmla="*/ 0 h 368275"/>
              <a:gd name="connsiteX5" fmla="*/ 1096445 w 1096445"/>
              <a:gd name="connsiteY5" fmla="*/ 184138 h 368275"/>
              <a:gd name="connsiteX6" fmla="*/ 912308 w 1096445"/>
              <a:gd name="connsiteY6" fmla="*/ 368275 h 368275"/>
              <a:gd name="connsiteX7" fmla="*/ 912308 w 1096445"/>
              <a:gd name="connsiteY7" fmla="*/ 294620 h 368275"/>
              <a:gd name="connsiteX8" fmla="*/ 184138 w 1096445"/>
              <a:gd name="connsiteY8" fmla="*/ 294620 h 368275"/>
              <a:gd name="connsiteX9" fmla="*/ 184138 w 1096445"/>
              <a:gd name="connsiteY9" fmla="*/ 368275 h 368275"/>
              <a:gd name="connsiteX10" fmla="*/ 0 w 1096445"/>
              <a:gd name="connsiteY10" fmla="*/ 184138 h 3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6445" h="368275">
                <a:moveTo>
                  <a:pt x="0" y="184138"/>
                </a:moveTo>
                <a:lnTo>
                  <a:pt x="184138" y="0"/>
                </a:lnTo>
                <a:lnTo>
                  <a:pt x="184138" y="73655"/>
                </a:lnTo>
                <a:lnTo>
                  <a:pt x="912308" y="73655"/>
                </a:lnTo>
                <a:lnTo>
                  <a:pt x="912308" y="0"/>
                </a:lnTo>
                <a:lnTo>
                  <a:pt x="1096445" y="184138"/>
                </a:lnTo>
                <a:lnTo>
                  <a:pt x="912308" y="368275"/>
                </a:lnTo>
                <a:lnTo>
                  <a:pt x="912308" y="294620"/>
                </a:lnTo>
                <a:lnTo>
                  <a:pt x="184138" y="294620"/>
                </a:lnTo>
                <a:lnTo>
                  <a:pt x="184138" y="368275"/>
                </a:lnTo>
                <a:lnTo>
                  <a:pt x="0" y="184138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82" tIns="73655" rIns="110482" bIns="7365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</p:spTree>
    <p:extLst>
      <p:ext uri="{BB962C8B-B14F-4D97-AF65-F5344CB8AC3E}">
        <p14:creationId xmlns:p14="http://schemas.microsoft.com/office/powerpoint/2010/main" val="1357928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381000"/>
            <a:ext cx="1879040" cy="60478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 মূল্য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951" y="1828800"/>
            <a:ext cx="7222096" cy="304698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ভবিষ্যতে প্রাপ্য বা প্রদেয় অর্থের বর্তমান পরিমাণকে বর্তমান মূল্য বলা হয়। </a:t>
            </a:r>
          </a:p>
          <a:p>
            <a:pPr algn="just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 তুমি ব্যাংক থেকে আগামী ৫ বছর পর যদি ৫,০০০ টাকা পেতে হয় তবে আজ ৩,০০০ টাকা জমা দিতে হয়, তবে ভবিষ্যৎ ৫,০০০ টাকার বর্তমান মূল্য হল ৩,০০০ টাকা ।</a:t>
            </a:r>
          </a:p>
        </p:txBody>
      </p:sp>
    </p:spTree>
    <p:extLst>
      <p:ext uri="{BB962C8B-B14F-4D97-AF65-F5344CB8AC3E}">
        <p14:creationId xmlns:p14="http://schemas.microsoft.com/office/powerpoint/2010/main" val="83198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6080" y="995419"/>
            <a:ext cx="4871847" cy="6047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ভবিষ্যৎ মূল্য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Future Value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043297"/>
            <a:ext cx="82296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প্রদত্ত বা জমাকৃত অর্থের ভবিষ্যৎ পরিমাণকে ভবিষ্যৎ মূল্য বলা হয়। যেমন- তুমি যদি ব্যাংকে আজ ১,০০০ টাকা জমা কর ৩ বছর তা বৃদ্ধি পেয়ে যদি ১,৮০০ টাকা হয় তবে আজকের ১,০০০ টাকার ভবিষ্যৎ মূল্য হবে ১,৮০০ টাকা।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20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81531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/>
          <p:cNvSpPr/>
          <p:nvPr/>
        </p:nvSpPr>
        <p:spPr>
          <a:xfrm>
            <a:off x="1295401" y="2438400"/>
            <a:ext cx="6553200" cy="4419600"/>
          </a:xfrm>
          <a:prstGeom prst="blockArc">
            <a:avLst>
              <a:gd name="adj1" fmla="val 10800000"/>
              <a:gd name="adj2" fmla="val 0"/>
              <a:gd name="adj3" fmla="val 104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85544" y="4669848"/>
            <a:ext cx="1786066" cy="1147902"/>
            <a:chOff x="685544" y="4669848"/>
            <a:chExt cx="1786066" cy="1147902"/>
          </a:xfrm>
        </p:grpSpPr>
        <p:sp>
          <p:nvSpPr>
            <p:cNvPr id="3" name="TextBox 2"/>
            <p:cNvSpPr txBox="1"/>
            <p:nvPr/>
          </p:nvSpPr>
          <p:spPr>
            <a:xfrm>
              <a:off x="727716" y="4669848"/>
              <a:ext cx="1691489" cy="5847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বর্তমান মূল্য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5544" y="5232975"/>
              <a:ext cx="1786066" cy="584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1,000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টাঁকা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45766" y="4662407"/>
            <a:ext cx="1757212" cy="1164628"/>
            <a:chOff x="6845766" y="4662407"/>
            <a:chExt cx="1757212" cy="1164628"/>
          </a:xfrm>
        </p:grpSpPr>
        <p:sp>
          <p:nvSpPr>
            <p:cNvPr id="4" name="TextBox 3"/>
            <p:cNvSpPr txBox="1"/>
            <p:nvPr/>
          </p:nvSpPr>
          <p:spPr>
            <a:xfrm>
              <a:off x="6845766" y="4662407"/>
              <a:ext cx="1757212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ভবিষ্যৎ মুল্য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63399" y="5242260"/>
              <a:ext cx="1721946" cy="584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2,000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টাঁকা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3909" y="2193787"/>
            <a:ext cx="1397923" cy="1426676"/>
            <a:chOff x="493909" y="2193787"/>
            <a:chExt cx="1397923" cy="1426676"/>
          </a:xfrm>
        </p:grpSpPr>
        <p:sp>
          <p:nvSpPr>
            <p:cNvPr id="7" name="Up Arrow 6"/>
            <p:cNvSpPr/>
            <p:nvPr/>
          </p:nvSpPr>
          <p:spPr>
            <a:xfrm rot="19095307">
              <a:off x="1407200" y="2642055"/>
              <a:ext cx="484632" cy="978408"/>
            </a:xfrm>
            <a:prstGeom prst="upArrow">
              <a:avLst>
                <a:gd name="adj1" fmla="val 50000"/>
                <a:gd name="adj2" fmla="val 362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9056808">
              <a:off x="493909" y="2193787"/>
              <a:ext cx="1122423" cy="584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1,200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38389" y="1170901"/>
            <a:ext cx="1130978" cy="1538921"/>
            <a:chOff x="2438389" y="1170901"/>
            <a:chExt cx="1130978" cy="1538921"/>
          </a:xfrm>
        </p:grpSpPr>
        <p:sp>
          <p:nvSpPr>
            <p:cNvPr id="8" name="Up Arrow 7"/>
            <p:cNvSpPr/>
            <p:nvPr/>
          </p:nvSpPr>
          <p:spPr>
            <a:xfrm rot="20291183">
              <a:off x="3084735" y="1731414"/>
              <a:ext cx="484632" cy="978408"/>
            </a:xfrm>
            <a:prstGeom prst="upArrow">
              <a:avLst>
                <a:gd name="adj1" fmla="val 50000"/>
                <a:gd name="adj2" fmla="val 362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323731">
              <a:off x="2438389" y="1170901"/>
              <a:ext cx="1095172" cy="584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1,400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43382" y="984629"/>
            <a:ext cx="1141659" cy="1638613"/>
            <a:chOff x="4943382" y="984629"/>
            <a:chExt cx="1141659" cy="1638613"/>
          </a:xfrm>
        </p:grpSpPr>
        <p:sp>
          <p:nvSpPr>
            <p:cNvPr id="9" name="Up Arrow 8"/>
            <p:cNvSpPr/>
            <p:nvPr/>
          </p:nvSpPr>
          <p:spPr>
            <a:xfrm rot="830279">
              <a:off x="5120394" y="1644834"/>
              <a:ext cx="484632" cy="978408"/>
            </a:xfrm>
            <a:prstGeom prst="upArrow">
              <a:avLst>
                <a:gd name="adj1" fmla="val 50000"/>
                <a:gd name="adj2" fmla="val 362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410582">
              <a:off x="4943382" y="984629"/>
              <a:ext cx="1141659" cy="584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1,600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19674" y="1973091"/>
            <a:ext cx="1348099" cy="1484253"/>
            <a:chOff x="7119674" y="1973091"/>
            <a:chExt cx="1348099" cy="1484253"/>
          </a:xfrm>
        </p:grpSpPr>
        <p:sp>
          <p:nvSpPr>
            <p:cNvPr id="10" name="Up Arrow 9"/>
            <p:cNvSpPr/>
            <p:nvPr/>
          </p:nvSpPr>
          <p:spPr>
            <a:xfrm rot="2201522">
              <a:off x="7119674" y="2478936"/>
              <a:ext cx="484632" cy="978408"/>
            </a:xfrm>
            <a:prstGeom prst="upArrow">
              <a:avLst>
                <a:gd name="adj1" fmla="val 50000"/>
                <a:gd name="adj2" fmla="val 362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2115359">
              <a:off x="7338938" y="1973091"/>
              <a:ext cx="1128835" cy="584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1,800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9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2343" y="457200"/>
            <a:ext cx="2879314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বৃত্তি /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Annuity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433697"/>
            <a:ext cx="81534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যখন নির্দিষ্ট সময় পর পর নির্দিষ্ট পরিমাণ অর্থ পাওয়া যায় বা দেওয়া হয় তাকে বৃত্তি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যেমন- প্রতি মাসে ৫,০০০ টাকা বেতন প্রদান , প্রতি সপ্তাহে ৫০০ টাকা মজুরি প্রদান।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991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990600"/>
            <a:ext cx="4572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Annuity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 বৃত্তির শ্রেণিবিভাগ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6" name="Freeform 5"/>
          <p:cNvSpPr/>
          <p:nvPr/>
        </p:nvSpPr>
        <p:spPr>
          <a:xfrm rot="3600000">
            <a:off x="5485743" y="4344648"/>
            <a:ext cx="1557298" cy="527175"/>
          </a:xfrm>
          <a:custGeom>
            <a:avLst/>
            <a:gdLst>
              <a:gd name="connsiteX0" fmla="*/ 0 w 1096445"/>
              <a:gd name="connsiteY0" fmla="*/ 184138 h 368275"/>
              <a:gd name="connsiteX1" fmla="*/ 184138 w 1096445"/>
              <a:gd name="connsiteY1" fmla="*/ 0 h 368275"/>
              <a:gd name="connsiteX2" fmla="*/ 184138 w 1096445"/>
              <a:gd name="connsiteY2" fmla="*/ 73655 h 368275"/>
              <a:gd name="connsiteX3" fmla="*/ 912308 w 1096445"/>
              <a:gd name="connsiteY3" fmla="*/ 73655 h 368275"/>
              <a:gd name="connsiteX4" fmla="*/ 912308 w 1096445"/>
              <a:gd name="connsiteY4" fmla="*/ 0 h 368275"/>
              <a:gd name="connsiteX5" fmla="*/ 1096445 w 1096445"/>
              <a:gd name="connsiteY5" fmla="*/ 184138 h 368275"/>
              <a:gd name="connsiteX6" fmla="*/ 912308 w 1096445"/>
              <a:gd name="connsiteY6" fmla="*/ 368275 h 368275"/>
              <a:gd name="connsiteX7" fmla="*/ 912308 w 1096445"/>
              <a:gd name="connsiteY7" fmla="*/ 294620 h 368275"/>
              <a:gd name="connsiteX8" fmla="*/ 184138 w 1096445"/>
              <a:gd name="connsiteY8" fmla="*/ 294620 h 368275"/>
              <a:gd name="connsiteX9" fmla="*/ 184138 w 1096445"/>
              <a:gd name="connsiteY9" fmla="*/ 368275 h 368275"/>
              <a:gd name="connsiteX10" fmla="*/ 0 w 1096445"/>
              <a:gd name="connsiteY10" fmla="*/ 184138 h 3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6445" h="368275">
                <a:moveTo>
                  <a:pt x="0" y="184138"/>
                </a:moveTo>
                <a:lnTo>
                  <a:pt x="184138" y="0"/>
                </a:lnTo>
                <a:lnTo>
                  <a:pt x="184138" y="73655"/>
                </a:lnTo>
                <a:lnTo>
                  <a:pt x="912308" y="73655"/>
                </a:lnTo>
                <a:lnTo>
                  <a:pt x="912308" y="0"/>
                </a:lnTo>
                <a:lnTo>
                  <a:pt x="1096445" y="184138"/>
                </a:lnTo>
                <a:lnTo>
                  <a:pt x="912308" y="368275"/>
                </a:lnTo>
                <a:lnTo>
                  <a:pt x="912308" y="294620"/>
                </a:lnTo>
                <a:lnTo>
                  <a:pt x="184138" y="294620"/>
                </a:lnTo>
                <a:lnTo>
                  <a:pt x="184138" y="368275"/>
                </a:lnTo>
                <a:lnTo>
                  <a:pt x="0" y="18413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110482" tIns="73653" rIns="110482" bIns="73656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sp>
        <p:nvSpPr>
          <p:cNvPr id="7" name="Freeform 6"/>
          <p:cNvSpPr/>
          <p:nvPr/>
        </p:nvSpPr>
        <p:spPr>
          <a:xfrm>
            <a:off x="5181078" y="5296605"/>
            <a:ext cx="3581922" cy="1332795"/>
          </a:xfrm>
          <a:custGeom>
            <a:avLst/>
            <a:gdLst>
              <a:gd name="connsiteX0" fmla="*/ 0 w 2104429"/>
              <a:gd name="connsiteY0" fmla="*/ 105221 h 1052214"/>
              <a:gd name="connsiteX1" fmla="*/ 105221 w 2104429"/>
              <a:gd name="connsiteY1" fmla="*/ 0 h 1052214"/>
              <a:gd name="connsiteX2" fmla="*/ 1999208 w 2104429"/>
              <a:gd name="connsiteY2" fmla="*/ 0 h 1052214"/>
              <a:gd name="connsiteX3" fmla="*/ 2104429 w 2104429"/>
              <a:gd name="connsiteY3" fmla="*/ 105221 h 1052214"/>
              <a:gd name="connsiteX4" fmla="*/ 2104429 w 2104429"/>
              <a:gd name="connsiteY4" fmla="*/ 946993 h 1052214"/>
              <a:gd name="connsiteX5" fmla="*/ 1999208 w 2104429"/>
              <a:gd name="connsiteY5" fmla="*/ 1052214 h 1052214"/>
              <a:gd name="connsiteX6" fmla="*/ 105221 w 2104429"/>
              <a:gd name="connsiteY6" fmla="*/ 1052214 h 1052214"/>
              <a:gd name="connsiteX7" fmla="*/ 0 w 2104429"/>
              <a:gd name="connsiteY7" fmla="*/ 946993 h 1052214"/>
              <a:gd name="connsiteX8" fmla="*/ 0 w 2104429"/>
              <a:gd name="connsiteY8" fmla="*/ 105221 h 105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4429" h="1052214">
                <a:moveTo>
                  <a:pt x="0" y="105221"/>
                </a:moveTo>
                <a:cubicBezTo>
                  <a:pt x="0" y="47109"/>
                  <a:pt x="47109" y="0"/>
                  <a:pt x="105221" y="0"/>
                </a:cubicBezTo>
                <a:lnTo>
                  <a:pt x="1999208" y="0"/>
                </a:lnTo>
                <a:cubicBezTo>
                  <a:pt x="2057320" y="0"/>
                  <a:pt x="2104429" y="47109"/>
                  <a:pt x="2104429" y="105221"/>
                </a:cubicBezTo>
                <a:lnTo>
                  <a:pt x="2104429" y="946993"/>
                </a:lnTo>
                <a:cubicBezTo>
                  <a:pt x="2104429" y="1005105"/>
                  <a:pt x="2057320" y="1052214"/>
                  <a:pt x="1999208" y="1052214"/>
                </a:cubicBezTo>
                <a:lnTo>
                  <a:pt x="105221" y="1052214"/>
                </a:lnTo>
                <a:cubicBezTo>
                  <a:pt x="47109" y="1052214"/>
                  <a:pt x="0" y="1005105"/>
                  <a:pt x="0" y="946993"/>
                </a:cubicBezTo>
                <a:lnTo>
                  <a:pt x="0" y="10522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202268" tIns="202268" rIns="202268" bIns="20226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Deferred Annuity</a:t>
            </a:r>
          </a:p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অগ্রিম বৃত্তি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57200" y="5372805"/>
            <a:ext cx="3733800" cy="1332795"/>
          </a:xfrm>
          <a:custGeom>
            <a:avLst/>
            <a:gdLst>
              <a:gd name="connsiteX0" fmla="*/ 0 w 2104429"/>
              <a:gd name="connsiteY0" fmla="*/ 105221 h 1052214"/>
              <a:gd name="connsiteX1" fmla="*/ 105221 w 2104429"/>
              <a:gd name="connsiteY1" fmla="*/ 0 h 1052214"/>
              <a:gd name="connsiteX2" fmla="*/ 1999208 w 2104429"/>
              <a:gd name="connsiteY2" fmla="*/ 0 h 1052214"/>
              <a:gd name="connsiteX3" fmla="*/ 2104429 w 2104429"/>
              <a:gd name="connsiteY3" fmla="*/ 105221 h 1052214"/>
              <a:gd name="connsiteX4" fmla="*/ 2104429 w 2104429"/>
              <a:gd name="connsiteY4" fmla="*/ 946993 h 1052214"/>
              <a:gd name="connsiteX5" fmla="*/ 1999208 w 2104429"/>
              <a:gd name="connsiteY5" fmla="*/ 1052214 h 1052214"/>
              <a:gd name="connsiteX6" fmla="*/ 105221 w 2104429"/>
              <a:gd name="connsiteY6" fmla="*/ 1052214 h 1052214"/>
              <a:gd name="connsiteX7" fmla="*/ 0 w 2104429"/>
              <a:gd name="connsiteY7" fmla="*/ 946993 h 1052214"/>
              <a:gd name="connsiteX8" fmla="*/ 0 w 2104429"/>
              <a:gd name="connsiteY8" fmla="*/ 105221 h 105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4429" h="1052214">
                <a:moveTo>
                  <a:pt x="0" y="105221"/>
                </a:moveTo>
                <a:cubicBezTo>
                  <a:pt x="0" y="47109"/>
                  <a:pt x="47109" y="0"/>
                  <a:pt x="105221" y="0"/>
                </a:cubicBezTo>
                <a:lnTo>
                  <a:pt x="1999208" y="0"/>
                </a:lnTo>
                <a:cubicBezTo>
                  <a:pt x="2057320" y="0"/>
                  <a:pt x="2104429" y="47109"/>
                  <a:pt x="2104429" y="105221"/>
                </a:cubicBezTo>
                <a:lnTo>
                  <a:pt x="2104429" y="946993"/>
                </a:lnTo>
                <a:cubicBezTo>
                  <a:pt x="2104429" y="1005105"/>
                  <a:pt x="2057320" y="1052214"/>
                  <a:pt x="1999208" y="1052214"/>
                </a:cubicBezTo>
                <a:lnTo>
                  <a:pt x="105221" y="1052214"/>
                </a:lnTo>
                <a:cubicBezTo>
                  <a:pt x="47109" y="1052214"/>
                  <a:pt x="0" y="1005105"/>
                  <a:pt x="0" y="946993"/>
                </a:cubicBezTo>
                <a:lnTo>
                  <a:pt x="0" y="10522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202268" tIns="202268" rIns="202268" bIns="20226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Ordinary Annuity</a:t>
            </a:r>
          </a:p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বৃত্তি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 rot="18000000">
            <a:off x="2171273" y="4393147"/>
            <a:ext cx="1601055" cy="483441"/>
          </a:xfrm>
          <a:custGeom>
            <a:avLst/>
            <a:gdLst>
              <a:gd name="connsiteX0" fmla="*/ 0 w 1096445"/>
              <a:gd name="connsiteY0" fmla="*/ 184138 h 368275"/>
              <a:gd name="connsiteX1" fmla="*/ 184138 w 1096445"/>
              <a:gd name="connsiteY1" fmla="*/ 0 h 368275"/>
              <a:gd name="connsiteX2" fmla="*/ 184138 w 1096445"/>
              <a:gd name="connsiteY2" fmla="*/ 73655 h 368275"/>
              <a:gd name="connsiteX3" fmla="*/ 912308 w 1096445"/>
              <a:gd name="connsiteY3" fmla="*/ 73655 h 368275"/>
              <a:gd name="connsiteX4" fmla="*/ 912308 w 1096445"/>
              <a:gd name="connsiteY4" fmla="*/ 0 h 368275"/>
              <a:gd name="connsiteX5" fmla="*/ 1096445 w 1096445"/>
              <a:gd name="connsiteY5" fmla="*/ 184138 h 368275"/>
              <a:gd name="connsiteX6" fmla="*/ 912308 w 1096445"/>
              <a:gd name="connsiteY6" fmla="*/ 368275 h 368275"/>
              <a:gd name="connsiteX7" fmla="*/ 912308 w 1096445"/>
              <a:gd name="connsiteY7" fmla="*/ 294620 h 368275"/>
              <a:gd name="connsiteX8" fmla="*/ 184138 w 1096445"/>
              <a:gd name="connsiteY8" fmla="*/ 294620 h 368275"/>
              <a:gd name="connsiteX9" fmla="*/ 184138 w 1096445"/>
              <a:gd name="connsiteY9" fmla="*/ 368275 h 368275"/>
              <a:gd name="connsiteX10" fmla="*/ 0 w 1096445"/>
              <a:gd name="connsiteY10" fmla="*/ 184138 h 3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6445" h="368275">
                <a:moveTo>
                  <a:pt x="0" y="184138"/>
                </a:moveTo>
                <a:lnTo>
                  <a:pt x="184138" y="0"/>
                </a:lnTo>
                <a:lnTo>
                  <a:pt x="184138" y="73655"/>
                </a:lnTo>
                <a:lnTo>
                  <a:pt x="912308" y="73655"/>
                </a:lnTo>
                <a:lnTo>
                  <a:pt x="912308" y="0"/>
                </a:lnTo>
                <a:lnTo>
                  <a:pt x="1096445" y="184138"/>
                </a:lnTo>
                <a:lnTo>
                  <a:pt x="912308" y="368275"/>
                </a:lnTo>
                <a:lnTo>
                  <a:pt x="912308" y="294620"/>
                </a:lnTo>
                <a:lnTo>
                  <a:pt x="184138" y="294620"/>
                </a:lnTo>
                <a:lnTo>
                  <a:pt x="184138" y="368275"/>
                </a:lnTo>
                <a:lnTo>
                  <a:pt x="0" y="18413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110482" tIns="73655" rIns="110482" bIns="7365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sp>
        <p:nvSpPr>
          <p:cNvPr id="5" name="Freeform 4"/>
          <p:cNvSpPr/>
          <p:nvPr/>
        </p:nvSpPr>
        <p:spPr>
          <a:xfrm>
            <a:off x="2743200" y="2858205"/>
            <a:ext cx="3733800" cy="847520"/>
          </a:xfrm>
          <a:custGeom>
            <a:avLst/>
            <a:gdLst>
              <a:gd name="connsiteX0" fmla="*/ 0 w 2895611"/>
              <a:gd name="connsiteY0" fmla="*/ 105221 h 1052214"/>
              <a:gd name="connsiteX1" fmla="*/ 105221 w 2895611"/>
              <a:gd name="connsiteY1" fmla="*/ 0 h 1052214"/>
              <a:gd name="connsiteX2" fmla="*/ 2790390 w 2895611"/>
              <a:gd name="connsiteY2" fmla="*/ 0 h 1052214"/>
              <a:gd name="connsiteX3" fmla="*/ 2895611 w 2895611"/>
              <a:gd name="connsiteY3" fmla="*/ 105221 h 1052214"/>
              <a:gd name="connsiteX4" fmla="*/ 2895611 w 2895611"/>
              <a:gd name="connsiteY4" fmla="*/ 946993 h 1052214"/>
              <a:gd name="connsiteX5" fmla="*/ 2790390 w 2895611"/>
              <a:gd name="connsiteY5" fmla="*/ 1052214 h 1052214"/>
              <a:gd name="connsiteX6" fmla="*/ 105221 w 2895611"/>
              <a:gd name="connsiteY6" fmla="*/ 1052214 h 1052214"/>
              <a:gd name="connsiteX7" fmla="*/ 0 w 2895611"/>
              <a:gd name="connsiteY7" fmla="*/ 946993 h 1052214"/>
              <a:gd name="connsiteX8" fmla="*/ 0 w 2895611"/>
              <a:gd name="connsiteY8" fmla="*/ 105221 h 105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5611" h="1052214">
                <a:moveTo>
                  <a:pt x="0" y="105221"/>
                </a:moveTo>
                <a:cubicBezTo>
                  <a:pt x="0" y="47109"/>
                  <a:pt x="47109" y="0"/>
                  <a:pt x="105221" y="0"/>
                </a:cubicBezTo>
                <a:lnTo>
                  <a:pt x="2790390" y="0"/>
                </a:lnTo>
                <a:cubicBezTo>
                  <a:pt x="2848502" y="0"/>
                  <a:pt x="2895611" y="47109"/>
                  <a:pt x="2895611" y="105221"/>
                </a:cubicBezTo>
                <a:lnTo>
                  <a:pt x="2895611" y="946993"/>
                </a:lnTo>
                <a:cubicBezTo>
                  <a:pt x="2895611" y="1005105"/>
                  <a:pt x="2848502" y="1052214"/>
                  <a:pt x="2790390" y="1052214"/>
                </a:cubicBezTo>
                <a:lnTo>
                  <a:pt x="105221" y="1052214"/>
                </a:lnTo>
                <a:cubicBezTo>
                  <a:pt x="47109" y="1052214"/>
                  <a:pt x="0" y="1005105"/>
                  <a:pt x="0" y="946993"/>
                </a:cubicBezTo>
                <a:lnTo>
                  <a:pt x="0" y="10522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152738" tIns="152738" rIns="152738" bIns="152738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Annuity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 বৃত্তি</a:t>
            </a:r>
            <a:endParaRPr lang="en-US" sz="3600" kern="1200" dirty="0"/>
          </a:p>
        </p:txBody>
      </p:sp>
    </p:spTree>
    <p:extLst>
      <p:ext uri="{BB962C8B-B14F-4D97-AF65-F5344CB8AC3E}">
        <p14:creationId xmlns:p14="http://schemas.microsoft.com/office/powerpoint/2010/main" val="2792766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0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52400"/>
            <a:ext cx="4114800" cy="12203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Ordinary Annuity</a:t>
            </a:r>
          </a:p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বৃত্তি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667000"/>
            <a:ext cx="80772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নির্দিষ্ট সময় পর পর নির্দিষ্ট পরিমাণ অর্থ মেয়াদের শেষে পাওয়া যায় বা দেওয়া হয় তাকে সাধারণ বৃত্তি বলে।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 প্রতি মাসের শেষে ৫,০০০ টাকা বেতন প্রদান , প্রতি সপ্তাহের শেষে ৫০০ টাকা মজুরি প্রদান।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95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457200"/>
            <a:ext cx="4572000" cy="12203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Deferred Annuity</a:t>
            </a:r>
          </a:p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অগ্রিম বৃত্তি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084255"/>
            <a:ext cx="80772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নির্দিষ্ট সময় পর পর নির্দিষ্ট পরিমাণ অর্থ মেয়াদে শুরুতে পাওয়া যায় বা দেওয়া হয় তাকে বৃত্তি বা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Annuity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 যেমন- প্রতি মাসের শুরুতে ৫,০০০ টাকা বেতন প্রদান , প্রতি সপ্তাহের শুরুতে ৫০০ টাকা মজুরি প্রদান।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48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344269"/>
            <a:ext cx="24529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2076">
            <a:off x="5403317" y="1179268"/>
            <a:ext cx="2791802" cy="3111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4495800"/>
            <a:ext cx="4846199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মহি উদ্দিন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 বিভাগ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ইকবাল মেমোরিয়াল কলেজ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919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379122"/>
            <a:ext cx="4572000" cy="12203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Perpetuity</a:t>
            </a:r>
          </a:p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আজীবন বৃত্তি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3048000"/>
            <a:ext cx="7772400" cy="175432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যখন নির্দিষ্ট সময় পর পর নির্দিষ্ট পরিমাণ অর্থ আজীবন পাওয়া যায় বা দেওয়া হয় 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আজীবন বৃত্তি বা চিরস্থায়ী বৃত্তি বা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Perpetuity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6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762000"/>
            <a:ext cx="1905000" cy="64633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কার্যকরী সুদ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895600"/>
            <a:ext cx="71628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যখন বছরে একাধিকবার সুদ গণনা করা হয় তখন প্রকৃতপক্ষে যে সুদের হার কার্যকর হয় তাকে কার্যকরী সুদ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98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4050" y="1219200"/>
            <a:ext cx="4152099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নামিক সুদ বা স্বাভাবিক সুদ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590800"/>
            <a:ext cx="5867400" cy="206210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ব্যাংক জমা বা ঋণ গ্রহণ করা হয় তখন চুক্তিনামা বা দলিলে সুদের যে হার উল্লেখ থাকে তাকে নামিক সুদ বা স্বাভাবিক সুদ বা বার্ষিক সুদ বলা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78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4309D7-7CDA-4BD9-A1ED-1EB6C9DA1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t="9129" r="8361" b="10987"/>
          <a:stretch/>
        </p:blipFill>
        <p:spPr>
          <a:xfrm>
            <a:off x="5486400" y="228600"/>
            <a:ext cx="3352800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C883C7-C164-46F7-870E-75A2A9E5D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14800"/>
            <a:ext cx="4572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E53CC2-595B-4D4D-A9A5-8D56AB2DF7AD}"/>
              </a:ext>
            </a:extLst>
          </p:cNvPr>
          <p:cNvSpPr txBox="1"/>
          <p:nvPr/>
        </p:nvSpPr>
        <p:spPr>
          <a:xfrm>
            <a:off x="1892532" y="228600"/>
            <a:ext cx="139653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BE94B1-BD82-4229-8516-44495B20E419}"/>
              </a:ext>
            </a:extLst>
          </p:cNvPr>
          <p:cNvSpPr txBox="1"/>
          <p:nvPr/>
        </p:nvSpPr>
        <p:spPr>
          <a:xfrm>
            <a:off x="1524000" y="1143000"/>
            <a:ext cx="2553904" cy="52322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সরল সুদ কাকে বলে?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9DE0A8-3204-42AE-A4BE-029355A2CD89}"/>
              </a:ext>
            </a:extLst>
          </p:cNvPr>
          <p:cNvSpPr txBox="1"/>
          <p:nvPr/>
        </p:nvSpPr>
        <p:spPr>
          <a:xfrm>
            <a:off x="5562600" y="4876800"/>
            <a:ext cx="3124200" cy="95410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অর্থের সময় মূল্যের গুরুত্ব আলোচনা 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64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6A4159-8430-4F39-8EDC-258812E52875}"/>
              </a:ext>
            </a:extLst>
          </p:cNvPr>
          <p:cNvSpPr txBox="1"/>
          <p:nvPr/>
        </p:nvSpPr>
        <p:spPr>
          <a:xfrm>
            <a:off x="3406284" y="228600"/>
            <a:ext cx="187423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D3F371-83DB-41D2-BD30-90B8765A9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43000"/>
            <a:ext cx="4267200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C95043-AB4B-4CD1-A4F4-259CBCC879B3}"/>
              </a:ext>
            </a:extLst>
          </p:cNvPr>
          <p:cNvSpPr txBox="1"/>
          <p:nvPr/>
        </p:nvSpPr>
        <p:spPr>
          <a:xfrm>
            <a:off x="2227234" y="4953000"/>
            <a:ext cx="4232329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অর্থের সময় মূল্যের নির্ধারক সমূহ আলোচনা করে লিখ।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67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457200"/>
            <a:ext cx="181492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371671"/>
            <a:ext cx="7467600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বৃত্তি, অগ্রিম বৃত্তি, নামিক সুদ ও কার্যকরী সুদের একটি করে উদাহরণ লিখ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1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E49176-538A-441A-A0E5-6611E2902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6438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843108-B4F5-4F2A-B8C7-1C0E332D2924}"/>
              </a:ext>
            </a:extLst>
          </p:cNvPr>
          <p:cNvSpPr txBox="1"/>
          <p:nvPr/>
        </p:nvSpPr>
        <p:spPr>
          <a:xfrm>
            <a:off x="3549123" y="838200"/>
            <a:ext cx="204575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89157-34CC-452A-958B-1795C84CF8AF}"/>
              </a:ext>
            </a:extLst>
          </p:cNvPr>
          <p:cNvSpPr txBox="1"/>
          <p:nvPr/>
        </p:nvSpPr>
        <p:spPr>
          <a:xfrm>
            <a:off x="3128334" y="2844225"/>
            <a:ext cx="2887329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একাদশ-দ্বাদশ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32BB5-B05F-4E6B-AE41-EDD4A0131644}"/>
              </a:ext>
            </a:extLst>
          </p:cNvPr>
          <p:cNvSpPr txBox="1"/>
          <p:nvPr/>
        </p:nvSpPr>
        <p:spPr>
          <a:xfrm>
            <a:off x="1850740" y="4343400"/>
            <a:ext cx="54425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ফিন্যান্স, ব্যাংকিং ও বিমা ১ম পত্র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745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228600"/>
            <a:ext cx="900248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64630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76200"/>
            <a:ext cx="8382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72133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6" y="152400"/>
            <a:ext cx="8843314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3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638889"/>
            <a:ext cx="204575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9653" y="3834825"/>
            <a:ext cx="2250937" cy="584775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অর্থের সময় মূল্য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539425"/>
            <a:ext cx="1667444" cy="584775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০৩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FD0B9F-0909-451A-AE02-864B3FEA711C}"/>
              </a:ext>
            </a:extLst>
          </p:cNvPr>
          <p:cNvSpPr txBox="1"/>
          <p:nvPr/>
        </p:nvSpPr>
        <p:spPr>
          <a:xfrm>
            <a:off x="3886200" y="5054025"/>
            <a:ext cx="1200970" cy="584775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পর্বঃ ০১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383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76200"/>
            <a:ext cx="2057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143000"/>
            <a:ext cx="4972836" cy="584775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 যা শিখবে.........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133600"/>
            <a:ext cx="5251759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অর্থের সময় মূল্যের সংজ্ঞা বলতে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3059668"/>
            <a:ext cx="6660798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অর্থের সময় মূল্যের শ্রেণিবিভাগ বর্ণনা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3896380"/>
            <a:ext cx="6660798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অর্থের সময় মূল্যের শ্রেণিবিভাগ বর্ণনা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4810780"/>
            <a:ext cx="7098418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বৃত্তি ও এর শ্রেণিবিভাগ সম্পর্কে বিশ্লেষণ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5801380"/>
            <a:ext cx="7237879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কার্যকরী সুদ ও নামিক সুদ সম্পর্কে বর্ণনা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51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7086"/>
            <a:ext cx="89916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88888"/>
      </p:ext>
    </p:extLst>
  </p:cSld>
  <p:clrMapOvr>
    <a:masterClrMapping/>
  </p:clrMapOvr>
  <p:transition spd="slow">
    <p:wipe/>
  </p:transition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10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2_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12.xml><?xml version="1.0" encoding="utf-8"?>
<a:theme xmlns:a="http://schemas.openxmlformats.org/drawingml/2006/main" name="1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13.xml><?xml version="1.0" encoding="utf-8"?>
<a:theme xmlns:a="http://schemas.openxmlformats.org/drawingml/2006/main" name="3_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1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15.xml><?xml version="1.0" encoding="utf-8"?>
<a:theme xmlns:a="http://schemas.openxmlformats.org/drawingml/2006/main" name="4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16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17.xml><?xml version="1.0" encoding="utf-8"?>
<a:theme xmlns:a="http://schemas.openxmlformats.org/drawingml/2006/main" name="1_Feathered">
  <a:themeElements>
    <a:clrScheme name="Feathered">
      <a:dk1>
        <a:sysClr val="windowText" lastClr="000000"/>
      </a:dk1>
      <a:lt1>
        <a:sysClr val="window" lastClr="FFFFFF"/>
      </a:lt1>
      <a:dk2>
        <a:srgbClr val="162327"/>
      </a:dk2>
      <a:lt2>
        <a:srgbClr val="FDFCFA"/>
      </a:lt2>
      <a:accent1>
        <a:srgbClr val="856835"/>
      </a:accent1>
      <a:accent2>
        <a:srgbClr val="454F52"/>
      </a:accent2>
      <a:accent3>
        <a:srgbClr val="236869"/>
      </a:accent3>
      <a:accent4>
        <a:srgbClr val="AD6675"/>
      </a:accent4>
      <a:accent5>
        <a:srgbClr val="795272"/>
      </a:accent5>
      <a:accent6>
        <a:srgbClr val="387D9D"/>
      </a:accent6>
      <a:hlink>
        <a:srgbClr val="387D9D"/>
      </a:hlink>
      <a:folHlink>
        <a:srgbClr val="AD6675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7BB72121-E1DC-4E3B-8C88-6F44201D420D}"/>
    </a:ext>
  </a:extLst>
</a:theme>
</file>

<file path=ppt/theme/theme18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19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0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6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7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8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9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286</TotalTime>
  <Words>495</Words>
  <Application>Microsoft Office PowerPoint</Application>
  <PresentationFormat>On-screen Show (4:3)</PresentationFormat>
  <Paragraphs>69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26</vt:i4>
      </vt:variant>
    </vt:vector>
  </HeadingPairs>
  <TitlesOfParts>
    <vt:vector size="61" baseType="lpstr">
      <vt:lpstr>Arial</vt:lpstr>
      <vt:lpstr>Calibri</vt:lpstr>
      <vt:lpstr>Calibri Light</vt:lpstr>
      <vt:lpstr>Century Gothic</vt:lpstr>
      <vt:lpstr>Century Schoolbook</vt:lpstr>
      <vt:lpstr>Corbel</vt:lpstr>
      <vt:lpstr>Garamond</vt:lpstr>
      <vt:lpstr>Gill Sans MT</vt:lpstr>
      <vt:lpstr>Impact</vt:lpstr>
      <vt:lpstr>NikoshBAN</vt:lpstr>
      <vt:lpstr>Rockwell</vt:lpstr>
      <vt:lpstr>Tw Cen MT</vt:lpstr>
      <vt:lpstr>Tw Cen MT Condensed</vt:lpstr>
      <vt:lpstr>Wingdings</vt:lpstr>
      <vt:lpstr>Wingdings 3</vt:lpstr>
      <vt:lpstr>Badge</vt:lpstr>
      <vt:lpstr>Ion Boardroom</vt:lpstr>
      <vt:lpstr>Organic</vt:lpstr>
      <vt:lpstr>Droplet</vt:lpstr>
      <vt:lpstr>Headlines</vt:lpstr>
      <vt:lpstr>Main Event</vt:lpstr>
      <vt:lpstr>1_Ion Boardroom</vt:lpstr>
      <vt:lpstr>Feathered</vt:lpstr>
      <vt:lpstr>2_Ion Boardroom</vt:lpstr>
      <vt:lpstr>Banded</vt:lpstr>
      <vt:lpstr>2_Badge</vt:lpstr>
      <vt:lpstr>1_Main Event</vt:lpstr>
      <vt:lpstr>3_Ion Boardroom</vt:lpstr>
      <vt:lpstr>Office Theme</vt:lpstr>
      <vt:lpstr>4_Ion Boardroom</vt:lpstr>
      <vt:lpstr>Vapor Trail</vt:lpstr>
      <vt:lpstr>1_Feathered</vt:lpstr>
      <vt:lpstr>Atlas</vt:lpstr>
      <vt:lpstr>Integral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 Uddin</dc:creator>
  <cp:lastModifiedBy>Mahi Uddin</cp:lastModifiedBy>
  <cp:revision>62</cp:revision>
  <dcterms:created xsi:type="dcterms:W3CDTF">2006-08-16T00:00:00Z</dcterms:created>
  <dcterms:modified xsi:type="dcterms:W3CDTF">2020-07-09T06:20:04Z</dcterms:modified>
</cp:coreProperties>
</file>