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06" r:id="rId2"/>
    <p:sldId id="507" r:id="rId3"/>
    <p:sldId id="508" r:id="rId4"/>
    <p:sldId id="480" r:id="rId5"/>
    <p:sldId id="433" r:id="rId6"/>
    <p:sldId id="509" r:id="rId7"/>
    <p:sldId id="406" r:id="rId8"/>
    <p:sldId id="346" r:id="rId9"/>
    <p:sldId id="490" r:id="rId10"/>
    <p:sldId id="498" r:id="rId11"/>
    <p:sldId id="482" r:id="rId12"/>
    <p:sldId id="497" r:id="rId13"/>
    <p:sldId id="494" r:id="rId14"/>
    <p:sldId id="493" r:id="rId15"/>
    <p:sldId id="484" r:id="rId16"/>
    <p:sldId id="485" r:id="rId17"/>
    <p:sldId id="503" r:id="rId18"/>
    <p:sldId id="486" r:id="rId19"/>
    <p:sldId id="355" r:id="rId20"/>
    <p:sldId id="354" r:id="rId21"/>
    <p:sldId id="487" r:id="rId22"/>
    <p:sldId id="488" r:id="rId23"/>
    <p:sldId id="502" r:id="rId24"/>
    <p:sldId id="501" r:id="rId25"/>
    <p:sldId id="301" r:id="rId26"/>
    <p:sldId id="314" r:id="rId27"/>
    <p:sldId id="481" r:id="rId28"/>
    <p:sldId id="34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4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A402-BCD3-4727-AE86-AAB096AFCBC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7EF5-93A9-4A8E-A694-35FCB9442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124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7EF5-93A9-4A8E-A694-35FCB94420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531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A7EF5-93A9-4A8E-A694-35FCB94420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70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7EF5-93A9-4A8E-A694-35FCB94420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295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EA4CB12-7B49-44BF-ACB4-B26292985A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35D127F-A44B-43B3-8125-BACE7882B3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55" r="15556"/>
          <a:stretch/>
        </p:blipFill>
        <p:spPr>
          <a:xfrm>
            <a:off x="2409461" y="1905000"/>
            <a:ext cx="4524739" cy="2743200"/>
          </a:xfrm>
          <a:prstGeom prst="rect">
            <a:avLst/>
          </a:prstGeom>
        </p:spPr>
      </p:pic>
      <p:grpSp>
        <p:nvGrpSpPr>
          <p:cNvPr id="3" name="Group 65">
            <a:extLst>
              <a:ext uri="{FF2B5EF4-FFF2-40B4-BE49-F238E27FC236}">
                <a16:creationId xmlns="" xmlns:a16="http://schemas.microsoft.com/office/drawing/2014/main" id="{53DF0483-80E9-427C-AA7B-6CA6F46AA5F8}"/>
              </a:ext>
            </a:extLst>
          </p:cNvPr>
          <p:cNvGrpSpPr/>
          <p:nvPr/>
        </p:nvGrpSpPr>
        <p:grpSpPr>
          <a:xfrm>
            <a:off x="5943600" y="1752600"/>
            <a:ext cx="914400" cy="2676694"/>
            <a:chOff x="990600" y="2848495"/>
            <a:chExt cx="914400" cy="2676694"/>
          </a:xfrm>
        </p:grpSpPr>
        <p:grpSp>
          <p:nvGrpSpPr>
            <p:cNvPr id="4" name="Group 52">
              <a:extLst>
                <a:ext uri="{FF2B5EF4-FFF2-40B4-BE49-F238E27FC236}">
                  <a16:creationId xmlns="" xmlns:a16="http://schemas.microsoft.com/office/drawing/2014/main" id="{252B6052-1A66-4690-99D0-8ADC998BBD84}"/>
                </a:ext>
              </a:extLst>
            </p:cNvPr>
            <p:cNvGrpSpPr/>
            <p:nvPr/>
          </p:nvGrpSpPr>
          <p:grpSpPr>
            <a:xfrm>
              <a:off x="990600" y="2848495"/>
              <a:ext cx="914400" cy="2676694"/>
              <a:chOff x="5599313" y="964694"/>
              <a:chExt cx="914400" cy="2676694"/>
            </a:xfrm>
          </p:grpSpPr>
          <p:grpSp>
            <p:nvGrpSpPr>
              <p:cNvPr id="5" name="Group 53">
                <a:extLst>
                  <a:ext uri="{FF2B5EF4-FFF2-40B4-BE49-F238E27FC236}">
                    <a16:creationId xmlns="" xmlns:a16="http://schemas.microsoft.com/office/drawing/2014/main" id="{5CFB06C4-4C41-4DC7-8BFE-411461DBB500}"/>
                  </a:ext>
                </a:extLst>
              </p:cNvPr>
              <p:cNvGrpSpPr/>
              <p:nvPr/>
            </p:nvGrpSpPr>
            <p:grpSpPr>
              <a:xfrm>
                <a:off x="5599313" y="964694"/>
                <a:ext cx="914400" cy="2676694"/>
                <a:chOff x="5599313" y="964694"/>
                <a:chExt cx="914400" cy="2676694"/>
              </a:xfrm>
            </p:grpSpPr>
            <p:grpSp>
              <p:nvGrpSpPr>
                <p:cNvPr id="6" name="Group 55">
                  <a:extLst>
                    <a:ext uri="{FF2B5EF4-FFF2-40B4-BE49-F238E27FC236}">
                      <a16:creationId xmlns="" xmlns:a16="http://schemas.microsoft.com/office/drawing/2014/main" id="{B965E479-F9D3-4C91-AFD8-5BDEDF827189}"/>
                    </a:ext>
                  </a:extLst>
                </p:cNvPr>
                <p:cNvGrpSpPr/>
                <p:nvPr/>
              </p:nvGrpSpPr>
              <p:grpSpPr>
                <a:xfrm>
                  <a:off x="5599313" y="964694"/>
                  <a:ext cx="914400" cy="2676694"/>
                  <a:chOff x="4369725" y="980906"/>
                  <a:chExt cx="914400" cy="2676694"/>
                </a:xfrm>
              </p:grpSpPr>
              <p:grpSp>
                <p:nvGrpSpPr>
                  <p:cNvPr id="7" name="Group 57">
                    <a:extLst>
                      <a:ext uri="{FF2B5EF4-FFF2-40B4-BE49-F238E27FC236}">
                        <a16:creationId xmlns="" xmlns:a16="http://schemas.microsoft.com/office/drawing/2014/main" id="{ECA7CEBE-A019-497D-AD86-A159859759ED}"/>
                      </a:ext>
                    </a:extLst>
                  </p:cNvPr>
                  <p:cNvGrpSpPr/>
                  <p:nvPr/>
                </p:nvGrpSpPr>
                <p:grpSpPr>
                  <a:xfrm>
                    <a:off x="4605251" y="980906"/>
                    <a:ext cx="457200" cy="1762294"/>
                    <a:chOff x="4605251" y="980906"/>
                    <a:chExt cx="457200" cy="1762294"/>
                  </a:xfrm>
                </p:grpSpPr>
                <p:sp>
                  <p:nvSpPr>
                    <p:cNvPr id="60" name="Oval 59">
                      <a:extLst>
                        <a:ext uri="{FF2B5EF4-FFF2-40B4-BE49-F238E27FC236}">
                          <a16:creationId xmlns="" xmlns:a16="http://schemas.microsoft.com/office/drawing/2014/main" id="{F103E6C2-7092-44AD-B643-CEF8C5B1B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251" y="980906"/>
                      <a:ext cx="457200" cy="457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rgbClr val="FF0000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="" xmlns:a16="http://schemas.microsoft.com/office/drawing/2014/main" id="{22AB7B02-4801-4022-9378-F99E75A366FC}"/>
                        </a:ext>
                      </a:extLst>
                    </p:cNvPr>
                    <p:cNvCxnSpPr>
                      <a:cxnSpLocks/>
                      <a:stCxn id="60" idx="4"/>
                    </p:cNvCxnSpPr>
                    <p:nvPr/>
                  </p:nvCxnSpPr>
                  <p:spPr>
                    <a:xfrm>
                      <a:off x="4833851" y="1438106"/>
                      <a:ext cx="0" cy="1305094"/>
                    </a:xfrm>
                    <a:prstGeom prst="line">
                      <a:avLst/>
                    </a:prstGeom>
                    <a:ln w="101600" cap="rnd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9" name="Diamond 58">
                    <a:extLst>
                      <a:ext uri="{FF2B5EF4-FFF2-40B4-BE49-F238E27FC236}">
                        <a16:creationId xmlns="" xmlns:a16="http://schemas.microsoft.com/office/drawing/2014/main" id="{BB9D9ABF-446F-4FC1-838D-EC8188845905}"/>
                      </a:ext>
                    </a:extLst>
                  </p:cNvPr>
                  <p:cNvSpPr/>
                  <p:nvPr/>
                </p:nvSpPr>
                <p:spPr>
                  <a:xfrm>
                    <a:off x="4369725" y="2743200"/>
                    <a:ext cx="914400" cy="914400"/>
                  </a:xfrm>
                  <a:prstGeom prst="diamond">
                    <a:avLst/>
                  </a:prstGeom>
                  <a:solidFill>
                    <a:srgbClr val="00B050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Oval 56">
                  <a:extLst>
                    <a:ext uri="{FF2B5EF4-FFF2-40B4-BE49-F238E27FC236}">
                      <a16:creationId xmlns="" xmlns:a16="http://schemas.microsoft.com/office/drawing/2014/main" id="{0AA4B978-BD05-4F65-A974-3E9198F0C6B3}"/>
                    </a:ext>
                  </a:extLst>
                </p:cNvPr>
                <p:cNvSpPr/>
                <p:nvPr/>
              </p:nvSpPr>
              <p:spPr>
                <a:xfrm>
                  <a:off x="6019800" y="2819400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E225DD77-7D7E-419B-A3EF-EE5659063E6F}"/>
                  </a:ext>
                </a:extLst>
              </p:cNvPr>
              <p:cNvSpPr txBox="1"/>
              <p:nvPr/>
            </p:nvSpPr>
            <p:spPr>
              <a:xfrm rot="20731622">
                <a:off x="5789508" y="2863495"/>
                <a:ext cx="44755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endPara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3F914C30-0198-4910-9CCA-42F3C5C3C73A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77095"/>
              <a:ext cx="207818" cy="0"/>
            </a:xfrm>
            <a:prstGeom prst="line">
              <a:avLst/>
            </a:prstGeom>
            <a:ln w="14922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8">
            <a:extLst>
              <a:ext uri="{FF2B5EF4-FFF2-40B4-BE49-F238E27FC236}">
                <a16:creationId xmlns="" xmlns:a16="http://schemas.microsoft.com/office/drawing/2014/main" id="{B70DED66-4DD0-45ED-8631-09AB035AA477}"/>
              </a:ext>
            </a:extLst>
          </p:cNvPr>
          <p:cNvGrpSpPr/>
          <p:nvPr/>
        </p:nvGrpSpPr>
        <p:grpSpPr>
          <a:xfrm>
            <a:off x="4724400" y="1762294"/>
            <a:ext cx="914400" cy="2676694"/>
            <a:chOff x="990600" y="2848495"/>
            <a:chExt cx="914400" cy="2676694"/>
          </a:xfrm>
        </p:grpSpPr>
        <p:grpSp>
          <p:nvGrpSpPr>
            <p:cNvPr id="9" name="Group 51">
              <a:extLst>
                <a:ext uri="{FF2B5EF4-FFF2-40B4-BE49-F238E27FC236}">
                  <a16:creationId xmlns="" xmlns:a16="http://schemas.microsoft.com/office/drawing/2014/main" id="{92A1E791-4786-4639-A2C0-0494515FCBFF}"/>
                </a:ext>
              </a:extLst>
            </p:cNvPr>
            <p:cNvGrpSpPr/>
            <p:nvPr/>
          </p:nvGrpSpPr>
          <p:grpSpPr>
            <a:xfrm>
              <a:off x="990600" y="2848495"/>
              <a:ext cx="914400" cy="2676694"/>
              <a:chOff x="5599313" y="964694"/>
              <a:chExt cx="914400" cy="2676694"/>
            </a:xfrm>
          </p:grpSpPr>
          <p:grpSp>
            <p:nvGrpSpPr>
              <p:cNvPr id="10" name="Group 63">
                <a:extLst>
                  <a:ext uri="{FF2B5EF4-FFF2-40B4-BE49-F238E27FC236}">
                    <a16:creationId xmlns="" xmlns:a16="http://schemas.microsoft.com/office/drawing/2014/main" id="{0055EF9C-D6FF-42EB-9A48-4992DACAF4D6}"/>
                  </a:ext>
                </a:extLst>
              </p:cNvPr>
              <p:cNvGrpSpPr/>
              <p:nvPr/>
            </p:nvGrpSpPr>
            <p:grpSpPr>
              <a:xfrm>
                <a:off x="5599313" y="964694"/>
                <a:ext cx="914400" cy="2676694"/>
                <a:chOff x="5599313" y="964694"/>
                <a:chExt cx="914400" cy="2676694"/>
              </a:xfrm>
            </p:grpSpPr>
            <p:grpSp>
              <p:nvGrpSpPr>
                <p:cNvPr id="11" name="Group 67">
                  <a:extLst>
                    <a:ext uri="{FF2B5EF4-FFF2-40B4-BE49-F238E27FC236}">
                      <a16:creationId xmlns="" xmlns:a16="http://schemas.microsoft.com/office/drawing/2014/main" id="{0E8CC230-EA85-4F13-9C3E-4A71058063B3}"/>
                    </a:ext>
                  </a:extLst>
                </p:cNvPr>
                <p:cNvGrpSpPr/>
                <p:nvPr/>
              </p:nvGrpSpPr>
              <p:grpSpPr>
                <a:xfrm>
                  <a:off x="5599313" y="964694"/>
                  <a:ext cx="914400" cy="2676694"/>
                  <a:chOff x="4369725" y="980906"/>
                  <a:chExt cx="914400" cy="2676694"/>
                </a:xfrm>
              </p:grpSpPr>
              <p:grpSp>
                <p:nvGrpSpPr>
                  <p:cNvPr id="12" name="Group 69">
                    <a:extLst>
                      <a:ext uri="{FF2B5EF4-FFF2-40B4-BE49-F238E27FC236}">
                        <a16:creationId xmlns="" xmlns:a16="http://schemas.microsoft.com/office/drawing/2014/main" id="{8EF337F2-7D16-44C1-BD04-3373B9FA03CA}"/>
                      </a:ext>
                    </a:extLst>
                  </p:cNvPr>
                  <p:cNvGrpSpPr/>
                  <p:nvPr/>
                </p:nvGrpSpPr>
                <p:grpSpPr>
                  <a:xfrm>
                    <a:off x="4605251" y="980906"/>
                    <a:ext cx="457200" cy="1762294"/>
                    <a:chOff x="4605251" y="980906"/>
                    <a:chExt cx="457200" cy="1762294"/>
                  </a:xfrm>
                </p:grpSpPr>
                <p:sp>
                  <p:nvSpPr>
                    <p:cNvPr id="72" name="Oval 71">
                      <a:extLst>
                        <a:ext uri="{FF2B5EF4-FFF2-40B4-BE49-F238E27FC236}">
                          <a16:creationId xmlns="" xmlns:a16="http://schemas.microsoft.com/office/drawing/2014/main" id="{11EF40EA-672E-4840-95CB-1B1243BD10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251" y="980906"/>
                      <a:ext cx="457200" cy="457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rgbClr val="FF0000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="" xmlns:a16="http://schemas.microsoft.com/office/drawing/2014/main" id="{92806EEA-1611-46F6-B456-8B742614CB42}"/>
                        </a:ext>
                      </a:extLst>
                    </p:cNvPr>
                    <p:cNvCxnSpPr>
                      <a:cxnSpLocks/>
                      <a:stCxn id="72" idx="4"/>
                    </p:cNvCxnSpPr>
                    <p:nvPr/>
                  </p:nvCxnSpPr>
                  <p:spPr>
                    <a:xfrm>
                      <a:off x="4833851" y="1438106"/>
                      <a:ext cx="0" cy="1305094"/>
                    </a:xfrm>
                    <a:prstGeom prst="line">
                      <a:avLst/>
                    </a:prstGeom>
                    <a:ln w="101600" cap="rnd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1" name="Diamond 70">
                    <a:extLst>
                      <a:ext uri="{FF2B5EF4-FFF2-40B4-BE49-F238E27FC236}">
                        <a16:creationId xmlns="" xmlns:a16="http://schemas.microsoft.com/office/drawing/2014/main" id="{20EC5F96-6C83-4EDB-8CD4-C91025DAF8C7}"/>
                      </a:ext>
                    </a:extLst>
                  </p:cNvPr>
                  <p:cNvSpPr/>
                  <p:nvPr/>
                </p:nvSpPr>
                <p:spPr>
                  <a:xfrm>
                    <a:off x="4369725" y="2743200"/>
                    <a:ext cx="914400" cy="914400"/>
                  </a:xfrm>
                  <a:prstGeom prst="diamond">
                    <a:avLst/>
                  </a:prstGeom>
                  <a:solidFill>
                    <a:srgbClr val="00B050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9" name="Oval 68">
                  <a:extLst>
                    <a:ext uri="{FF2B5EF4-FFF2-40B4-BE49-F238E27FC236}">
                      <a16:creationId xmlns="" xmlns:a16="http://schemas.microsoft.com/office/drawing/2014/main" id="{AF19ACDF-3598-48B5-9E62-9FEF5917855B}"/>
                    </a:ext>
                  </a:extLst>
                </p:cNvPr>
                <p:cNvSpPr/>
                <p:nvPr/>
              </p:nvSpPr>
              <p:spPr>
                <a:xfrm>
                  <a:off x="6019800" y="2819400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7F2F434A-CB52-4570-AD39-57D6DCE57C98}"/>
                  </a:ext>
                </a:extLst>
              </p:cNvPr>
              <p:cNvSpPr txBox="1"/>
              <p:nvPr/>
            </p:nvSpPr>
            <p:spPr>
              <a:xfrm rot="20731622">
                <a:off x="5776684" y="2863495"/>
                <a:ext cx="4732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54B02DE6-5BAD-418B-AF26-E18E642C21B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77095"/>
              <a:ext cx="207818" cy="0"/>
            </a:xfrm>
            <a:prstGeom prst="line">
              <a:avLst/>
            </a:prstGeom>
            <a:ln w="14922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73">
            <a:extLst>
              <a:ext uri="{FF2B5EF4-FFF2-40B4-BE49-F238E27FC236}">
                <a16:creationId xmlns="" xmlns:a16="http://schemas.microsoft.com/office/drawing/2014/main" id="{D266F283-B2CF-4272-8E02-E8621B3FD215}"/>
              </a:ext>
            </a:extLst>
          </p:cNvPr>
          <p:cNvGrpSpPr/>
          <p:nvPr/>
        </p:nvGrpSpPr>
        <p:grpSpPr>
          <a:xfrm>
            <a:off x="3505200" y="1752600"/>
            <a:ext cx="914400" cy="2676694"/>
            <a:chOff x="990600" y="2848495"/>
            <a:chExt cx="914400" cy="2676694"/>
          </a:xfrm>
        </p:grpSpPr>
        <p:grpSp>
          <p:nvGrpSpPr>
            <p:cNvPr id="14" name="Group 74">
              <a:extLst>
                <a:ext uri="{FF2B5EF4-FFF2-40B4-BE49-F238E27FC236}">
                  <a16:creationId xmlns="" xmlns:a16="http://schemas.microsoft.com/office/drawing/2014/main" id="{839C6072-1C6D-4741-A6D1-E3BD349EBC69}"/>
                </a:ext>
              </a:extLst>
            </p:cNvPr>
            <p:cNvGrpSpPr/>
            <p:nvPr/>
          </p:nvGrpSpPr>
          <p:grpSpPr>
            <a:xfrm>
              <a:off x="990600" y="2848495"/>
              <a:ext cx="914400" cy="2676694"/>
              <a:chOff x="5599313" y="964694"/>
              <a:chExt cx="914400" cy="2676694"/>
            </a:xfrm>
          </p:grpSpPr>
          <p:grpSp>
            <p:nvGrpSpPr>
              <p:cNvPr id="15" name="Group 76">
                <a:extLst>
                  <a:ext uri="{FF2B5EF4-FFF2-40B4-BE49-F238E27FC236}">
                    <a16:creationId xmlns="" xmlns:a16="http://schemas.microsoft.com/office/drawing/2014/main" id="{229283FD-3EB3-4F8E-BF48-CE98FD62D15C}"/>
                  </a:ext>
                </a:extLst>
              </p:cNvPr>
              <p:cNvGrpSpPr/>
              <p:nvPr/>
            </p:nvGrpSpPr>
            <p:grpSpPr>
              <a:xfrm>
                <a:off x="5599313" y="964694"/>
                <a:ext cx="914400" cy="2676694"/>
                <a:chOff x="5599313" y="964694"/>
                <a:chExt cx="914400" cy="2676694"/>
              </a:xfrm>
            </p:grpSpPr>
            <p:grpSp>
              <p:nvGrpSpPr>
                <p:cNvPr id="16" name="Group 78">
                  <a:extLst>
                    <a:ext uri="{FF2B5EF4-FFF2-40B4-BE49-F238E27FC236}">
                      <a16:creationId xmlns="" xmlns:a16="http://schemas.microsoft.com/office/drawing/2014/main" id="{944D3537-EE0E-4B5E-AB4C-CC1B02D65253}"/>
                    </a:ext>
                  </a:extLst>
                </p:cNvPr>
                <p:cNvGrpSpPr/>
                <p:nvPr/>
              </p:nvGrpSpPr>
              <p:grpSpPr>
                <a:xfrm>
                  <a:off x="5599313" y="964694"/>
                  <a:ext cx="914400" cy="2676694"/>
                  <a:chOff x="4369725" y="980906"/>
                  <a:chExt cx="914400" cy="2676694"/>
                </a:xfrm>
              </p:grpSpPr>
              <p:grpSp>
                <p:nvGrpSpPr>
                  <p:cNvPr id="17" name="Group 80">
                    <a:extLst>
                      <a:ext uri="{FF2B5EF4-FFF2-40B4-BE49-F238E27FC236}">
                        <a16:creationId xmlns="" xmlns:a16="http://schemas.microsoft.com/office/drawing/2014/main" id="{41DA7037-01B2-4209-B55D-C06AFBC6D99A}"/>
                      </a:ext>
                    </a:extLst>
                  </p:cNvPr>
                  <p:cNvGrpSpPr/>
                  <p:nvPr/>
                </p:nvGrpSpPr>
                <p:grpSpPr>
                  <a:xfrm>
                    <a:off x="4605251" y="980906"/>
                    <a:ext cx="457200" cy="1762294"/>
                    <a:chOff x="4605251" y="980906"/>
                    <a:chExt cx="457200" cy="1762294"/>
                  </a:xfrm>
                </p:grpSpPr>
                <p:sp>
                  <p:nvSpPr>
                    <p:cNvPr id="83" name="Oval 82">
                      <a:extLst>
                        <a:ext uri="{FF2B5EF4-FFF2-40B4-BE49-F238E27FC236}">
                          <a16:creationId xmlns="" xmlns:a16="http://schemas.microsoft.com/office/drawing/2014/main" id="{53EE54DC-C767-46A4-A101-18179BA29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251" y="980906"/>
                      <a:ext cx="457200" cy="457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rgbClr val="FF0000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="" xmlns:a16="http://schemas.microsoft.com/office/drawing/2014/main" id="{8220B095-A226-4635-8B05-45F65AB446EE}"/>
                        </a:ext>
                      </a:extLst>
                    </p:cNvPr>
                    <p:cNvCxnSpPr>
                      <a:cxnSpLocks/>
                      <a:stCxn id="83" idx="4"/>
                    </p:cNvCxnSpPr>
                    <p:nvPr/>
                  </p:nvCxnSpPr>
                  <p:spPr>
                    <a:xfrm>
                      <a:off x="4833851" y="1438106"/>
                      <a:ext cx="0" cy="1305094"/>
                    </a:xfrm>
                    <a:prstGeom prst="line">
                      <a:avLst/>
                    </a:prstGeom>
                    <a:ln w="101600" cap="rnd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Diamond 81">
                    <a:extLst>
                      <a:ext uri="{FF2B5EF4-FFF2-40B4-BE49-F238E27FC236}">
                        <a16:creationId xmlns="" xmlns:a16="http://schemas.microsoft.com/office/drawing/2014/main" id="{B561C265-1FCD-4479-B5CA-FD4CB4AA1335}"/>
                      </a:ext>
                    </a:extLst>
                  </p:cNvPr>
                  <p:cNvSpPr/>
                  <p:nvPr/>
                </p:nvSpPr>
                <p:spPr>
                  <a:xfrm>
                    <a:off x="4369725" y="2743200"/>
                    <a:ext cx="914400" cy="914400"/>
                  </a:xfrm>
                  <a:prstGeom prst="diamond">
                    <a:avLst/>
                  </a:prstGeom>
                  <a:solidFill>
                    <a:srgbClr val="00B050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0" name="Oval 79">
                  <a:extLst>
                    <a:ext uri="{FF2B5EF4-FFF2-40B4-BE49-F238E27FC236}">
                      <a16:creationId xmlns="" xmlns:a16="http://schemas.microsoft.com/office/drawing/2014/main" id="{B61B405A-4421-4C96-ACEB-8C05F70968DD}"/>
                    </a:ext>
                  </a:extLst>
                </p:cNvPr>
                <p:cNvSpPr/>
                <p:nvPr/>
              </p:nvSpPr>
              <p:spPr>
                <a:xfrm>
                  <a:off x="6019800" y="2819400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E438C81E-D4FC-42BF-B94D-FF735F0EE2E6}"/>
                  </a:ext>
                </a:extLst>
              </p:cNvPr>
              <p:cNvSpPr txBox="1"/>
              <p:nvPr/>
            </p:nvSpPr>
            <p:spPr>
              <a:xfrm rot="20731622">
                <a:off x="5803133" y="2863495"/>
                <a:ext cx="4203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8C27A1BB-226D-4D80-AE03-E4052F9E820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77095"/>
              <a:ext cx="207818" cy="0"/>
            </a:xfrm>
            <a:prstGeom prst="line">
              <a:avLst/>
            </a:prstGeom>
            <a:ln w="14922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84">
            <a:extLst>
              <a:ext uri="{FF2B5EF4-FFF2-40B4-BE49-F238E27FC236}">
                <a16:creationId xmlns="" xmlns:a16="http://schemas.microsoft.com/office/drawing/2014/main" id="{81513DF1-D613-49E6-83DB-76683EF3D830}"/>
              </a:ext>
            </a:extLst>
          </p:cNvPr>
          <p:cNvGrpSpPr/>
          <p:nvPr/>
        </p:nvGrpSpPr>
        <p:grpSpPr>
          <a:xfrm>
            <a:off x="2286000" y="1752600"/>
            <a:ext cx="914400" cy="2676694"/>
            <a:chOff x="990600" y="2848495"/>
            <a:chExt cx="914400" cy="2676694"/>
          </a:xfrm>
        </p:grpSpPr>
        <p:grpSp>
          <p:nvGrpSpPr>
            <p:cNvPr id="19" name="Group 85">
              <a:extLst>
                <a:ext uri="{FF2B5EF4-FFF2-40B4-BE49-F238E27FC236}">
                  <a16:creationId xmlns="" xmlns:a16="http://schemas.microsoft.com/office/drawing/2014/main" id="{9A3ABA72-EF57-432B-BF12-D0C47619D921}"/>
                </a:ext>
              </a:extLst>
            </p:cNvPr>
            <p:cNvGrpSpPr/>
            <p:nvPr/>
          </p:nvGrpSpPr>
          <p:grpSpPr>
            <a:xfrm>
              <a:off x="990600" y="2848495"/>
              <a:ext cx="914400" cy="2676694"/>
              <a:chOff x="5599313" y="964694"/>
              <a:chExt cx="914400" cy="2676694"/>
            </a:xfrm>
          </p:grpSpPr>
          <p:grpSp>
            <p:nvGrpSpPr>
              <p:cNvPr id="20" name="Group 87">
                <a:extLst>
                  <a:ext uri="{FF2B5EF4-FFF2-40B4-BE49-F238E27FC236}">
                    <a16:creationId xmlns="" xmlns:a16="http://schemas.microsoft.com/office/drawing/2014/main" id="{990EFD1E-4F94-44BB-8D6F-486D532DD2FF}"/>
                  </a:ext>
                </a:extLst>
              </p:cNvPr>
              <p:cNvGrpSpPr/>
              <p:nvPr/>
            </p:nvGrpSpPr>
            <p:grpSpPr>
              <a:xfrm>
                <a:off x="5599313" y="964694"/>
                <a:ext cx="914400" cy="2676694"/>
                <a:chOff x="5599313" y="964694"/>
                <a:chExt cx="914400" cy="2676694"/>
              </a:xfrm>
            </p:grpSpPr>
            <p:grpSp>
              <p:nvGrpSpPr>
                <p:cNvPr id="21" name="Group 89">
                  <a:extLst>
                    <a:ext uri="{FF2B5EF4-FFF2-40B4-BE49-F238E27FC236}">
                      <a16:creationId xmlns="" xmlns:a16="http://schemas.microsoft.com/office/drawing/2014/main" id="{4FBDA6D9-E96A-49A3-8988-07CBD8EB5989}"/>
                    </a:ext>
                  </a:extLst>
                </p:cNvPr>
                <p:cNvGrpSpPr/>
                <p:nvPr/>
              </p:nvGrpSpPr>
              <p:grpSpPr>
                <a:xfrm>
                  <a:off x="5599313" y="964694"/>
                  <a:ext cx="914400" cy="2676694"/>
                  <a:chOff x="4369725" y="980906"/>
                  <a:chExt cx="914400" cy="2676694"/>
                </a:xfrm>
              </p:grpSpPr>
              <p:grpSp>
                <p:nvGrpSpPr>
                  <p:cNvPr id="22" name="Group 91">
                    <a:extLst>
                      <a:ext uri="{FF2B5EF4-FFF2-40B4-BE49-F238E27FC236}">
                        <a16:creationId xmlns="" xmlns:a16="http://schemas.microsoft.com/office/drawing/2014/main" id="{FA34DFF5-DB1D-4164-A656-6BF6C80EA3FE}"/>
                      </a:ext>
                    </a:extLst>
                  </p:cNvPr>
                  <p:cNvGrpSpPr/>
                  <p:nvPr/>
                </p:nvGrpSpPr>
                <p:grpSpPr>
                  <a:xfrm>
                    <a:off x="4605251" y="980906"/>
                    <a:ext cx="457200" cy="1762294"/>
                    <a:chOff x="4605251" y="980906"/>
                    <a:chExt cx="457200" cy="1762294"/>
                  </a:xfrm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="" xmlns:a16="http://schemas.microsoft.com/office/drawing/2014/main" id="{D1B8D5A0-CA35-4C06-A60B-1E380C6605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5251" y="980906"/>
                      <a:ext cx="457200" cy="457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rgbClr val="FF0000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="" xmlns:a16="http://schemas.microsoft.com/office/drawing/2014/main" id="{0E08001E-FE90-4353-9121-B5BF67BE0318}"/>
                        </a:ext>
                      </a:extLst>
                    </p:cNvPr>
                    <p:cNvCxnSpPr>
                      <a:cxnSpLocks/>
                      <a:stCxn id="94" idx="4"/>
                    </p:cNvCxnSpPr>
                    <p:nvPr/>
                  </p:nvCxnSpPr>
                  <p:spPr>
                    <a:xfrm>
                      <a:off x="4833851" y="1438106"/>
                      <a:ext cx="0" cy="1305094"/>
                    </a:xfrm>
                    <a:prstGeom prst="line">
                      <a:avLst/>
                    </a:prstGeom>
                    <a:ln w="101600" cap="rnd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3" name="Diamond 92">
                    <a:extLst>
                      <a:ext uri="{FF2B5EF4-FFF2-40B4-BE49-F238E27FC236}">
                        <a16:creationId xmlns="" xmlns:a16="http://schemas.microsoft.com/office/drawing/2014/main" id="{E3D2695D-5D4F-4733-9BD1-BF3BB4358A92}"/>
                      </a:ext>
                    </a:extLst>
                  </p:cNvPr>
                  <p:cNvSpPr/>
                  <p:nvPr/>
                </p:nvSpPr>
                <p:spPr>
                  <a:xfrm>
                    <a:off x="4369725" y="2743200"/>
                    <a:ext cx="914400" cy="914400"/>
                  </a:xfrm>
                  <a:prstGeom prst="diamond">
                    <a:avLst/>
                  </a:prstGeom>
                  <a:solidFill>
                    <a:srgbClr val="00B050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1" name="Oval 90">
                  <a:extLst>
                    <a:ext uri="{FF2B5EF4-FFF2-40B4-BE49-F238E27FC236}">
                      <a16:creationId xmlns="" xmlns:a16="http://schemas.microsoft.com/office/drawing/2014/main" id="{C61C4F01-D4F2-45BA-A1FF-8E9FBC18FEFF}"/>
                    </a:ext>
                  </a:extLst>
                </p:cNvPr>
                <p:cNvSpPr/>
                <p:nvPr/>
              </p:nvSpPr>
              <p:spPr>
                <a:xfrm>
                  <a:off x="6019800" y="2819400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BE525510-71FF-46D5-92D2-755B36A07B56}"/>
                  </a:ext>
                </a:extLst>
              </p:cNvPr>
              <p:cNvSpPr txBox="1"/>
              <p:nvPr/>
            </p:nvSpPr>
            <p:spPr>
              <a:xfrm rot="20731622">
                <a:off x="5725388" y="2863495"/>
                <a:ext cx="5757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40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B1F94094-B4C4-42EA-831F-200024A1B082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77095"/>
              <a:ext cx="207818" cy="0"/>
            </a:xfrm>
            <a:prstGeom prst="line">
              <a:avLst/>
            </a:prstGeom>
            <a:ln w="14922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lowchart: Terminator 1">
            <a:extLst>
              <a:ext uri="{FF2B5EF4-FFF2-40B4-BE49-F238E27FC236}">
                <a16:creationId xmlns="" xmlns:a16="http://schemas.microsoft.com/office/drawing/2014/main" id="{26664185-800C-499A-82EF-E699BF972766}"/>
              </a:ext>
            </a:extLst>
          </p:cNvPr>
          <p:cNvSpPr/>
          <p:nvPr/>
        </p:nvSpPr>
        <p:spPr>
          <a:xfrm>
            <a:off x="716280" y="1914694"/>
            <a:ext cx="7589520" cy="182880"/>
          </a:xfrm>
          <a:prstGeom prst="flowChartTerminator">
            <a:avLst/>
          </a:prstGeom>
          <a:solidFill>
            <a:srgbClr val="7030A0"/>
          </a:solidFill>
          <a:ln cap="rnd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EF3F06D-4EA2-40FD-B488-D29E21060DBF}"/>
              </a:ext>
            </a:extLst>
          </p:cNvPr>
          <p:cNvSpPr txBox="1"/>
          <p:nvPr/>
        </p:nvSpPr>
        <p:spPr>
          <a:xfrm>
            <a:off x="2228250" y="762000"/>
            <a:ext cx="4687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IN" sz="4800" b="1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সবাইকে</a:t>
            </a:r>
            <a:endParaRPr lang="en-US" sz="4800" b="1" dirty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4" descr="Related image">
            <a:extLst>
              <a:ext uri="{FF2B5EF4-FFF2-40B4-BE49-F238E27FC236}">
                <a16:creationId xmlns="" xmlns:a16="http://schemas.microsoft.com/office/drawing/2014/main" id="{84B0FA6A-406C-4B0F-BA49-79A8C9D1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5638799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Related image">
            <a:extLst>
              <a:ext uri="{FF2B5EF4-FFF2-40B4-BE49-F238E27FC236}">
                <a16:creationId xmlns="" xmlns:a16="http://schemas.microsoft.com/office/drawing/2014/main" id="{97C47562-1EF3-42C3-9902-27E06F520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5638799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Related image">
            <a:extLst>
              <a:ext uri="{FF2B5EF4-FFF2-40B4-BE49-F238E27FC236}">
                <a16:creationId xmlns="" xmlns:a16="http://schemas.microsoft.com/office/drawing/2014/main" id="{6AA14B7D-B823-4544-9BA1-E83F2634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Related image">
            <a:extLst>
              <a:ext uri="{FF2B5EF4-FFF2-40B4-BE49-F238E27FC236}">
                <a16:creationId xmlns="" xmlns:a16="http://schemas.microsoft.com/office/drawing/2014/main" id="{B6F9BF4C-AE5E-4EA1-B4A2-2DCBBC93C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24799" y="0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46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4E81AE-FC5A-464A-A74D-50794D33C7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086600" cy="5352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6F0205-A13E-4BA2-80A0-E85E07C51041}"/>
              </a:ext>
            </a:extLst>
          </p:cNvPr>
          <p:cNvSpPr txBox="1"/>
          <p:nvPr/>
        </p:nvSpPr>
        <p:spPr>
          <a:xfrm>
            <a:off x="1447800" y="6106180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BB7B0E6-15FE-412E-8EBA-84447420A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64" r="68372"/>
          <a:stretch/>
        </p:blipFill>
        <p:spPr>
          <a:xfrm>
            <a:off x="838200" y="501233"/>
            <a:ext cx="2590800" cy="547383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ECAA346C-CBB5-4CF6-BFE8-4D45CFECE333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58674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8D218C-4964-4195-92EF-3B67396949FA}"/>
              </a:ext>
            </a:extLst>
          </p:cNvPr>
          <p:cNvSpPr/>
          <p:nvPr/>
        </p:nvSpPr>
        <p:spPr>
          <a:xfrm>
            <a:off x="2209800" y="6140668"/>
            <a:ext cx="1841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All Apps </a:t>
            </a:r>
            <a:endParaRPr lang="en-US" sz="2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40F16927-D57A-4182-AC32-8FF92C0BEF8A}"/>
              </a:ext>
            </a:extLst>
          </p:cNvPr>
          <p:cNvCxnSpPr>
            <a:cxnSpLocks/>
          </p:cNvCxnSpPr>
          <p:nvPr/>
        </p:nvCxnSpPr>
        <p:spPr>
          <a:xfrm flipH="1" flipV="1">
            <a:off x="1711003" y="5013434"/>
            <a:ext cx="1397431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3FAF066-0572-444C-8F93-C972A7E81A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79" b="5957"/>
          <a:stretch/>
        </p:blipFill>
        <p:spPr>
          <a:xfrm>
            <a:off x="3371637" y="501233"/>
            <a:ext cx="2893623" cy="547447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2BB6F9E-2A5A-4904-B9F2-7299385CA104}"/>
              </a:ext>
            </a:extLst>
          </p:cNvPr>
          <p:cNvSpPr/>
          <p:nvPr/>
        </p:nvSpPr>
        <p:spPr>
          <a:xfrm>
            <a:off x="3859496" y="6159064"/>
            <a:ext cx="3608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Adobe Photoshop CS6</a:t>
            </a:r>
            <a:endParaRPr lang="en-US" sz="28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34180FEF-E03F-4CCD-B826-7EA084E96851}"/>
              </a:ext>
            </a:extLst>
          </p:cNvPr>
          <p:cNvCxnSpPr>
            <a:cxnSpLocks/>
          </p:cNvCxnSpPr>
          <p:nvPr/>
        </p:nvCxnSpPr>
        <p:spPr>
          <a:xfrm flipH="1" flipV="1">
            <a:off x="5486400" y="5334000"/>
            <a:ext cx="685801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76C8D9-6992-4FED-920E-56B55F02C22B}"/>
              </a:ext>
            </a:extLst>
          </p:cNvPr>
          <p:cNvSpPr txBox="1"/>
          <p:nvPr/>
        </p:nvSpPr>
        <p:spPr>
          <a:xfrm>
            <a:off x="1017636" y="228600"/>
            <a:ext cx="6720109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Adobe Photoshop CS6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7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" y="1332131"/>
            <a:ext cx="8608768" cy="4840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FBB240-7D2C-491E-8DDE-62B0A771744C}"/>
              </a:ext>
            </a:extLst>
          </p:cNvPr>
          <p:cNvSpPr txBox="1"/>
          <p:nvPr/>
        </p:nvSpPr>
        <p:spPr>
          <a:xfrm>
            <a:off x="2171343" y="533400"/>
            <a:ext cx="4801314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এডোবি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শপ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9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633" b="7878"/>
          <a:stretch/>
        </p:blipFill>
        <p:spPr>
          <a:xfrm>
            <a:off x="558176" y="1103587"/>
            <a:ext cx="4013823" cy="4748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B50309-4065-4264-B45A-712A1743B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51"/>
          <a:stretch/>
        </p:blipFill>
        <p:spPr>
          <a:xfrm>
            <a:off x="2565087" y="1103531"/>
            <a:ext cx="6190877" cy="4763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C996B7-4E9D-449E-9FFF-31BF261137C2}"/>
              </a:ext>
            </a:extLst>
          </p:cNvPr>
          <p:cNvSpPr txBox="1"/>
          <p:nvPr/>
        </p:nvSpPr>
        <p:spPr>
          <a:xfrm>
            <a:off x="603606" y="304800"/>
            <a:ext cx="7936788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C6D546-030A-4F8C-8022-12FA451C54BA}"/>
              </a:ext>
            </a:extLst>
          </p:cNvPr>
          <p:cNvSpPr txBox="1"/>
          <p:nvPr/>
        </p:nvSpPr>
        <p:spPr>
          <a:xfrm>
            <a:off x="1752600" y="60198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File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3650AE-3415-4E28-B58E-AF7FB9D2D20F}"/>
              </a:ext>
            </a:extLst>
          </p:cNvPr>
          <p:cNvSpPr txBox="1"/>
          <p:nvPr/>
        </p:nvSpPr>
        <p:spPr>
          <a:xfrm>
            <a:off x="2592485" y="6029773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New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944CBB23-1942-4CF4-91E0-CB4B4531C2CE}"/>
              </a:ext>
            </a:extLst>
          </p:cNvPr>
          <p:cNvCxnSpPr>
            <a:cxnSpLocks/>
          </p:cNvCxnSpPr>
          <p:nvPr/>
        </p:nvCxnSpPr>
        <p:spPr>
          <a:xfrm flipH="1" flipV="1">
            <a:off x="990600" y="1329502"/>
            <a:ext cx="1111468" cy="47375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8195F46-8E74-425E-ACBA-20343BC97EF3}"/>
              </a:ext>
            </a:extLst>
          </p:cNvPr>
          <p:cNvSpPr/>
          <p:nvPr/>
        </p:nvSpPr>
        <p:spPr>
          <a:xfrm>
            <a:off x="839778" y="1111468"/>
            <a:ext cx="274320" cy="182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A2DD281-DE53-449D-96AE-33E702F26785}"/>
              </a:ext>
            </a:extLst>
          </p:cNvPr>
          <p:cNvCxnSpPr>
            <a:cxnSpLocks/>
          </p:cNvCxnSpPr>
          <p:nvPr/>
        </p:nvCxnSpPr>
        <p:spPr>
          <a:xfrm flipH="1" flipV="1">
            <a:off x="3109452" y="1444356"/>
            <a:ext cx="228600" cy="46634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2D782B54-DB07-4C13-B205-E6B66C5E3162}"/>
              </a:ext>
            </a:extLst>
          </p:cNvPr>
          <p:cNvSpPr/>
          <p:nvPr/>
        </p:nvSpPr>
        <p:spPr>
          <a:xfrm>
            <a:off x="2729012" y="1341120"/>
            <a:ext cx="137160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50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E28C6C-52E1-4D6D-BD0C-3C12061CF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84" t="17779" r="30000" b="27444"/>
          <a:stretch/>
        </p:blipFill>
        <p:spPr>
          <a:xfrm>
            <a:off x="1695364" y="2057400"/>
            <a:ext cx="5753272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0AFCDE74-0A86-47C3-8BD3-0A6CB4CD219B}"/>
              </a:ext>
            </a:extLst>
          </p:cNvPr>
          <p:cNvCxnSpPr>
            <a:cxnSpLocks/>
          </p:cNvCxnSpPr>
          <p:nvPr/>
        </p:nvCxnSpPr>
        <p:spPr>
          <a:xfrm flipH="1">
            <a:off x="1939156" y="949656"/>
            <a:ext cx="548148" cy="11862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5C00BA-406B-48FD-91BF-0D39FD908578}"/>
              </a:ext>
            </a:extLst>
          </p:cNvPr>
          <p:cNvSpPr txBox="1"/>
          <p:nvPr/>
        </p:nvSpPr>
        <p:spPr>
          <a:xfrm>
            <a:off x="1143000" y="533400"/>
            <a:ext cx="3657600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New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ডায়ালগ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83BACE-6CAD-4548-9918-B450CA4B7BDA}"/>
              </a:ext>
            </a:extLst>
          </p:cNvPr>
          <p:cNvSpPr txBox="1"/>
          <p:nvPr/>
        </p:nvSpPr>
        <p:spPr>
          <a:xfrm>
            <a:off x="2514600" y="1173480"/>
            <a:ext cx="5943600" cy="731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ডায়ালগ বক্সের মাপজোক নির্ধারণের কাজ সম্পন্ন করে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Ok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বোতামে ক্লিক করতে হবে।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78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32CE1E-E2F6-4137-BD61-B3EE19CE6C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84" t="17779" r="30000" b="27444"/>
          <a:stretch/>
        </p:blipFill>
        <p:spPr>
          <a:xfrm>
            <a:off x="1981200" y="1976491"/>
            <a:ext cx="5220562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654FD3-58F5-461A-9755-EDF38608A85F}"/>
              </a:ext>
            </a:extLst>
          </p:cNvPr>
          <p:cNvSpPr txBox="1"/>
          <p:nvPr/>
        </p:nvSpPr>
        <p:spPr>
          <a:xfrm>
            <a:off x="457200" y="2118711"/>
            <a:ext cx="1295400" cy="1323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পেজের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প্রশস্ততা বা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Width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999F7C-1C3E-4412-9D6E-5820D9510DC2}"/>
              </a:ext>
            </a:extLst>
          </p:cNvPr>
          <p:cNvSpPr txBox="1"/>
          <p:nvPr/>
        </p:nvSpPr>
        <p:spPr>
          <a:xfrm>
            <a:off x="7391400" y="2118711"/>
            <a:ext cx="1295400" cy="16312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Height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A59051-F028-412B-90D9-42FE60957828}"/>
              </a:ext>
            </a:extLst>
          </p:cNvPr>
          <p:cNvSpPr txBox="1"/>
          <p:nvPr/>
        </p:nvSpPr>
        <p:spPr>
          <a:xfrm>
            <a:off x="457200" y="4013531"/>
            <a:ext cx="1295400" cy="1323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Resolution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10CC68F-03BF-43A5-AD87-EE8A5BD5E49E}"/>
              </a:ext>
            </a:extLst>
          </p:cNvPr>
          <p:cNvSpPr txBox="1"/>
          <p:nvPr/>
        </p:nvSpPr>
        <p:spPr>
          <a:xfrm>
            <a:off x="7391400" y="4013531"/>
            <a:ext cx="1295400" cy="16312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Color Mode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র্ধারণ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A02566-7B91-47E3-890D-87D60C6E832E}"/>
              </a:ext>
            </a:extLst>
          </p:cNvPr>
          <p:cNvSpPr txBox="1"/>
          <p:nvPr/>
        </p:nvSpPr>
        <p:spPr>
          <a:xfrm>
            <a:off x="2419350" y="5848290"/>
            <a:ext cx="445770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Background Contents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র্ধারণ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DAC4B304-1DE5-45D2-8EAC-C9A5404AC928}"/>
              </a:ext>
            </a:extLst>
          </p:cNvPr>
          <p:cNvCxnSpPr>
            <a:cxnSpLocks/>
          </p:cNvCxnSpPr>
          <p:nvPr/>
        </p:nvCxnSpPr>
        <p:spPr>
          <a:xfrm>
            <a:off x="1752600" y="2575911"/>
            <a:ext cx="1804219" cy="651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120EAAB0-0515-43F5-9FB9-3B6C2203068A}"/>
              </a:ext>
            </a:extLst>
          </p:cNvPr>
          <p:cNvCxnSpPr>
            <a:cxnSpLocks/>
          </p:cNvCxnSpPr>
          <p:nvPr/>
        </p:nvCxnSpPr>
        <p:spPr>
          <a:xfrm flipV="1">
            <a:off x="1752600" y="3871311"/>
            <a:ext cx="1752600" cy="3399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A3062F14-34A1-4845-B6B0-B4A51BD362E6}"/>
              </a:ext>
            </a:extLst>
          </p:cNvPr>
          <p:cNvCxnSpPr>
            <a:cxnSpLocks/>
          </p:cNvCxnSpPr>
          <p:nvPr/>
        </p:nvCxnSpPr>
        <p:spPr>
          <a:xfrm flipH="1">
            <a:off x="3886200" y="2622962"/>
            <a:ext cx="3544162" cy="936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19D790B5-F357-437B-A069-CE034C605811}"/>
              </a:ext>
            </a:extLst>
          </p:cNvPr>
          <p:cNvCxnSpPr>
            <a:cxnSpLocks/>
          </p:cNvCxnSpPr>
          <p:nvPr/>
        </p:nvCxnSpPr>
        <p:spPr>
          <a:xfrm flipH="1" flipV="1">
            <a:off x="4120945" y="4131103"/>
            <a:ext cx="3270456" cy="3387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52E1EB17-77C3-4605-A4BB-FC32E8DB3941}"/>
              </a:ext>
            </a:extLst>
          </p:cNvPr>
          <p:cNvCxnSpPr>
            <a:cxnSpLocks/>
          </p:cNvCxnSpPr>
          <p:nvPr/>
        </p:nvCxnSpPr>
        <p:spPr>
          <a:xfrm flipV="1">
            <a:off x="3984091" y="4418032"/>
            <a:ext cx="0" cy="14302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C31269C2-8718-48C3-8E53-337A37A0BC6D}"/>
              </a:ext>
            </a:extLst>
          </p:cNvPr>
          <p:cNvCxnSpPr>
            <a:cxnSpLocks/>
          </p:cNvCxnSpPr>
          <p:nvPr/>
        </p:nvCxnSpPr>
        <p:spPr>
          <a:xfrm>
            <a:off x="4038600" y="1646763"/>
            <a:ext cx="2286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3DC8EA0-2754-4E30-A96C-8B734B79D5B4}"/>
              </a:ext>
            </a:extLst>
          </p:cNvPr>
          <p:cNvSpPr txBox="1"/>
          <p:nvPr/>
        </p:nvSpPr>
        <p:spPr>
          <a:xfrm>
            <a:off x="1788503" y="921133"/>
            <a:ext cx="5719394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অন্যথায় ফাইল বন্ধ করার সময় নাম টাইপ করার জন্য ডায়ালগ বক্স আসবে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AEF13ED-96E8-4E21-9DB3-9A0534682124}"/>
              </a:ext>
            </a:extLst>
          </p:cNvPr>
          <p:cNvSpPr txBox="1"/>
          <p:nvPr/>
        </p:nvSpPr>
        <p:spPr>
          <a:xfrm>
            <a:off x="182880" y="314980"/>
            <a:ext cx="8778240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noAutofit/>
          </a:bodyPr>
          <a:lstStyle/>
          <a:p>
            <a:pPr algn="l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যে বিষয়গুলো জানা দরকার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3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50" t="18548" r="30792" b="33761"/>
          <a:stretch/>
        </p:blipFill>
        <p:spPr>
          <a:xfrm>
            <a:off x="1219200" y="914400"/>
            <a:ext cx="5779474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D22315-0BC8-40F9-BE1B-C2AA7FB77F5C}"/>
              </a:ext>
            </a:extLst>
          </p:cNvPr>
          <p:cNvSpPr txBox="1"/>
          <p:nvPr/>
        </p:nvSpPr>
        <p:spPr>
          <a:xfrm>
            <a:off x="304800" y="5334000"/>
            <a:ext cx="1396561" cy="109728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Width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07A37F17-1D66-40E0-AA93-EF14BD7E5CE5}"/>
              </a:ext>
            </a:extLst>
          </p:cNvPr>
          <p:cNvCxnSpPr>
            <a:cxnSpLocks/>
          </p:cNvCxnSpPr>
          <p:nvPr/>
        </p:nvCxnSpPr>
        <p:spPr>
          <a:xfrm flipV="1">
            <a:off x="762000" y="2387950"/>
            <a:ext cx="1905000" cy="3174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D1DA0F9-36D9-4E19-9230-8C12602CABC6}"/>
              </a:ext>
            </a:extLst>
          </p:cNvPr>
          <p:cNvSpPr/>
          <p:nvPr/>
        </p:nvSpPr>
        <p:spPr>
          <a:xfrm>
            <a:off x="2403503" y="2113630"/>
            <a:ext cx="155448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B5FD208-307B-4DE1-AE68-6BFE9BE19869}"/>
              </a:ext>
            </a:extLst>
          </p:cNvPr>
          <p:cNvSpPr/>
          <p:nvPr/>
        </p:nvSpPr>
        <p:spPr>
          <a:xfrm>
            <a:off x="4022834" y="2133600"/>
            <a:ext cx="1495096" cy="1524000"/>
          </a:xfrm>
          <a:prstGeom prst="roundRect">
            <a:avLst>
              <a:gd name="adj" fmla="val 218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CE596A-6035-461D-B316-393ECE8C0C45}"/>
              </a:ext>
            </a:extLst>
          </p:cNvPr>
          <p:cNvSpPr txBox="1"/>
          <p:nvPr/>
        </p:nvSpPr>
        <p:spPr>
          <a:xfrm>
            <a:off x="1752600" y="5302421"/>
            <a:ext cx="70866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Width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হচ্ছে পেজের প্র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শস্ত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তা বা দৈর্ঘ্য। এই ঘরের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হলোঃ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Pixels, Inches, Centimeters, Millimeters, Points, Picas, Columns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ইত্যাদি। প্রয়োজনমত একক নির্ধারণ করবে।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5785540-ACEC-43D9-913D-C081D78F5217}"/>
              </a:ext>
            </a:extLst>
          </p:cNvPr>
          <p:cNvCxnSpPr>
            <a:cxnSpLocks/>
          </p:cNvCxnSpPr>
          <p:nvPr/>
        </p:nvCxnSpPr>
        <p:spPr>
          <a:xfrm flipH="1" flipV="1">
            <a:off x="5257800" y="2895600"/>
            <a:ext cx="2362200" cy="2406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2C2D6B-6156-442E-BE42-D5D510B8BA63}"/>
              </a:ext>
            </a:extLst>
          </p:cNvPr>
          <p:cNvSpPr txBox="1"/>
          <p:nvPr/>
        </p:nvSpPr>
        <p:spPr>
          <a:xfrm>
            <a:off x="1310148" y="228600"/>
            <a:ext cx="5608320" cy="64008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Width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 এর ঘরের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2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27" t="17531" r="33114" b="33456"/>
          <a:stretch/>
        </p:blipFill>
        <p:spPr>
          <a:xfrm>
            <a:off x="1905000" y="762000"/>
            <a:ext cx="5623559" cy="4343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455D37-9A20-43E5-BB7A-888BB52C188E}"/>
              </a:ext>
            </a:extLst>
          </p:cNvPr>
          <p:cNvSpPr txBox="1"/>
          <p:nvPr/>
        </p:nvSpPr>
        <p:spPr>
          <a:xfrm>
            <a:off x="426721" y="5334000"/>
            <a:ext cx="1554479" cy="118872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Height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219076D1-2BED-4036-B35C-AA2941735620}"/>
              </a:ext>
            </a:extLst>
          </p:cNvPr>
          <p:cNvCxnSpPr>
            <a:cxnSpLocks/>
          </p:cNvCxnSpPr>
          <p:nvPr/>
        </p:nvCxnSpPr>
        <p:spPr>
          <a:xfrm flipV="1">
            <a:off x="1112520" y="2561372"/>
            <a:ext cx="2012732" cy="30012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08AD5F8-31F7-4A39-8128-2594BACFE376}"/>
              </a:ext>
            </a:extLst>
          </p:cNvPr>
          <p:cNvSpPr/>
          <p:nvPr/>
        </p:nvSpPr>
        <p:spPr>
          <a:xfrm>
            <a:off x="3125252" y="2424212"/>
            <a:ext cx="155448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FB15D70-155D-445E-B90B-2FBE2EB1BCD0}"/>
              </a:ext>
            </a:extLst>
          </p:cNvPr>
          <p:cNvSpPr/>
          <p:nvPr/>
        </p:nvSpPr>
        <p:spPr>
          <a:xfrm>
            <a:off x="4800600" y="2359570"/>
            <a:ext cx="1495096" cy="1524000"/>
          </a:xfrm>
          <a:prstGeom prst="roundRect">
            <a:avLst>
              <a:gd name="adj" fmla="val 218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743665-2651-4BDB-9C4B-56F11903F9EB}"/>
              </a:ext>
            </a:extLst>
          </p:cNvPr>
          <p:cNvSpPr txBox="1"/>
          <p:nvPr/>
        </p:nvSpPr>
        <p:spPr>
          <a:xfrm>
            <a:off x="2016672" y="5302421"/>
            <a:ext cx="6746328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Height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হচ্ছে পেজের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উচ্চতা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এই ঘরের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হলোঃ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Pixels, Inches, Centimeters, Millimeters, Points, Picas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ইত্যাদি। প্রয়োজনমত একক নির্ধারণ করবে।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51E410D8-6C7E-4EF5-9C22-3B50F9DE5948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2933700"/>
            <a:ext cx="1737359" cy="23560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D4A0EE-B4C5-40AB-AB1A-883EB25AB6F9}"/>
              </a:ext>
            </a:extLst>
          </p:cNvPr>
          <p:cNvSpPr txBox="1"/>
          <p:nvPr/>
        </p:nvSpPr>
        <p:spPr>
          <a:xfrm>
            <a:off x="1905984" y="228600"/>
            <a:ext cx="5608320" cy="64008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Height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 এর ঘরের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2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9025D3-2DB2-4A07-82C6-47C774540D5F}"/>
              </a:ext>
            </a:extLst>
          </p:cNvPr>
          <p:cNvSpPr txBox="1"/>
          <p:nvPr/>
        </p:nvSpPr>
        <p:spPr>
          <a:xfrm>
            <a:off x="426721" y="5053282"/>
            <a:ext cx="1554479" cy="118872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32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Pixels</a:t>
            </a:r>
            <a:endParaRPr lang="en-US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E94B27-1A85-4B6A-9467-1C2299BD78B7}"/>
              </a:ext>
            </a:extLst>
          </p:cNvPr>
          <p:cNvSpPr txBox="1"/>
          <p:nvPr/>
        </p:nvSpPr>
        <p:spPr>
          <a:xfrm>
            <a:off x="2016672" y="5289085"/>
            <a:ext cx="644152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ফটোশপে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ইমেজ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পিক্সেলের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সাহায্যে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পিক্সেল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ইমেজ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বর্গাকার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ক্ষুদ্রতম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676CB27-CE04-4FB1-A1B9-C549CB028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38" y="1219200"/>
            <a:ext cx="5182323" cy="385816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F57F07D7-4CEA-4BCD-BBCA-DD45231D4233}"/>
              </a:ext>
            </a:extLst>
          </p:cNvPr>
          <p:cNvCxnSpPr>
            <a:cxnSpLocks/>
          </p:cNvCxnSpPr>
          <p:nvPr/>
        </p:nvCxnSpPr>
        <p:spPr>
          <a:xfrm flipH="1" flipV="1">
            <a:off x="4953000" y="2514600"/>
            <a:ext cx="1371602" cy="27744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9F7D82-FA35-443C-BCED-605F0A775B20}"/>
              </a:ext>
            </a:extLst>
          </p:cNvPr>
          <p:cNvSpPr txBox="1"/>
          <p:nvPr/>
        </p:nvSpPr>
        <p:spPr>
          <a:xfrm>
            <a:off x="1980837" y="350520"/>
            <a:ext cx="5182323" cy="64008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Pixels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38200"/>
            <a:ext cx="4826977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0DDC92-AE44-4425-A0CC-259BACA93C31}"/>
              </a:ext>
            </a:extLst>
          </p:cNvPr>
          <p:cNvSpPr txBox="1"/>
          <p:nvPr/>
        </p:nvSpPr>
        <p:spPr>
          <a:xfrm>
            <a:off x="381000" y="5334000"/>
            <a:ext cx="1554479" cy="118872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lang="en-US" sz="28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Resolution</a:t>
            </a:r>
            <a:endParaRPr lang="en-US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E4203499-A22B-4B2B-9D3F-1D9F902879E7}"/>
              </a:ext>
            </a:extLst>
          </p:cNvPr>
          <p:cNvCxnSpPr>
            <a:cxnSpLocks/>
          </p:cNvCxnSpPr>
          <p:nvPr/>
        </p:nvCxnSpPr>
        <p:spPr>
          <a:xfrm flipV="1">
            <a:off x="1112520" y="2590800"/>
            <a:ext cx="2392680" cy="29718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40793C6-4C04-4517-A6C3-5FEB0D8AEA61}"/>
              </a:ext>
            </a:extLst>
          </p:cNvPr>
          <p:cNvSpPr/>
          <p:nvPr/>
        </p:nvSpPr>
        <p:spPr>
          <a:xfrm>
            <a:off x="3414812" y="2408446"/>
            <a:ext cx="155448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4AB6053-FF11-43CB-B545-C4DD9D227F13}"/>
              </a:ext>
            </a:extLst>
          </p:cNvPr>
          <p:cNvSpPr/>
          <p:nvPr/>
        </p:nvSpPr>
        <p:spPr>
          <a:xfrm>
            <a:off x="5029200" y="2438400"/>
            <a:ext cx="1295400" cy="609600"/>
          </a:xfrm>
          <a:prstGeom prst="roundRect">
            <a:avLst>
              <a:gd name="adj" fmla="val 218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EC1F28-076D-4985-B2C8-2725A7B134F9}"/>
              </a:ext>
            </a:extLst>
          </p:cNvPr>
          <p:cNvSpPr txBox="1"/>
          <p:nvPr/>
        </p:nvSpPr>
        <p:spPr>
          <a:xfrm>
            <a:off x="2016672" y="5302421"/>
            <a:ext cx="6898728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ইঞ্চিতে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নির্দিষ্ট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পিক্সেলের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পরিমাণকেই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Resolution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এই ঘরের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হলোঃ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Pixels/ Inch, Pixels/Centimeters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প্রয়োজনমত একক নির্ধারণ করবে।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ECA7B65B-1E82-4DFA-9EB4-3F47F886B5D7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2933700"/>
            <a:ext cx="1737359" cy="23560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9624AD-3F0E-4F23-9DDD-CD8961C5B960}"/>
              </a:ext>
            </a:extLst>
          </p:cNvPr>
          <p:cNvSpPr txBox="1"/>
          <p:nvPr/>
        </p:nvSpPr>
        <p:spPr>
          <a:xfrm>
            <a:off x="2240280" y="228600"/>
            <a:ext cx="5608320" cy="64008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Resolution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 এর ঘরের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2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3CA89E-F3DF-48EC-968E-9CE1B8A1B31C}"/>
              </a:ext>
            </a:extLst>
          </p:cNvPr>
          <p:cNvSpPr txBox="1"/>
          <p:nvPr/>
        </p:nvSpPr>
        <p:spPr>
          <a:xfrm>
            <a:off x="3200400" y="678359"/>
            <a:ext cx="2743200" cy="76944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466BC1-2E56-4147-9D0A-0678E2DF1DD9}"/>
              </a:ext>
            </a:extLst>
          </p:cNvPr>
          <p:cNvSpPr txBox="1"/>
          <p:nvPr/>
        </p:nvSpPr>
        <p:spPr>
          <a:xfrm>
            <a:off x="609600" y="2152471"/>
            <a:ext cx="79248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Width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Height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ঘরের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Pixel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Resolution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6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E4A84F96-DE00-40D9-817C-FA00E9A6DAA6}"/>
              </a:ext>
            </a:extLst>
          </p:cNvPr>
          <p:cNvSpPr txBox="1">
            <a:spLocks/>
          </p:cNvSpPr>
          <p:nvPr/>
        </p:nvSpPr>
        <p:spPr>
          <a:xfrm>
            <a:off x="3810000" y="914400"/>
            <a:ext cx="4876800" cy="5029200"/>
          </a:xfrm>
          <a:prstGeom prst="round2DiagRect">
            <a:avLst>
              <a:gd name="adj1" fmla="val 3534"/>
              <a:gd name="adj2" fmla="val 2420"/>
            </a:avLst>
          </a:prstGeom>
          <a:ln w="5715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মোহাম্মদ সাহাব উদ্দিন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 ICT4E  </a:t>
            </a:r>
            <a:r>
              <a:rPr lang="en-US" spc="-1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00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pc="-100" dirty="0">
                <a:latin typeface="Nikoshban" pitchFamily="2" charset="0"/>
                <a:cs typeface="Nikoshban" pitchFamily="2" charset="0"/>
              </a:rPr>
              <a:t>, নোয়াখালী।</a:t>
            </a:r>
            <a:endParaRPr lang="en-US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bn-IN" sz="2800" spc="-100" dirty="0">
                <a:latin typeface="Nikoshban" pitchFamily="2" charset="0"/>
                <a:cs typeface="Nikoshban" pitchFamily="2" charset="0"/>
              </a:rPr>
              <a:t>মাস্টার ট্রেইনার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3200" spc="-1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spc="-100" dirty="0">
                <a:latin typeface="Nikoshban" pitchFamily="2" charset="0"/>
                <a:cs typeface="Nikoshban" pitchFamily="2" charset="0"/>
              </a:rPr>
              <a:t> </a:t>
            </a:r>
            <a:endParaRPr lang="en-GB" sz="28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800" spc="-100" dirty="0">
                <a:latin typeface="Nikoshban" pitchFamily="2" charset="0"/>
                <a:cs typeface="Nikoshban" pitchFamily="2" charset="0"/>
              </a:rPr>
              <a:t>    ই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আইটি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খিল</a:t>
            </a:r>
            <a:endParaRPr lang="en-GB" sz="28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 (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জ)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কামালপুর মো. হাশেম উচ্চ বিদ্যালয়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2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01913210518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Email : mdsahab66@yahoo.com,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sahab7619@gmail.com 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200" dirty="0">
                <a:latin typeface="NikoshBAN" pitchFamily="2" charset="0"/>
                <a:cs typeface="NikoshBAN" pitchFamily="2" charset="0"/>
              </a:rPr>
              <a:t>মুক্তপাঠ)</a:t>
            </a:r>
            <a:endParaRPr lang="bn-IN" sz="22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Channel Name</a:t>
            </a: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Sahab 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A65B14-3F54-49DC-A357-9E1C2690F3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17941"/>
            <a:ext cx="3047999" cy="386365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27780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1" y="6858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3695" y="457200"/>
            <a:ext cx="3276610" cy="7078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3B016D-668E-462D-9588-2F6A3E5118CE}"/>
              </a:ext>
            </a:extLst>
          </p:cNvPr>
          <p:cNvSpPr txBox="1"/>
          <p:nvPr/>
        </p:nvSpPr>
        <p:spPr>
          <a:xfrm>
            <a:off x="304800" y="1469886"/>
            <a:ext cx="861059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Width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হচ্ছে পেজের প্রসস্থতা বা দৈর্ঘ্য। এই ঘরের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হলোঃ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Pixels, Inches, Centimeters, Millimeters, Points, Picas, Columns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21" t="18227" r="30821" b="34238"/>
          <a:stretch/>
        </p:blipFill>
        <p:spPr>
          <a:xfrm>
            <a:off x="9296400" y="422481"/>
            <a:ext cx="3572256" cy="2534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3B016D-668E-462D-9588-2F6A3E5118CE}"/>
              </a:ext>
            </a:extLst>
          </p:cNvPr>
          <p:cNvSpPr txBox="1"/>
          <p:nvPr/>
        </p:nvSpPr>
        <p:spPr>
          <a:xfrm>
            <a:off x="304800" y="2598003"/>
            <a:ext cx="8610599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Height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হচ্ছে পেজের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উচ্চতা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এই ঘরের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হলোঃ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Pixels, Inches, Centimeters, Millimeters, Points, Picas, Columns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3B016D-668E-462D-9588-2F6A3E5118CE}"/>
              </a:ext>
            </a:extLst>
          </p:cNvPr>
          <p:cNvSpPr txBox="1"/>
          <p:nvPr/>
        </p:nvSpPr>
        <p:spPr>
          <a:xfrm>
            <a:off x="304800" y="3741003"/>
            <a:ext cx="861059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ফটোশপে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ইমেজ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পিক্সেলের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সাহায্যে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হচ্ছে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ইমেজ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বর্গাকার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ক্ষুদ্রতম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D473FD-4ED4-49AD-8D99-407D916BB59A}"/>
              </a:ext>
            </a:extLst>
          </p:cNvPr>
          <p:cNvSpPr txBox="1"/>
          <p:nvPr/>
        </p:nvSpPr>
        <p:spPr>
          <a:xfrm>
            <a:off x="304800" y="4907280"/>
            <a:ext cx="8610599" cy="7315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no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ঞ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্দিষ্ট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পিক্সেলের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পরিমাণকেই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Resolution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0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43" t="17822" r="31104" b="33519"/>
          <a:stretch/>
        </p:blipFill>
        <p:spPr>
          <a:xfrm>
            <a:off x="2209799" y="990600"/>
            <a:ext cx="4714875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F27AC8-CCBE-488C-A532-68B8E76B8F29}"/>
              </a:ext>
            </a:extLst>
          </p:cNvPr>
          <p:cNvSpPr txBox="1"/>
          <p:nvPr/>
        </p:nvSpPr>
        <p:spPr>
          <a:xfrm>
            <a:off x="426721" y="5334000"/>
            <a:ext cx="2011679" cy="118872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lang="en-US" sz="28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Color Mode</a:t>
            </a:r>
            <a:endParaRPr lang="en-US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8DA72489-A19A-4FCD-A552-90108AB147DD}"/>
              </a:ext>
            </a:extLst>
          </p:cNvPr>
          <p:cNvCxnSpPr>
            <a:cxnSpLocks/>
          </p:cNvCxnSpPr>
          <p:nvPr/>
        </p:nvCxnSpPr>
        <p:spPr>
          <a:xfrm flipV="1">
            <a:off x="1112520" y="2933700"/>
            <a:ext cx="1858191" cy="26289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5B5268A-EC65-402E-ADD6-83FA9CADC573}"/>
              </a:ext>
            </a:extLst>
          </p:cNvPr>
          <p:cNvSpPr/>
          <p:nvPr/>
        </p:nvSpPr>
        <p:spPr>
          <a:xfrm>
            <a:off x="2970711" y="2803071"/>
            <a:ext cx="64008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01D584B-A634-423A-B4B5-69F353082C72}"/>
              </a:ext>
            </a:extLst>
          </p:cNvPr>
          <p:cNvSpPr/>
          <p:nvPr/>
        </p:nvSpPr>
        <p:spPr>
          <a:xfrm>
            <a:off x="3641834" y="2803071"/>
            <a:ext cx="930166" cy="990600"/>
          </a:xfrm>
          <a:prstGeom prst="roundRect">
            <a:avLst>
              <a:gd name="adj" fmla="val 218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8C1F2F7-C0AB-453F-A184-4418CBF751DA}"/>
              </a:ext>
            </a:extLst>
          </p:cNvPr>
          <p:cNvSpPr txBox="1"/>
          <p:nvPr/>
        </p:nvSpPr>
        <p:spPr>
          <a:xfrm>
            <a:off x="2438400" y="5302421"/>
            <a:ext cx="6278879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Color Mode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ঘরের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হলোঃ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Bitmap, Grayscale, RGB Color, CMYK Color, Lab Color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ইত্যাদি। প্রয়োজনমত একক নির্ধারণ করবে।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FD29A52-E9AA-458B-B1D9-3B4FF9ED044C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4343400" y="2933701"/>
            <a:ext cx="1234440" cy="2368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8843D27-5816-4AEA-B2C8-CD2B915A4F8E}"/>
              </a:ext>
            </a:extLst>
          </p:cNvPr>
          <p:cNvSpPr txBox="1"/>
          <p:nvPr/>
        </p:nvSpPr>
        <p:spPr>
          <a:xfrm>
            <a:off x="2102874" y="228600"/>
            <a:ext cx="4938252" cy="64008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Color Mode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এর ঘরের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0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75" t="17960" r="31105" b="33428"/>
          <a:stretch/>
        </p:blipFill>
        <p:spPr>
          <a:xfrm>
            <a:off x="2209800" y="1066800"/>
            <a:ext cx="4648201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7FF399-388B-47A5-BAE7-406CC2A77A4C}"/>
              </a:ext>
            </a:extLst>
          </p:cNvPr>
          <p:cNvSpPr txBox="1"/>
          <p:nvPr/>
        </p:nvSpPr>
        <p:spPr>
          <a:xfrm>
            <a:off x="228600" y="4876800"/>
            <a:ext cx="2926080" cy="118872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lang="en-US" sz="26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Background Contents</a:t>
            </a:r>
            <a:endParaRPr lang="en-US" sz="2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343F551D-92BB-4108-A841-A9E93AE3D670}"/>
              </a:ext>
            </a:extLst>
          </p:cNvPr>
          <p:cNvCxnSpPr>
            <a:cxnSpLocks/>
          </p:cNvCxnSpPr>
          <p:nvPr/>
        </p:nvCxnSpPr>
        <p:spPr>
          <a:xfrm flipV="1">
            <a:off x="1188720" y="3200400"/>
            <a:ext cx="1325880" cy="19812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8B488D1-4802-426A-B6B7-B4458F92FE10}"/>
              </a:ext>
            </a:extLst>
          </p:cNvPr>
          <p:cNvSpPr/>
          <p:nvPr/>
        </p:nvSpPr>
        <p:spPr>
          <a:xfrm>
            <a:off x="2469406" y="3091542"/>
            <a:ext cx="109728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6BDC508-9815-4F59-94A9-3600B2E0F39F}"/>
              </a:ext>
            </a:extLst>
          </p:cNvPr>
          <p:cNvSpPr/>
          <p:nvPr/>
        </p:nvSpPr>
        <p:spPr>
          <a:xfrm>
            <a:off x="3626068" y="3063766"/>
            <a:ext cx="2073166" cy="746234"/>
          </a:xfrm>
          <a:prstGeom prst="roundRect">
            <a:avLst>
              <a:gd name="adj" fmla="val 218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CD094A-A72C-4A83-8D46-A325E2942534}"/>
              </a:ext>
            </a:extLst>
          </p:cNvPr>
          <p:cNvSpPr txBox="1"/>
          <p:nvPr/>
        </p:nvSpPr>
        <p:spPr>
          <a:xfrm>
            <a:off x="3154681" y="4724400"/>
            <a:ext cx="5684520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Backgrounds Contents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হচ্ছে পেজের রঙ কেমন হবে তা। এই ঘরের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হলোঃ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White, Background Color, Transparent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ইত্যাদি। প্রয়োজনমত একক নির্ধারণ করবে।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67F5B861-2A76-4AA9-8C32-C3AFB13B3EA2}"/>
              </a:ext>
            </a:extLst>
          </p:cNvPr>
          <p:cNvCxnSpPr>
            <a:cxnSpLocks/>
          </p:cNvCxnSpPr>
          <p:nvPr/>
        </p:nvCxnSpPr>
        <p:spPr>
          <a:xfrm flipH="1" flipV="1">
            <a:off x="5562600" y="3200400"/>
            <a:ext cx="670034" cy="1524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036EB14-8EC7-4D7C-8A89-6619A5D10216}"/>
              </a:ext>
            </a:extLst>
          </p:cNvPr>
          <p:cNvSpPr txBox="1"/>
          <p:nvPr/>
        </p:nvSpPr>
        <p:spPr>
          <a:xfrm>
            <a:off x="997974" y="274320"/>
            <a:ext cx="7148052" cy="64008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Background Contents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 এর ঘরের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এককগুলো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4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079D88-FFBA-4B36-89B6-8EF61C7A1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40862"/>
            <a:ext cx="5810615" cy="4283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67837B-FBCA-456A-B594-E28421A573F1}"/>
              </a:ext>
            </a:extLst>
          </p:cNvPr>
          <p:cNvSpPr txBox="1"/>
          <p:nvPr/>
        </p:nvSpPr>
        <p:spPr>
          <a:xfrm>
            <a:off x="609600" y="533400"/>
            <a:ext cx="7924800" cy="1371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NikoshBAN" panose="02000000000000000000" pitchFamily="2" charset="0"/>
              </a:rPr>
              <a:t>Name, Width, Height, Resolution, Color Mode, Background Contents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NikoshBAN" panose="02000000000000000000" pitchFamily="2" charset="0"/>
              </a:rPr>
              <a:t>Ok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বাটনে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4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A76A4D-3615-4B99-B867-AA895E9F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4724400" cy="5242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7DE3BB6-6238-4192-9E30-0749CE0CEF50}"/>
              </a:ext>
            </a:extLst>
          </p:cNvPr>
          <p:cNvSpPr txBox="1"/>
          <p:nvPr/>
        </p:nvSpPr>
        <p:spPr>
          <a:xfrm>
            <a:off x="838200" y="304800"/>
            <a:ext cx="7467600" cy="54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Untitled-1@ 66.7% (RGB/8)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CBDC8259-19CE-4E3C-AB4F-67AF7C7B2D2F}"/>
              </a:ext>
            </a:extLst>
          </p:cNvPr>
          <p:cNvCxnSpPr>
            <a:cxnSpLocks/>
          </p:cNvCxnSpPr>
          <p:nvPr/>
        </p:nvCxnSpPr>
        <p:spPr>
          <a:xfrm>
            <a:off x="1676400" y="731520"/>
            <a:ext cx="914400" cy="64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84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9DD8AC-2C70-4064-A0B9-E29F0AE17A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45" y="1168567"/>
            <a:ext cx="3826711" cy="28700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373559"/>
            <a:ext cx="2334993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5423" y="1143000"/>
            <a:ext cx="197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(ব্যবহারিক)</a:t>
            </a:r>
            <a:endParaRPr lang="en-US" sz="3600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0778260"/>
              </p:ext>
            </p:extLst>
          </p:nvPr>
        </p:nvGraphicFramePr>
        <p:xfrm>
          <a:off x="381000" y="4541520"/>
          <a:ext cx="85207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0" kern="1000" spc="-15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এডোবি</a:t>
                      </a:r>
                      <a:r>
                        <a:rPr lang="en-US" sz="3600" b="0" kern="1000" spc="-15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000" spc="-15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ফটোশপ</a:t>
                      </a:r>
                      <a:r>
                        <a:rPr lang="en-US" sz="3600" b="0" kern="1000" spc="-15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000" spc="-15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প্রোগ্রামে</a:t>
                      </a:r>
                      <a:r>
                        <a:rPr lang="en-US" sz="3600" b="0" kern="1000" spc="-15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000" spc="-15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3600" b="0" kern="1000" spc="-15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000" spc="-15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3600" b="0" kern="1000" spc="-15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000" spc="-15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ফাইল</a:t>
                      </a:r>
                      <a:r>
                        <a:rPr lang="en-US" sz="3600" b="0" kern="1000" spc="-15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000" spc="-15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600" b="0" kern="1000" spc="-15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000" spc="-15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b="0" kern="1000" spc="-15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000" spc="-15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দেখা</a:t>
                      </a:r>
                      <a:r>
                        <a:rPr lang="bn-IN" sz="3600" b="0" kern="1000" spc="-15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3600" b="0" kern="1000" spc="-15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b="0" kern="1000" spc="-15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AutoShape 8">
            <a:extLst>
              <a:ext uri="{FF2B5EF4-FFF2-40B4-BE49-F238E27FC236}">
                <a16:creationId xmlns="" xmlns:a16="http://schemas.microsoft.com/office/drawing/2014/main" id="{BCF7F8DB-ECA8-461C-84EE-415424B502B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46164" y="2974977"/>
            <a:ext cx="70516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1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533400" y="228600"/>
            <a:ext cx="2334993" cy="769441"/>
          </a:xfrm>
          <a:prstGeom prst="homePlate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260114" y="1182469"/>
            <a:ext cx="59650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সম্পাদনার</a:t>
            </a:r>
            <a:r>
              <a:rPr lang="en-US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28600" y="1905000"/>
            <a:ext cx="599652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ফটোশপে ইমেজ বা ছবি তৈরি করা হয় কীসের সাহায্যে?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6477000" y="1167825"/>
            <a:ext cx="245451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এডোবি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ফটোশপ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6579159" y="1915846"/>
            <a:ext cx="172835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পিক্সেলের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46176" y="2631003"/>
            <a:ext cx="597895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একটি ইমেজ বা ছবির বর্গাকার ক্ষুদ্রতম এককের নাম কী?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6645512" y="2631003"/>
            <a:ext cx="15007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পিক্সেল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657B81-6360-4EDA-BDAD-A20331762BA2}"/>
              </a:ext>
            </a:extLst>
          </p:cNvPr>
          <p:cNvSpPr txBox="1"/>
          <p:nvPr/>
        </p:nvSpPr>
        <p:spPr>
          <a:xfrm>
            <a:off x="246176" y="3439180"/>
            <a:ext cx="493542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RGB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 কী?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6190E6-349A-4536-91B9-423B6C590E77}"/>
              </a:ext>
            </a:extLst>
          </p:cNvPr>
          <p:cNvSpPr txBox="1"/>
          <p:nvPr/>
        </p:nvSpPr>
        <p:spPr>
          <a:xfrm>
            <a:off x="5486400" y="3439180"/>
            <a:ext cx="3352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Green Blue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60114" y="4277380"/>
            <a:ext cx="493542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5512358" y="4267200"/>
            <a:ext cx="1498042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রুলার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28599" y="5105400"/>
            <a:ext cx="4966939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রেজু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লিউশন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228600" y="5791200"/>
            <a:ext cx="828636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ইঞ্চিতে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নির্দিষ্ট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পিক্সেলের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পরিমানকেই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রেজুলিউশন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14" grpId="0" animBg="1"/>
      <p:bldP spid="15" grpId="0" animBg="1"/>
      <p:bldP spid="1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4B0A776-E552-4692-80C8-1F256DADB847}"/>
              </a:ext>
            </a:extLst>
          </p:cNvPr>
          <p:cNvSpPr/>
          <p:nvPr/>
        </p:nvSpPr>
        <p:spPr>
          <a:xfrm>
            <a:off x="828849" y="4038600"/>
            <a:ext cx="7486303" cy="1143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9B8962C-6EA9-4DB2-8793-BDEC4D3C28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26" y="1152055"/>
            <a:ext cx="3759148" cy="25060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Rectangle 1"/>
          <p:cNvSpPr/>
          <p:nvPr/>
        </p:nvSpPr>
        <p:spPr>
          <a:xfrm>
            <a:off x="3582787" y="444170"/>
            <a:ext cx="1978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520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881584-8360-4279-9CD0-E3486608E7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25" y="1309567"/>
            <a:ext cx="7435580" cy="4238866"/>
          </a:xfrm>
          <a:prstGeom prst="rect">
            <a:avLst/>
          </a:prstGeom>
        </p:spPr>
      </p:pic>
      <p:pic>
        <p:nvPicPr>
          <p:cNvPr id="1028" name="Picture 4" descr="Related image">
            <a:extLst>
              <a:ext uri="{FF2B5EF4-FFF2-40B4-BE49-F238E27FC236}">
                <a16:creationId xmlns="" xmlns:a16="http://schemas.microsoft.com/office/drawing/2014/main" id="{3558BC55-401E-4746-B603-13EFE03F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5638799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>
            <a:extLst>
              <a:ext uri="{FF2B5EF4-FFF2-40B4-BE49-F238E27FC236}">
                <a16:creationId xmlns="" xmlns:a16="http://schemas.microsoft.com/office/drawing/2014/main" id="{2A09ECB4-F6B3-45C1-928B-F9D763AB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5638799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lated image">
            <a:extLst>
              <a:ext uri="{FF2B5EF4-FFF2-40B4-BE49-F238E27FC236}">
                <a16:creationId xmlns="" xmlns:a16="http://schemas.microsoft.com/office/drawing/2014/main" id="{42816856-6E9E-4C05-9B44-0478FD83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lated image">
            <a:extLst>
              <a:ext uri="{FF2B5EF4-FFF2-40B4-BE49-F238E27FC236}">
                <a16:creationId xmlns="" xmlns:a16="http://schemas.microsoft.com/office/drawing/2014/main" id="{BCD0B2F4-2B07-4DAF-AC4F-10543DC7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24799" y="0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4E0BC3-02FF-447F-BA4C-5E45F3176EC8}"/>
              </a:ext>
            </a:extLst>
          </p:cNvPr>
          <p:cNvSpPr txBox="1"/>
          <p:nvPr/>
        </p:nvSpPr>
        <p:spPr>
          <a:xfrm>
            <a:off x="948669" y="2216006"/>
            <a:ext cx="7585731" cy="186204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perspectiveRelaxedModerately"/>
              <a:lightRig rig="threePt" dir="t"/>
            </a:scene3d>
          </a:bodyPr>
          <a:lstStyle/>
          <a:p>
            <a:pPr algn="l"/>
            <a:r>
              <a:rPr lang="bn-IN" sz="115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5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57600" y="1219200"/>
            <a:ext cx="5029200" cy="4114800"/>
          </a:xfrm>
          <a:prstGeom prst="round2DiagRect">
            <a:avLst>
              <a:gd name="adj1" fmla="val 6854"/>
              <a:gd name="adj2" fmla="val 6574"/>
            </a:avLst>
          </a:prstGeom>
          <a:ln w="571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  <a:tabLst>
                <a:tab pos="973138" algn="l"/>
              </a:tabLst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১০ম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৫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50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০9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/২০২০ খ্রিঃ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CT (IX,X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2994265" cy="3905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417403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D9413C-C8EB-47D3-B3EC-F68252AA318A}"/>
              </a:ext>
            </a:extLst>
          </p:cNvPr>
          <p:cNvSpPr txBox="1"/>
          <p:nvPr/>
        </p:nvSpPr>
        <p:spPr>
          <a:xfrm>
            <a:off x="2438400" y="152400"/>
            <a:ext cx="4267200" cy="64008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7B0155-F87B-49DA-AEE2-552D806613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8" y="1077675"/>
            <a:ext cx="1904762" cy="1904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3C32A7-B87E-4D8C-BEC0-AD892277B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" r="53334"/>
          <a:stretch/>
        </p:blipFill>
        <p:spPr>
          <a:xfrm>
            <a:off x="6858000" y="928061"/>
            <a:ext cx="1949069" cy="2203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F66904A-A909-46A7-AB4B-F9952C09D8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765" r="862" b="1686"/>
          <a:stretch/>
        </p:blipFill>
        <p:spPr>
          <a:xfrm>
            <a:off x="285043" y="3611028"/>
            <a:ext cx="2458157" cy="2226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0AADD01-F1D5-452C-853A-D7C0ED693F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122" t="5046" r="40973" b="51076"/>
          <a:stretch/>
        </p:blipFill>
        <p:spPr>
          <a:xfrm>
            <a:off x="3200400" y="3555540"/>
            <a:ext cx="1907270" cy="23118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120EC15-8D62-4AEA-BA74-5FA073CD91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24" b="18391"/>
          <a:stretch/>
        </p:blipFill>
        <p:spPr>
          <a:xfrm>
            <a:off x="5280922" y="3704108"/>
            <a:ext cx="3602347" cy="2133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74A5F60-FF47-4BE6-B26A-B12E49F1E6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67" t="18889" r="19167"/>
          <a:stretch/>
        </p:blipFill>
        <p:spPr>
          <a:xfrm>
            <a:off x="3510514" y="990600"/>
            <a:ext cx="2513787" cy="2133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6FFEFFA-AE5B-46A5-954B-9B086AB321C2}"/>
              </a:ext>
            </a:extLst>
          </p:cNvPr>
          <p:cNvSpPr txBox="1"/>
          <p:nvPr/>
        </p:nvSpPr>
        <p:spPr>
          <a:xfrm>
            <a:off x="1478280" y="3048000"/>
            <a:ext cx="27432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7D35AB4-983F-4211-9219-AF9127864F54}"/>
              </a:ext>
            </a:extLst>
          </p:cNvPr>
          <p:cNvSpPr txBox="1"/>
          <p:nvPr/>
        </p:nvSpPr>
        <p:spPr>
          <a:xfrm>
            <a:off x="1036320" y="3048000"/>
            <a:ext cx="109728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6FFEFFA-AE5B-46A5-954B-9B086AB321C2}"/>
              </a:ext>
            </a:extLst>
          </p:cNvPr>
          <p:cNvSpPr txBox="1"/>
          <p:nvPr/>
        </p:nvSpPr>
        <p:spPr>
          <a:xfrm>
            <a:off x="4632960" y="3063240"/>
            <a:ext cx="27432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7D35AB4-983F-4211-9219-AF9127864F54}"/>
              </a:ext>
            </a:extLst>
          </p:cNvPr>
          <p:cNvSpPr txBox="1"/>
          <p:nvPr/>
        </p:nvSpPr>
        <p:spPr>
          <a:xfrm>
            <a:off x="4160520" y="3079956"/>
            <a:ext cx="109728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6FFEFFA-AE5B-46A5-954B-9B086AB321C2}"/>
              </a:ext>
            </a:extLst>
          </p:cNvPr>
          <p:cNvSpPr txBox="1"/>
          <p:nvPr/>
        </p:nvSpPr>
        <p:spPr>
          <a:xfrm>
            <a:off x="7757160" y="3048000"/>
            <a:ext cx="27432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7D35AB4-983F-4211-9219-AF9127864F54}"/>
              </a:ext>
            </a:extLst>
          </p:cNvPr>
          <p:cNvSpPr txBox="1"/>
          <p:nvPr/>
        </p:nvSpPr>
        <p:spPr>
          <a:xfrm>
            <a:off x="7391400" y="3077988"/>
            <a:ext cx="109728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6FFEFFA-AE5B-46A5-954B-9B086AB321C2}"/>
              </a:ext>
            </a:extLst>
          </p:cNvPr>
          <p:cNvSpPr txBox="1"/>
          <p:nvPr/>
        </p:nvSpPr>
        <p:spPr>
          <a:xfrm>
            <a:off x="1356360" y="5806440"/>
            <a:ext cx="27432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7D35AB4-983F-4211-9219-AF9127864F54}"/>
              </a:ext>
            </a:extLst>
          </p:cNvPr>
          <p:cNvSpPr txBox="1"/>
          <p:nvPr/>
        </p:nvSpPr>
        <p:spPr>
          <a:xfrm>
            <a:off x="914400" y="5806440"/>
            <a:ext cx="9144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6FFEFFA-AE5B-46A5-954B-9B086AB321C2}"/>
              </a:ext>
            </a:extLst>
          </p:cNvPr>
          <p:cNvSpPr txBox="1"/>
          <p:nvPr/>
        </p:nvSpPr>
        <p:spPr>
          <a:xfrm>
            <a:off x="4023360" y="5804848"/>
            <a:ext cx="27432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7D35AB4-983F-4211-9219-AF9127864F54}"/>
              </a:ext>
            </a:extLst>
          </p:cNvPr>
          <p:cNvSpPr txBox="1"/>
          <p:nvPr/>
        </p:nvSpPr>
        <p:spPr>
          <a:xfrm>
            <a:off x="3520440" y="5804848"/>
            <a:ext cx="128016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প্রচ্ছদ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6FFEFFA-AE5B-46A5-954B-9B086AB321C2}"/>
              </a:ext>
            </a:extLst>
          </p:cNvPr>
          <p:cNvSpPr txBox="1"/>
          <p:nvPr/>
        </p:nvSpPr>
        <p:spPr>
          <a:xfrm>
            <a:off x="6888480" y="5791200"/>
            <a:ext cx="27432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7D35AB4-983F-4211-9219-AF9127864F54}"/>
              </a:ext>
            </a:extLst>
          </p:cNvPr>
          <p:cNvSpPr txBox="1"/>
          <p:nvPr/>
        </p:nvSpPr>
        <p:spPr>
          <a:xfrm>
            <a:off x="6629400" y="5791200"/>
            <a:ext cx="82296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ব্যানার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1D9413C-C8EB-47D3-B3EC-F68252AA318A}"/>
              </a:ext>
            </a:extLst>
          </p:cNvPr>
          <p:cNvSpPr txBox="1"/>
          <p:nvPr/>
        </p:nvSpPr>
        <p:spPr>
          <a:xfrm>
            <a:off x="411480" y="6172200"/>
            <a:ext cx="832104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ছবি সম্পাদনাসহ প্রদর্শিত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1D9413C-C8EB-47D3-B3EC-F68252AA318A}"/>
              </a:ext>
            </a:extLst>
          </p:cNvPr>
          <p:cNvSpPr txBox="1"/>
          <p:nvPr/>
        </p:nvSpPr>
        <p:spPr>
          <a:xfrm>
            <a:off x="3063240" y="6172200"/>
            <a:ext cx="301752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এডোবি ফটোশেপ প্রোগ্রামে</a:t>
            </a:r>
            <a:endParaRPr lang="en-US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0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20" grpId="0"/>
      <p:bldP spid="20" grpId="1"/>
      <p:bldP spid="21" grpId="0"/>
      <p:bldP spid="22" grpId="0"/>
      <p:bldP spid="22" grpId="1"/>
      <p:bldP spid="23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2" grpId="0"/>
      <p:bldP spid="34" grpId="0"/>
      <p:bldP spid="34" grpId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3634B0-6EA7-4973-863D-C2A7F698536A}"/>
              </a:ext>
            </a:extLst>
          </p:cNvPr>
          <p:cNvSpPr txBox="1"/>
          <p:nvPr/>
        </p:nvSpPr>
        <p:spPr>
          <a:xfrm>
            <a:off x="1257300" y="2286000"/>
            <a:ext cx="6629400" cy="1371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9600" b="1" u="sng" dirty="0" err="1">
                <a:ln>
                  <a:solidFill>
                    <a:schemeClr val="bg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এডোবি</a:t>
            </a:r>
            <a:r>
              <a:rPr lang="en-US" sz="9600" b="1" u="sng" dirty="0">
                <a:ln>
                  <a:solidFill>
                    <a:schemeClr val="bg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u="sng" dirty="0" err="1">
                <a:ln>
                  <a:solidFill>
                    <a:schemeClr val="bg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9600" b="1" u="sng" dirty="0">
                <a:ln>
                  <a:solidFill>
                    <a:schemeClr val="bg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AD9999-5160-477C-B166-7C3ED46B0EAB}"/>
              </a:ext>
            </a:extLst>
          </p:cNvPr>
          <p:cNvSpPr txBox="1"/>
          <p:nvPr/>
        </p:nvSpPr>
        <p:spPr>
          <a:xfrm>
            <a:off x="3024141" y="3581400"/>
            <a:ext cx="3095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: ৭৬-৭৭</a:t>
            </a:r>
          </a:p>
        </p:txBody>
      </p:sp>
    </p:spTree>
    <p:extLst>
      <p:ext uri="{BB962C8B-B14F-4D97-AF65-F5344CB8AC3E}">
        <p14:creationId xmlns="" xmlns:p14="http://schemas.microsoft.com/office/powerpoint/2010/main" val="418688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="" xmlns:a16="http://schemas.microsoft.com/office/drawing/2014/main" id="{76B1354A-53EB-4987-B8C6-D5C3FA875ECB}"/>
              </a:ext>
            </a:extLst>
          </p:cNvPr>
          <p:cNvSpPr/>
          <p:nvPr/>
        </p:nvSpPr>
        <p:spPr>
          <a:xfrm>
            <a:off x="304800" y="1233948"/>
            <a:ext cx="8534400" cy="5181590"/>
          </a:xfrm>
          <a:prstGeom prst="bevel">
            <a:avLst>
              <a:gd name="adj" fmla="val 3705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..................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এডোবি ফটোশপ প্রোগ্রাম কী তা বলতে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এডোবি ফটোশপ প্রোগ্রাম ওপেন করতে পারবে;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এডোবি ফটোশপ প্রোগ্রামে নতুন ফাইল তৈরি করতে 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solidFill>
                  <a:schemeClr val="tx1"/>
                </a:solidFill>
                <a:latin typeface="Times New Roman" pitchFamily="18" charset="0"/>
                <a:cs typeface="NikoshBAN" panose="02000000000000000000" pitchFamily="2" charset="0"/>
              </a:rPr>
              <a:t>Width, Height, Resolution, Color Mode,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NikoshBAN" panose="02000000000000000000" pitchFamily="2" charset="0"/>
              </a:rPr>
              <a:t>      </a:t>
            </a:r>
            <a:r>
              <a:rPr lang="bn-BD" sz="3600" dirty="0">
                <a:solidFill>
                  <a:schemeClr val="tx1"/>
                </a:solidFill>
                <a:latin typeface="Times New Roman" pitchFamily="18" charset="0"/>
                <a:cs typeface="NikoshBAN" panose="02000000000000000000" pitchFamily="2" charset="0"/>
              </a:rPr>
              <a:t>Backgrounds Contents, Pixel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099624-A0D2-4026-8151-4AD9D8213E67}"/>
              </a:ext>
            </a:extLst>
          </p:cNvPr>
          <p:cNvSpPr txBox="1"/>
          <p:nvPr/>
        </p:nvSpPr>
        <p:spPr>
          <a:xfrm>
            <a:off x="515964" y="381000"/>
            <a:ext cx="17700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6EC187B-C747-4C60-B98D-FEEFC6354741}"/>
              </a:ext>
            </a:extLst>
          </p:cNvPr>
          <p:cNvCxnSpPr/>
          <p:nvPr/>
        </p:nvCxnSpPr>
        <p:spPr>
          <a:xfrm>
            <a:off x="609600" y="1066800"/>
            <a:ext cx="7950366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955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F806A4C-2CF8-4192-8908-0CD5CCA59FC4}"/>
              </a:ext>
            </a:extLst>
          </p:cNvPr>
          <p:cNvSpPr txBox="1"/>
          <p:nvPr/>
        </p:nvSpPr>
        <p:spPr>
          <a:xfrm>
            <a:off x="915037" y="2589074"/>
            <a:ext cx="7313927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যে প্রোগ্রামের মাধ্যমে ছবি সম্পাদনার যাবতীয় কাজ করা হয় তার নাম এডোবি ফটোশপ।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01E93C-BDEF-4744-8866-94F88A61DD34}"/>
              </a:ext>
            </a:extLst>
          </p:cNvPr>
          <p:cNvSpPr txBox="1"/>
          <p:nvPr/>
        </p:nvSpPr>
        <p:spPr>
          <a:xfrm>
            <a:off x="2364692" y="762000"/>
            <a:ext cx="4798108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l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এডোবি ফটোশপ প্রোগ্রাম কী?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52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58206A-B738-4779-8F2D-CD7B70999F8D}"/>
              </a:ext>
            </a:extLst>
          </p:cNvPr>
          <p:cNvSpPr txBox="1"/>
          <p:nvPr/>
        </p:nvSpPr>
        <p:spPr>
          <a:xfrm>
            <a:off x="457200" y="4724400"/>
            <a:ext cx="822959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ছবি সম্পাদনার কাজ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রা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র একটি প্রোগ্রামের নাম বল।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3D91C5-BF94-462D-B282-AC976B09FA75}"/>
              </a:ext>
            </a:extLst>
          </p:cNvPr>
          <p:cNvSpPr txBox="1"/>
          <p:nvPr/>
        </p:nvSpPr>
        <p:spPr>
          <a:xfrm>
            <a:off x="3388393" y="411480"/>
            <a:ext cx="2367214" cy="731520"/>
          </a:xfrm>
          <a:prstGeom prst="flowChartOffpageConnector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 descr="single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45894"/>
            <a:ext cx="5029200" cy="3149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549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01E93C-BDEF-4744-8866-94F88A61DD34}"/>
              </a:ext>
            </a:extLst>
          </p:cNvPr>
          <p:cNvSpPr txBox="1"/>
          <p:nvPr/>
        </p:nvSpPr>
        <p:spPr>
          <a:xfrm>
            <a:off x="2962425" y="762000"/>
            <a:ext cx="3219151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l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625461-2E06-4F4F-BAFC-6652916E8535}"/>
              </a:ext>
            </a:extLst>
          </p:cNvPr>
          <p:cNvSpPr txBox="1"/>
          <p:nvPr/>
        </p:nvSpPr>
        <p:spPr>
          <a:xfrm>
            <a:off x="533400" y="1981200"/>
            <a:ext cx="8229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হার্ডওয়্যারঃ একটি কম্পিউটার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9F34EA-0ED7-4FEE-9D78-CA44D73F9DA1}"/>
              </a:ext>
            </a:extLst>
          </p:cNvPr>
          <p:cNvSpPr txBox="1"/>
          <p:nvPr/>
        </p:nvSpPr>
        <p:spPr>
          <a:xfrm>
            <a:off x="533400" y="2838271"/>
            <a:ext cx="82296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(Windows 10)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এডোবি ফটোশপ সিএস-৬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9201</TotalTime>
  <Words>953</Words>
  <Application>Microsoft Office PowerPoint</Application>
  <PresentationFormat>On-screen Show (4:3)</PresentationFormat>
  <Paragraphs>125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user</cp:lastModifiedBy>
  <cp:revision>751</cp:revision>
  <dcterms:created xsi:type="dcterms:W3CDTF">2006-08-16T00:00:00Z</dcterms:created>
  <dcterms:modified xsi:type="dcterms:W3CDTF">2020-07-09T04:50:53Z</dcterms:modified>
</cp:coreProperties>
</file>