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75" r:id="rId3"/>
    <p:sldId id="258" r:id="rId4"/>
    <p:sldId id="260" r:id="rId5"/>
    <p:sldId id="261" r:id="rId6"/>
    <p:sldId id="262" r:id="rId7"/>
    <p:sldId id="264" r:id="rId8"/>
    <p:sldId id="265" r:id="rId9"/>
    <p:sldId id="27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5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5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5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0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0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2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3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6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4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8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266" y="173326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98601"/>
            <a:ext cx="6934200" cy="48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37019"/>
            <a:ext cx="257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পদ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ZFRIVK.jpg"/>
          <p:cNvPicPr>
            <a:picLocks noChangeAspect="1"/>
          </p:cNvPicPr>
          <p:nvPr/>
        </p:nvPicPr>
        <p:blipFill>
          <a:blip r:embed="rId2"/>
          <a:srcRect l="47333" t="1759" r="10000" b="5779"/>
          <a:stretch>
            <a:fillRect/>
          </a:stretch>
        </p:blipFill>
        <p:spPr>
          <a:xfrm>
            <a:off x="990600" y="1697831"/>
            <a:ext cx="2286000" cy="1862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4196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আমি, আমরা, তোমরা, তাহারা, সে , নিজে নিজে,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ইত্যাদি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সর্বনাম পদ।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b="35094"/>
          <a:stretch/>
        </p:blipFill>
        <p:spPr>
          <a:xfrm>
            <a:off x="4190999" y="1752600"/>
            <a:ext cx="3469387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3657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6311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তাহারা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3238500" y="3810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bn-IN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পদ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3469" y="3352056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মেয়েরা নাচছে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429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শিক্ষার্থীরা ভাত খাচ্ছে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5160" y="4343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 পদের দ্বারা কোনো কার্য সম্পাদন করা বোঝায়, তাকে ক্রিয়া পদ 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-260" r="35660" b="18712"/>
          <a:stretch/>
        </p:blipFill>
        <p:spPr>
          <a:xfrm>
            <a:off x="1295400" y="1121891"/>
            <a:ext cx="3148760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642" r="7091" b="-1717"/>
          <a:stretch/>
        </p:blipFill>
        <p:spPr>
          <a:xfrm>
            <a:off x="5181600" y="804497"/>
            <a:ext cx="2493818" cy="23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8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533399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অব্যয় পদঃ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505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5105400" y="3459034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কলম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179174" y="239372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233216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419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যার ব্যয় বা পরিবর্তন হয় না, অর্থাৎ যা অপরিবর্তনীয় শব্দ তাই অব্যয়।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88" y="1595816"/>
            <a:ext cx="2704423" cy="17996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375517"/>
            <a:ext cx="2819400" cy="206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666" y="609600"/>
            <a:ext cx="201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2971800"/>
            <a:ext cx="3733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রাজ্য ,দেশে ,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পৌঁ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ছেছেন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সে, সুন্দর, আর, যারা, সবুজ মাঠ,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চিরন্তন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অভিযাত্রী ,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ও,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 কল্পনা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তাঁরা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এবং,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দুঃসাহসী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6916" y="1600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শব্দগুলোর পদ নির্ণয় কর-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00139"/>
            <a:ext cx="325069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3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762000"/>
            <a:ext cx="2163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057400"/>
            <a:ext cx="7924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নতুবা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এগুলে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------------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জেলেরা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---------। 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520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415" y="14478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 কাজঃ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32766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18684"/>
            <a:ext cx="3657600" cy="27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1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7620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78954109dKqOwX_ph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0600" y="2085439"/>
            <a:ext cx="7239000" cy="4079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12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E5ED3A-88C5-4FA2-9F9E-FE74CAB48582}"/>
              </a:ext>
            </a:extLst>
          </p:cNvPr>
          <p:cNvSpPr txBox="1"/>
          <p:nvPr/>
        </p:nvSpPr>
        <p:spPr>
          <a:xfrm>
            <a:off x="2895600" y="389636"/>
            <a:ext cx="284167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989FE2-D32A-43D9-A572-3EF799C4C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82" y="1878973"/>
            <a:ext cx="1665614" cy="20820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035976-E037-4700-9D61-DD1322BCDC28}"/>
              </a:ext>
            </a:extLst>
          </p:cNvPr>
          <p:cNvSpPr txBox="1"/>
          <p:nvPr/>
        </p:nvSpPr>
        <p:spPr>
          <a:xfrm>
            <a:off x="457200" y="4231882"/>
            <a:ext cx="3291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শাহিনা খাতুন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495ED9-6E80-489D-8D81-A71C6705B34D}"/>
              </a:ext>
            </a:extLst>
          </p:cNvPr>
          <p:cNvSpPr txBox="1"/>
          <p:nvPr/>
        </p:nvSpPr>
        <p:spPr>
          <a:xfrm>
            <a:off x="1600200" y="5561221"/>
            <a:ext cx="5613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 হেলাল উদ্দিন বালিকা উচ্চ </a:t>
            </a:r>
            <a:r>
              <a:rPr lang="bn-IN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32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তারাকান্দা, ময়মনসিংহ।</a:t>
            </a:r>
            <a:endParaRPr lang="bn-IN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36D53B-8B00-47D5-99CE-A45047B4095D}"/>
              </a:ext>
            </a:extLst>
          </p:cNvPr>
          <p:cNvSpPr txBox="1"/>
          <p:nvPr/>
        </p:nvSpPr>
        <p:spPr>
          <a:xfrm>
            <a:off x="8869682" y="1336871"/>
            <a:ext cx="170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B9C84B-78D1-4CAB-9AE7-96582A3DB12E}"/>
              </a:ext>
            </a:extLst>
          </p:cNvPr>
          <p:cNvSpPr txBox="1"/>
          <p:nvPr/>
        </p:nvSpPr>
        <p:spPr>
          <a:xfrm>
            <a:off x="5410202" y="4038602"/>
            <a:ext cx="2115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০৪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A7F2C44-111E-4C7A-B344-364C7C026E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93" y="1732419"/>
            <a:ext cx="1649851" cy="21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4532293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দুঃসাহসী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অভিযাত্রীরা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চিরন্তন </a:t>
            </a:r>
            <a:r>
              <a:rPr lang="bn-BD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কল্পনার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রাজ্য চাঁদের দেশে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পৌ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ছেছেন এবং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মঙ্গল গ্রহেও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ওয়ার জন্য তাঁরা প্রস্তুত হচ্ছেন।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12641"/>
            <a:ext cx="5905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6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757" y="2755476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6833" y="6858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4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1143000"/>
            <a:ext cx="2743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743200"/>
            <a:ext cx="6781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শেষে শিক্ষার্থীরা-</a:t>
            </a:r>
          </a:p>
          <a:p>
            <a:pPr>
              <a:defRPr/>
            </a:pPr>
            <a:r>
              <a:rPr lang="bn-IN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 </a:t>
            </a:r>
            <a:r>
              <a:rPr lang="bn-BD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 তা বলতে পারবে। </a:t>
            </a:r>
            <a:endParaRPr lang="bn-IN" sz="36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প্রত্যেক প্রকার পদের উদাহরণ দিতে পারবে।</a:t>
            </a:r>
            <a:r>
              <a:rPr lang="bn-BD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 নির্ণয় </a:t>
            </a:r>
            <a:r>
              <a:rPr lang="bn-BD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1" algn="ctr">
              <a:defRPr/>
            </a:pPr>
            <a:endParaRPr lang="bn-BD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092" y="2590800"/>
            <a:ext cx="7067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(ওপরের বাক্যটিতে ‘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রা’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(অভিযাত্রী +রা) 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(মানুষে +এর), </a:t>
            </a:r>
            <a:r>
              <a:rPr lang="bn-BD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’ (কল্পনা+র), 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এ’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(মঙ্গলগ্রহ+এ) প্রভৃতি চিহ্নগুলোকে বিভক্তি বলা হয়।)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4040832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বিভক্তি যুক্ত শব্দমাত্রই পদ এবং বাক্যে ব্যবহৃত প্রত্যেকটি শব্দই এক একটি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6096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দুঃসাহসী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অভিযাত্রীরা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চিরন্তন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কল্পনার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রাজ্য চাঁদের দেশে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পৌঁছেছেন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মঙ্গল গ্রহেও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ওয়ার জন্য তাঁরা প্রস্তুত হচ্ছেন।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5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52400"/>
            <a:ext cx="31242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পদ প্রকরণঃ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87283" y="1074400"/>
            <a:ext cx="2743200" cy="762000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2473295"/>
            <a:ext cx="3124200" cy="762000"/>
          </a:xfrm>
          <a:prstGeom prst="roundRect">
            <a:avLst/>
          </a:prstGeom>
          <a:solidFill>
            <a:schemeClr val="accent3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553200" y="3962400"/>
            <a:ext cx="1219200" cy="762000"/>
          </a:xfrm>
          <a:prstGeom prst="roundRect">
            <a:avLst/>
          </a:prstGeom>
          <a:solidFill>
            <a:srgbClr val="FFC000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724400" y="3962400"/>
            <a:ext cx="1219200" cy="762000"/>
          </a:xfrm>
          <a:prstGeom prst="roundRect">
            <a:avLst/>
          </a:prstGeom>
          <a:solidFill>
            <a:srgbClr val="FFC000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38400" y="3942412"/>
            <a:ext cx="1524000" cy="762000"/>
          </a:xfrm>
          <a:prstGeom prst="roundRect">
            <a:avLst/>
          </a:prstGeom>
          <a:solidFill>
            <a:srgbClr val="FFC000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1207" y="3962400"/>
            <a:ext cx="1524000" cy="762000"/>
          </a:xfrm>
          <a:prstGeom prst="roundRect">
            <a:avLst/>
          </a:prstGeom>
          <a:solidFill>
            <a:srgbClr val="FFC000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89894" y="2458811"/>
            <a:ext cx="3162300" cy="872698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074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2514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অব্যয়পদ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3293" y="245925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সব্যয়পদ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4038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বিশেষণ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307" y="415127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বিশেষ্য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4038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সর্বনাম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4038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599406" y="22860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324600" y="22860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2600" y="2132012"/>
            <a:ext cx="4724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961606" y="1905000"/>
            <a:ext cx="45799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905000" y="34290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4400" y="3581400"/>
            <a:ext cx="6096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62000" y="37338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819400" y="37338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028406" y="37338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858000" y="37338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4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8316" y="50039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বিশেষ্য পদঃ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16" y="1371600"/>
            <a:ext cx="2757684" cy="167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86139" y="328567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ঘোড়া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116" y="4668053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 পদ দ্বারা কোনো ব্যাক্তি, বস্তু, স্থান, কাল, সমষ্টি ইত্যাদি বুঝায় তাদের বিশেষ্য পদ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33875" r="13306"/>
          <a:stretch/>
        </p:blipFill>
        <p:spPr>
          <a:xfrm>
            <a:off x="1180785" y="1371600"/>
            <a:ext cx="3074957" cy="1676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52600" y="3276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আসমা , নাছিমা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4967"/>
            <a:ext cx="4082143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05" b="13304"/>
          <a:stretch/>
        </p:blipFill>
        <p:spPr>
          <a:xfrm>
            <a:off x="5257800" y="762000"/>
            <a:ext cx="2612841" cy="2551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9740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বিশেষণ পদ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657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নীল আকাশ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3581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সুন্দরী মেয়ে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267200"/>
            <a:ext cx="7184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 পদ বিশেষ্য, সর্বনাম ও ক্রিয়াপদের দোষ, গুণ, অবস্থা ইত্যাদি প্রকাশ করে তাকে বিশেষণ পদ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9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358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ismail - [2010]</cp:lastModifiedBy>
  <cp:revision>38</cp:revision>
  <dcterms:created xsi:type="dcterms:W3CDTF">2006-08-16T00:00:00Z</dcterms:created>
  <dcterms:modified xsi:type="dcterms:W3CDTF">2020-07-09T05:35:05Z</dcterms:modified>
</cp:coreProperties>
</file>