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media/audio3.bin" ContentType="audio/unknown"/>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Override PartName="/ppt/media/audio1.bin" ContentType="audi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ink/ink1.xml" ContentType="application/inkml+xml"/>
  <Override PartName="/ppt/ink/ink2.xml" ContentType="application/inkml+xml"/>
  <Default Extension="wdp" ContentType="image/vnd.ms-photo"/>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3" r:id="rId2"/>
    <p:sldId id="258" r:id="rId3"/>
    <p:sldId id="270" r:id="rId4"/>
    <p:sldId id="266" r:id="rId5"/>
    <p:sldId id="269" r:id="rId6"/>
    <p:sldId id="263" r:id="rId7"/>
    <p:sldId id="260" r:id="rId8"/>
    <p:sldId id="265" r:id="rId9"/>
    <p:sldId id="271" r:id="rId10"/>
    <p:sldId id="264" r:id="rId11"/>
    <p:sldId id="256" r:id="rId12"/>
    <p:sldId id="261" r:id="rId13"/>
    <p:sldId id="272" r:id="rId14"/>
    <p:sldId id="262"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947" autoAdjust="0"/>
  </p:normalViewPr>
  <p:slideViewPr>
    <p:cSldViewPr>
      <p:cViewPr varScale="1">
        <p:scale>
          <a:sx n="83" d="100"/>
          <a:sy n="83" d="100"/>
        </p:scale>
        <p:origin x="-1426" y="-6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ink/ink1.xml><?xml version="1.0" encoding="utf-8"?>
<inkml:ink xmlns:inkml="http://www.w3.org/2003/InkML">
  <inkml:definitions>
    <inkml:context xml:id="ctx0">
      <inkml:inkSource xml:id="inkSrc0">
        <inkml:traceFormat>
          <inkml:channel name="X" type="integer" max="1280" units="cm"/>
          <inkml:channel name="Y" type="integer" max="720" units="cm"/>
        </inkml:traceFormat>
        <inkml:channelProperties>
          <inkml:channelProperty channel="X" name="resolution" value="28.31858" units="1/cm"/>
          <inkml:channelProperty channel="Y" name="resolution" value="28.34646" units="1/cm"/>
        </inkml:channelProperties>
      </inkml:inkSource>
      <inkml:timestamp xml:id="ts0" timeString="2014-12-31T13:05:01.442"/>
    </inkml:context>
    <inkml:brush xml:id="br0">
      <inkml:brushProperty name="width" value="0.05292" units="cm"/>
      <inkml:brushProperty name="height" value="0.05292" units="cm"/>
      <inkml:brushProperty name="color" value="#FF0000"/>
    </inkml:brush>
  </inkml:definitions>
  <inkml:trace contextRef="#ctx0" brushRef="#br0">953 11086</inkml:trace>
  <inkml:trace contextRef="#ctx0" brushRef="#br0" timeOffset="568.0323">2011 11351</inkml:trace>
  <inkml:trace contextRef="#ctx0" brushRef="#br0" timeOffset="7712.4411">2223 13944</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720" units="cm"/>
        </inkml:traceFormat>
        <inkml:channelProperties>
          <inkml:channelProperty channel="X" name="resolution" value="28.31858" units="1/cm"/>
          <inkml:channelProperty channel="Y" name="resolution" value="28.34646" units="1/cm"/>
        </inkml:channelProperties>
      </inkml:inkSource>
      <inkml:timestamp xml:id="ts0" timeString="2014-12-31T13:04:45.923"/>
    </inkml:context>
    <inkml:brush xml:id="br0">
      <inkml:brushProperty name="width" value="0.05292" units="cm"/>
      <inkml:brushProperty name="height" value="0.05292" units="cm"/>
      <inkml:brushProperty name="color" value="#FF0000"/>
    </inkml:brush>
  </inkml:definitions>
  <inkml:trace contextRef="#ctx0" brushRef="#br0">9234 7170,'0'0,"0"0,0 0,0 0,27-26,-1 26,-26 0,27-27,26 27,0-26,-1-1,28 27,-1-53,-26 27,0 0,-27 26</inkml:trace>
  <inkml:trace contextRef="#ctx0" brushRef="#br0" timeOffset="423.0242">9922 6879,'0'0,"0"0,0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363052-EDC1-4B97-952B-401DB2DAB554}" type="datetimeFigureOut">
              <a:rPr lang="en-US" smtClean="0"/>
              <a:pPr/>
              <a:t>5/31/2020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18093E-470D-4463-8429-AB1C5F99809D}" type="slidenum">
              <a:rPr lang="en-US" smtClean="0"/>
              <a:pPr/>
              <a:t>‹#›</a:t>
            </a:fld>
            <a:endParaRPr lang="en-US"/>
          </a:p>
        </p:txBody>
      </p:sp>
    </p:spTree>
    <p:extLst>
      <p:ext uri="{BB962C8B-B14F-4D97-AF65-F5344CB8AC3E}">
        <p14:creationId xmlns="" xmlns:p14="http://schemas.microsoft.com/office/powerpoint/2010/main" val="2880575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18093E-470D-4463-8429-AB1C5F99809D}" type="slidenum">
              <a:rPr lang="en-US" smtClean="0"/>
              <a:pPr/>
              <a:t>2</a:t>
            </a:fld>
            <a:endParaRPr lang="en-US"/>
          </a:p>
        </p:txBody>
      </p:sp>
    </p:spTree>
    <p:extLst>
      <p:ext uri="{BB962C8B-B14F-4D97-AF65-F5344CB8AC3E}">
        <p14:creationId xmlns="" xmlns:p14="http://schemas.microsoft.com/office/powerpoint/2010/main" val="2308090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18093E-470D-4463-8429-AB1C5F99809D}" type="slidenum">
              <a:rPr lang="en-US" smtClean="0"/>
              <a:pPr/>
              <a:t>11</a:t>
            </a:fld>
            <a:endParaRPr lang="en-US"/>
          </a:p>
        </p:txBody>
      </p:sp>
    </p:spTree>
    <p:extLst>
      <p:ext uri="{BB962C8B-B14F-4D97-AF65-F5344CB8AC3E}">
        <p14:creationId xmlns="" xmlns:p14="http://schemas.microsoft.com/office/powerpoint/2010/main" val="748796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18093E-470D-4463-8429-AB1C5F99809D}" type="slidenum">
              <a:rPr lang="en-US" smtClean="0"/>
              <a:pPr/>
              <a:t>15</a:t>
            </a:fld>
            <a:endParaRPr lang="en-US"/>
          </a:p>
        </p:txBody>
      </p:sp>
    </p:spTree>
    <p:extLst>
      <p:ext uri="{BB962C8B-B14F-4D97-AF65-F5344CB8AC3E}">
        <p14:creationId xmlns="" xmlns:p14="http://schemas.microsoft.com/office/powerpoint/2010/main" val="3619180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C4F247-1B70-4193-8ED9-E98EF799A626}" type="datetimeFigureOut">
              <a:rPr lang="en-US" smtClean="0"/>
              <a:pPr/>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561EF-FCB1-4777-94C0-57F214466562}" type="slidenum">
              <a:rPr lang="en-US" smtClean="0"/>
              <a:pPr/>
              <a:t>‹#›</a:t>
            </a:fld>
            <a:endParaRPr lang="en-US"/>
          </a:p>
        </p:txBody>
      </p:sp>
    </p:spTree>
    <p:extLst>
      <p:ext uri="{BB962C8B-B14F-4D97-AF65-F5344CB8AC3E}">
        <p14:creationId xmlns="" xmlns:p14="http://schemas.microsoft.com/office/powerpoint/2010/main" val="1853762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C4F247-1B70-4193-8ED9-E98EF799A626}" type="datetimeFigureOut">
              <a:rPr lang="en-US" smtClean="0"/>
              <a:pPr/>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561EF-FCB1-4777-94C0-57F214466562}" type="slidenum">
              <a:rPr lang="en-US" smtClean="0"/>
              <a:pPr/>
              <a:t>‹#›</a:t>
            </a:fld>
            <a:endParaRPr lang="en-US"/>
          </a:p>
        </p:txBody>
      </p:sp>
    </p:spTree>
    <p:extLst>
      <p:ext uri="{BB962C8B-B14F-4D97-AF65-F5344CB8AC3E}">
        <p14:creationId xmlns="" xmlns:p14="http://schemas.microsoft.com/office/powerpoint/2010/main" val="320548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C4F247-1B70-4193-8ED9-E98EF799A626}" type="datetimeFigureOut">
              <a:rPr lang="en-US" smtClean="0"/>
              <a:pPr/>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561EF-FCB1-4777-94C0-57F214466562}" type="slidenum">
              <a:rPr lang="en-US" smtClean="0"/>
              <a:pPr/>
              <a:t>‹#›</a:t>
            </a:fld>
            <a:endParaRPr lang="en-US"/>
          </a:p>
        </p:txBody>
      </p:sp>
    </p:spTree>
    <p:extLst>
      <p:ext uri="{BB962C8B-B14F-4D97-AF65-F5344CB8AC3E}">
        <p14:creationId xmlns="" xmlns:p14="http://schemas.microsoft.com/office/powerpoint/2010/main" val="3940923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C4F247-1B70-4193-8ED9-E98EF799A626}" type="datetimeFigureOut">
              <a:rPr lang="en-US" smtClean="0"/>
              <a:pPr/>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561EF-FCB1-4777-94C0-57F214466562}" type="slidenum">
              <a:rPr lang="en-US" smtClean="0"/>
              <a:pPr/>
              <a:t>‹#›</a:t>
            </a:fld>
            <a:endParaRPr lang="en-US"/>
          </a:p>
        </p:txBody>
      </p:sp>
    </p:spTree>
    <p:extLst>
      <p:ext uri="{BB962C8B-B14F-4D97-AF65-F5344CB8AC3E}">
        <p14:creationId xmlns="" xmlns:p14="http://schemas.microsoft.com/office/powerpoint/2010/main" val="4127805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C4F247-1B70-4193-8ED9-E98EF799A626}" type="datetimeFigureOut">
              <a:rPr lang="en-US" smtClean="0"/>
              <a:pPr/>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561EF-FCB1-4777-94C0-57F214466562}" type="slidenum">
              <a:rPr lang="en-US" smtClean="0"/>
              <a:pPr/>
              <a:t>‹#›</a:t>
            </a:fld>
            <a:endParaRPr lang="en-US"/>
          </a:p>
        </p:txBody>
      </p:sp>
    </p:spTree>
    <p:extLst>
      <p:ext uri="{BB962C8B-B14F-4D97-AF65-F5344CB8AC3E}">
        <p14:creationId xmlns="" xmlns:p14="http://schemas.microsoft.com/office/powerpoint/2010/main" val="2856220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C4F247-1B70-4193-8ED9-E98EF799A626}" type="datetimeFigureOut">
              <a:rPr lang="en-US" smtClean="0"/>
              <a:pPr/>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9561EF-FCB1-4777-94C0-57F214466562}" type="slidenum">
              <a:rPr lang="en-US" smtClean="0"/>
              <a:pPr/>
              <a:t>‹#›</a:t>
            </a:fld>
            <a:endParaRPr lang="en-US"/>
          </a:p>
        </p:txBody>
      </p:sp>
    </p:spTree>
    <p:extLst>
      <p:ext uri="{BB962C8B-B14F-4D97-AF65-F5344CB8AC3E}">
        <p14:creationId xmlns="" xmlns:p14="http://schemas.microsoft.com/office/powerpoint/2010/main" val="3239219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C4F247-1B70-4193-8ED9-E98EF799A626}" type="datetimeFigureOut">
              <a:rPr lang="en-US" smtClean="0"/>
              <a:pPr/>
              <a:t>5/31/2020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9561EF-FCB1-4777-94C0-57F214466562}" type="slidenum">
              <a:rPr lang="en-US" smtClean="0"/>
              <a:pPr/>
              <a:t>‹#›</a:t>
            </a:fld>
            <a:endParaRPr lang="en-US"/>
          </a:p>
        </p:txBody>
      </p:sp>
    </p:spTree>
    <p:extLst>
      <p:ext uri="{BB962C8B-B14F-4D97-AF65-F5344CB8AC3E}">
        <p14:creationId xmlns="" xmlns:p14="http://schemas.microsoft.com/office/powerpoint/2010/main" val="4015666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C4F247-1B70-4193-8ED9-E98EF799A626}" type="datetimeFigureOut">
              <a:rPr lang="en-US" smtClean="0"/>
              <a:pPr/>
              <a:t>5/31/2020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9561EF-FCB1-4777-94C0-57F214466562}" type="slidenum">
              <a:rPr lang="en-US" smtClean="0"/>
              <a:pPr/>
              <a:t>‹#›</a:t>
            </a:fld>
            <a:endParaRPr lang="en-US"/>
          </a:p>
        </p:txBody>
      </p:sp>
    </p:spTree>
    <p:extLst>
      <p:ext uri="{BB962C8B-B14F-4D97-AF65-F5344CB8AC3E}">
        <p14:creationId xmlns="" xmlns:p14="http://schemas.microsoft.com/office/powerpoint/2010/main" val="2260662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4F247-1B70-4193-8ED9-E98EF799A626}" type="datetimeFigureOut">
              <a:rPr lang="en-US" smtClean="0"/>
              <a:pPr/>
              <a:t>5/31/2020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9561EF-FCB1-4777-94C0-57F214466562}" type="slidenum">
              <a:rPr lang="en-US" smtClean="0"/>
              <a:pPr/>
              <a:t>‹#›</a:t>
            </a:fld>
            <a:endParaRPr lang="en-US"/>
          </a:p>
        </p:txBody>
      </p:sp>
    </p:spTree>
    <p:extLst>
      <p:ext uri="{BB962C8B-B14F-4D97-AF65-F5344CB8AC3E}">
        <p14:creationId xmlns="" xmlns:p14="http://schemas.microsoft.com/office/powerpoint/2010/main" val="163134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4F247-1B70-4193-8ED9-E98EF799A626}" type="datetimeFigureOut">
              <a:rPr lang="en-US" smtClean="0"/>
              <a:pPr/>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9561EF-FCB1-4777-94C0-57F214466562}" type="slidenum">
              <a:rPr lang="en-US" smtClean="0"/>
              <a:pPr/>
              <a:t>‹#›</a:t>
            </a:fld>
            <a:endParaRPr lang="en-US"/>
          </a:p>
        </p:txBody>
      </p:sp>
    </p:spTree>
    <p:extLst>
      <p:ext uri="{BB962C8B-B14F-4D97-AF65-F5344CB8AC3E}">
        <p14:creationId xmlns="" xmlns:p14="http://schemas.microsoft.com/office/powerpoint/2010/main" val="23149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4F247-1B70-4193-8ED9-E98EF799A626}" type="datetimeFigureOut">
              <a:rPr lang="en-US" smtClean="0"/>
              <a:pPr/>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9561EF-FCB1-4777-94C0-57F214466562}" type="slidenum">
              <a:rPr lang="en-US" smtClean="0"/>
              <a:pPr/>
              <a:t>‹#›</a:t>
            </a:fld>
            <a:endParaRPr lang="en-US"/>
          </a:p>
        </p:txBody>
      </p:sp>
    </p:spTree>
    <p:extLst>
      <p:ext uri="{BB962C8B-B14F-4D97-AF65-F5344CB8AC3E}">
        <p14:creationId xmlns="" xmlns:p14="http://schemas.microsoft.com/office/powerpoint/2010/main" val="2994237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4F247-1B70-4193-8ED9-E98EF799A626}" type="datetimeFigureOut">
              <a:rPr lang="en-US" smtClean="0"/>
              <a:pPr/>
              <a:t>5/31/2020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561EF-FCB1-4777-94C0-57F214466562}" type="slidenum">
              <a:rPr lang="en-US" smtClean="0"/>
              <a:pPr/>
              <a:t>‹#›</a:t>
            </a:fld>
            <a:endParaRPr lang="en-US"/>
          </a:p>
        </p:txBody>
      </p:sp>
    </p:spTree>
    <p:extLst>
      <p:ext uri="{BB962C8B-B14F-4D97-AF65-F5344CB8AC3E}">
        <p14:creationId xmlns="" xmlns:p14="http://schemas.microsoft.com/office/powerpoint/2010/main" val="2603609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audio" Target="../media/audio1.bin"/><Relationship Id="rId3" Type="http://schemas.openxmlformats.org/officeDocument/2006/relationships/audio" Target="../media/audio1.wav"/><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2.xml"/><Relationship Id="rId7"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7.png"/><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8" Type="http://schemas.openxmlformats.org/officeDocument/2006/relationships/audio" Target="../media/audio1.bin"/><Relationship Id="rId3" Type="http://schemas.openxmlformats.org/officeDocument/2006/relationships/audio" Target="../media/audio3.wav"/><Relationship Id="rId7" Type="http://schemas.openxmlformats.org/officeDocument/2006/relationships/image" Target="../media/image22.em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audio" Target="../media/audio3.wav"/><Relationship Id="rId7"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gif"/><Relationship Id="rId5" Type="http://schemas.microsoft.com/office/2007/relationships/hdphoto" Target="../media/hdphoto1.wdp"/><Relationship Id="rId10" Type="http://schemas.openxmlformats.org/officeDocument/2006/relationships/audio" Target="../media/audio3.bin"/><Relationship Id="rId4" Type="http://schemas.openxmlformats.org/officeDocument/2006/relationships/image" Target="../media/image23.png"/><Relationship Id="rId9" Type="http://schemas.openxmlformats.org/officeDocument/2006/relationships/image" Target="../media/image4.gif"/></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audio" Target="../media/audio1.wav"/><Relationship Id="rId7"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jpeg"/><Relationship Id="rId9" Type="http://schemas.openxmlformats.org/officeDocument/2006/relationships/audio" Target="../media/audio1.bin"/></Relationships>
</file>

<file path=ppt/slides/_rels/slide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audio" Target="../media/audio1.bin"/><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bin"/></Relationships>
</file>

<file path=ppt/slides/_rels/slide9.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2.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NG"/>
          <p:cNvPicPr>
            <a:picLocks noChangeAspect="1"/>
          </p:cNvPicPr>
          <p:nvPr/>
        </p:nvPicPr>
        <p:blipFill>
          <a:blip r:embed="rId2"/>
          <a:srcRect l="20206" t="65059" r="50159" b="12049"/>
          <a:stretch>
            <a:fillRect/>
          </a:stretch>
        </p:blipFill>
        <p:spPr>
          <a:xfrm>
            <a:off x="1828800" y="152400"/>
            <a:ext cx="4764505" cy="2057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 name="Picture 2" descr="101096269_853180825178230_3272920540188246016_n.jpg"/>
          <p:cNvPicPr>
            <a:picLocks noChangeAspect="1"/>
          </p:cNvPicPr>
          <p:nvPr/>
        </p:nvPicPr>
        <p:blipFill>
          <a:blip r:embed="rId3"/>
          <a:stretch>
            <a:fillRect/>
          </a:stretch>
        </p:blipFill>
        <p:spPr>
          <a:xfrm>
            <a:off x="2286000" y="3657600"/>
            <a:ext cx="3733800" cy="28003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304800" y="2590800"/>
            <a:ext cx="8382000" cy="400110"/>
          </a:xfrm>
          <a:prstGeom prst="rect">
            <a:avLst/>
          </a:prstGeom>
          <a:ln w="76200">
            <a:solidFill>
              <a:srgbClr val="FFFF0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000" dirty="0" err="1" smtClean="0"/>
              <a:t>চট্টগ্রাম</a:t>
            </a:r>
            <a:r>
              <a:rPr lang="en-US" sz="2000" dirty="0" smtClean="0"/>
              <a:t> </a:t>
            </a:r>
            <a:r>
              <a:rPr lang="en-US" sz="2000" dirty="0" err="1" smtClean="0"/>
              <a:t>অনলাইন</a:t>
            </a:r>
            <a:r>
              <a:rPr lang="en-US" sz="2000" dirty="0" smtClean="0"/>
              <a:t> </a:t>
            </a:r>
            <a:r>
              <a:rPr lang="en-US" sz="2000" dirty="0" err="1" smtClean="0"/>
              <a:t>স্কুল</a:t>
            </a:r>
            <a:r>
              <a:rPr lang="en-US" sz="2000" dirty="0" smtClean="0"/>
              <a:t> ও </a:t>
            </a:r>
            <a:r>
              <a:rPr lang="en-US" sz="2000" dirty="0" err="1" smtClean="0"/>
              <a:t>মেরুননেছা</a:t>
            </a:r>
            <a:r>
              <a:rPr lang="en-US" sz="2000" dirty="0" smtClean="0"/>
              <a:t> </a:t>
            </a:r>
            <a:r>
              <a:rPr lang="en-US" sz="2000" dirty="0" err="1" smtClean="0"/>
              <a:t>ফয়েজ</a:t>
            </a:r>
            <a:r>
              <a:rPr lang="en-US" sz="2000" dirty="0" smtClean="0"/>
              <a:t> </a:t>
            </a:r>
            <a:r>
              <a:rPr lang="en-US" sz="2000" dirty="0" err="1" smtClean="0"/>
              <a:t>অনলাইন</a:t>
            </a:r>
            <a:r>
              <a:rPr lang="en-US" sz="2000" dirty="0" smtClean="0"/>
              <a:t> </a:t>
            </a:r>
            <a:r>
              <a:rPr lang="en-US" sz="2000" dirty="0" err="1" smtClean="0"/>
              <a:t>স্কুলে</a:t>
            </a:r>
            <a:r>
              <a:rPr lang="en-US" sz="2000" dirty="0" smtClean="0"/>
              <a:t> </a:t>
            </a:r>
            <a:r>
              <a:rPr lang="en-US" sz="2000" dirty="0" err="1" smtClean="0"/>
              <a:t>সবাইকে</a:t>
            </a:r>
            <a:r>
              <a:rPr lang="en-US" sz="2000" dirty="0" smtClean="0"/>
              <a:t> </a:t>
            </a:r>
            <a:r>
              <a:rPr lang="en-US" sz="2000" dirty="0" err="1" smtClean="0"/>
              <a:t>আমন্ত্রণ</a:t>
            </a:r>
            <a:r>
              <a:rPr lang="en-US" sz="2000" dirty="0" smtClean="0"/>
              <a:t> </a:t>
            </a:r>
            <a:endParaRPr lang="en-US" sz="20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fade">
                                      <p:cBhvr>
                                        <p:cTn id="17" dur="2000"/>
                                        <p:tgtEl>
                                          <p:spTgt spid="4">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64406"/>
          </a:xfrm>
          <a:solidFill>
            <a:schemeClr val="accent5">
              <a:lumMod val="40000"/>
              <a:lumOff val="60000"/>
            </a:schemeClr>
          </a:solidFill>
          <a:ln w="76200">
            <a:solidFill>
              <a:srgbClr val="7030A0"/>
            </a:solidFill>
          </a:ln>
        </p:spPr>
        <p:txBody>
          <a:bodyPr lIns="182880" anchor="t" anchorCtr="0">
            <a:noAutofit/>
          </a:bodyPr>
          <a:lstStyle/>
          <a:p>
            <a:pPr algn="l"/>
            <a:r>
              <a:rPr lang="en-US" sz="1800" dirty="0" smtClean="0">
                <a:solidFill>
                  <a:srgbClr val="7030A0"/>
                </a:solidFill>
              </a:rPr>
              <a:t/>
            </a:r>
            <a:br>
              <a:rPr lang="en-US" sz="1800" dirty="0" smtClean="0">
                <a:solidFill>
                  <a:srgbClr val="7030A0"/>
                </a:solidFill>
              </a:rPr>
            </a:br>
            <a:r>
              <a:rPr lang="bn-IN" sz="1400" dirty="0" smtClean="0"/>
              <a:t/>
            </a:r>
            <a:br>
              <a:rPr lang="bn-IN" sz="1400" dirty="0" smtClean="0"/>
            </a:br>
            <a:r>
              <a:rPr lang="bn-IN" sz="1400" dirty="0" smtClean="0"/>
              <a:t>	</a:t>
            </a:r>
            <a:r>
              <a:rPr lang="en-US" sz="1800" dirty="0" smtClean="0">
                <a:solidFill>
                  <a:srgbClr val="7030A0"/>
                </a:solidFill>
                <a:latin typeface="SutonnyMJ" pitchFamily="2" charset="0"/>
              </a:rPr>
              <a:t/>
            </a:r>
            <a:br>
              <a:rPr lang="en-US" sz="1800" dirty="0" smtClean="0">
                <a:solidFill>
                  <a:srgbClr val="7030A0"/>
                </a:solidFill>
                <a:latin typeface="SutonnyMJ" pitchFamily="2" charset="0"/>
              </a:rPr>
            </a:br>
            <a:r>
              <a:rPr lang="bn-IN" sz="2800" dirty="0" smtClean="0">
                <a:solidFill>
                  <a:srgbClr val="7030A0"/>
                </a:solidFill>
                <a:latin typeface="NikoshBAN" pitchFamily="2" charset="0"/>
                <a:cs typeface="NikoshBAN" pitchFamily="2" charset="0"/>
              </a:rPr>
              <a:t>সংক্ষি</a:t>
            </a:r>
            <a:r>
              <a:rPr lang="bn-IN" sz="2800" dirty="0">
                <a:solidFill>
                  <a:srgbClr val="7030A0"/>
                </a:solidFill>
                <a:latin typeface="NikoshBAN" pitchFamily="2" charset="0"/>
                <a:cs typeface="NikoshBAN" pitchFamily="2" charset="0"/>
              </a:rPr>
              <a:t>প্ত পদ্ধতিতে গড় </a:t>
            </a:r>
            <a:r>
              <a:rPr lang="bn-IN" sz="2800" dirty="0" smtClean="0">
                <a:solidFill>
                  <a:srgbClr val="7030A0"/>
                </a:solidFill>
                <a:latin typeface="NikoshBAN" pitchFamily="2" charset="0"/>
                <a:cs typeface="NikoshBAN" pitchFamily="2" charset="0"/>
              </a:rPr>
              <a:t>নির্ণয়ের সূত্র,</a:t>
            </a:r>
            <a:r>
              <a:rPr lang="bn-IN" sz="1800" dirty="0" smtClean="0">
                <a:solidFill>
                  <a:srgbClr val="7030A0"/>
                </a:solidFill>
                <a:latin typeface="SutonnyMJ" pitchFamily="2" charset="0"/>
              </a:rPr>
              <a:t>    </a:t>
            </a:r>
            <a:r>
              <a:rPr lang="en-US" sz="2400" dirty="0">
                <a:latin typeface="SutonnyMJ" pitchFamily="2" charset="0"/>
                <a:cs typeface="SutonnyMJ" pitchFamily="2" charset="0"/>
              </a:rPr>
              <a:t/>
            </a:r>
            <a:br>
              <a:rPr lang="en-US" sz="2400" dirty="0">
                <a:latin typeface="SutonnyMJ" pitchFamily="2" charset="0"/>
                <a:cs typeface="SutonnyMJ" pitchFamily="2" charset="0"/>
              </a:rPr>
            </a:br>
            <a:r>
              <a:rPr lang="bn-IN" sz="2400" dirty="0" smtClean="0">
                <a:latin typeface="SutonnyMJ" pitchFamily="2" charset="0"/>
                <a:cs typeface="SutonnyMJ" pitchFamily="2" charset="0"/>
              </a:rPr>
              <a:t/>
            </a:r>
            <a:br>
              <a:rPr lang="bn-IN" sz="2400" dirty="0" smtClean="0">
                <a:latin typeface="SutonnyMJ" pitchFamily="2" charset="0"/>
                <a:cs typeface="SutonnyMJ" pitchFamily="2" charset="0"/>
              </a:rPr>
            </a:br>
            <a:r>
              <a:rPr lang="bn-IN" sz="2800" dirty="0" smtClean="0">
                <a:latin typeface="NikoshBAN" pitchFamily="2" charset="0"/>
                <a:cs typeface="NikoshBAN" pitchFamily="2" charset="0"/>
              </a:rPr>
              <a:t>যেখানে, </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  </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নির্ণেয় গড়,</a:t>
            </a:r>
            <a:r>
              <a:rPr lang="en-US" sz="2800" dirty="0" smtClean="0">
                <a:latin typeface="NikoshBAN" pitchFamily="2" charset="0"/>
                <a:cs typeface="NikoshBAN" pitchFamily="2" charset="0"/>
              </a:rPr>
              <a:t>  a = </a:t>
            </a:r>
            <a:r>
              <a:rPr lang="bn-IN" sz="2800" dirty="0" smtClean="0">
                <a:latin typeface="NikoshBAN" pitchFamily="2" charset="0"/>
                <a:cs typeface="NikoshBAN" pitchFamily="2" charset="0"/>
              </a:rPr>
              <a:t>আনুমানিক গড়</a:t>
            </a:r>
            <a:r>
              <a:rPr lang="bn-IN" sz="2800" dirty="0">
                <a:latin typeface="NikoshBAN" pitchFamily="2" charset="0"/>
                <a:cs typeface="NikoshBAN" pitchFamily="2" charset="0"/>
              </a:rPr>
              <a:t/>
            </a:r>
            <a:br>
              <a:rPr lang="bn-IN" sz="2800" dirty="0">
                <a:latin typeface="NikoshBAN" pitchFamily="2" charset="0"/>
                <a:cs typeface="NikoshBAN" pitchFamily="2" charset="0"/>
              </a:rPr>
            </a:br>
            <a:r>
              <a:rPr lang="en-US" sz="2800" dirty="0">
                <a:latin typeface="NikoshBAN" pitchFamily="2" charset="0"/>
                <a:cs typeface="NikoshBAN" pitchFamily="2" charset="0"/>
              </a:rPr>
              <a:t> </a:t>
            </a:r>
            <a:r>
              <a:rPr lang="bn-IN" sz="2800" dirty="0" smtClean="0">
                <a:latin typeface="NikoshBAN" pitchFamily="2" charset="0"/>
                <a:cs typeface="NikoshBAN" pitchFamily="2" charset="0"/>
              </a:rPr>
              <a:t> </a:t>
            </a:r>
            <a:br>
              <a:rPr lang="bn-IN" sz="2800" dirty="0" smtClean="0">
                <a:latin typeface="NikoshBAN" pitchFamily="2" charset="0"/>
                <a:cs typeface="NikoshBAN" pitchFamily="2" charset="0"/>
              </a:rPr>
            </a:br>
            <a:r>
              <a:rPr lang="bn-IN" sz="2800" dirty="0" smtClean="0">
                <a:latin typeface="NikoshBAN" pitchFamily="2" charset="0"/>
                <a:cs typeface="NikoshBAN" pitchFamily="2" charset="0"/>
              </a:rPr>
              <a:t>       </a:t>
            </a:r>
            <a:r>
              <a:rPr lang="bn-IN" sz="3200" dirty="0" smtClean="0">
                <a:latin typeface="NikoshBAN" pitchFamily="2" charset="0"/>
                <a:cs typeface="NikoshBAN" pitchFamily="2" charset="0"/>
              </a:rPr>
              <a:t> </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f</a:t>
            </a:r>
            <a:r>
              <a:rPr lang="en-US" sz="3200" baseline="-25000" dirty="0" err="1" smtClean="0">
                <a:latin typeface="NikoshBAN" pitchFamily="2" charset="0"/>
                <a:cs typeface="NikoshBAN" pitchFamily="2" charset="0"/>
              </a:rPr>
              <a:t>i</a:t>
            </a:r>
            <a:r>
              <a:rPr lang="en-US" sz="3200" dirty="0" smtClean="0">
                <a:latin typeface="NikoshBAN" pitchFamily="2" charset="0"/>
                <a:cs typeface="NikoshBAN" pitchFamily="2" charset="0"/>
              </a:rPr>
              <a:t> </a:t>
            </a:r>
            <a:r>
              <a:rPr lang="en-US" sz="2800" dirty="0" smtClean="0">
                <a:latin typeface="NikoshBAN" pitchFamily="2" charset="0"/>
                <a:cs typeface="NikoshBAN" pitchFamily="2" charset="0"/>
              </a:rPr>
              <a:t>=i </a:t>
            </a:r>
            <a:r>
              <a:rPr lang="en-US" sz="2800" dirty="0" err="1" smtClean="0">
                <a:latin typeface="NikoshBAN" pitchFamily="2" charset="0"/>
                <a:cs typeface="NikoshBAN" pitchFamily="2" charset="0"/>
              </a:rPr>
              <a:t>তম</a:t>
            </a:r>
            <a:r>
              <a:rPr lang="en-US" sz="2800" dirty="0" smtClean="0">
                <a:latin typeface="NikoshBAN" pitchFamily="2" charset="0"/>
                <a:cs typeface="NikoshBAN" pitchFamily="2" charset="0"/>
              </a:rPr>
              <a:t> </a:t>
            </a:r>
            <a:r>
              <a:rPr lang="en-US" sz="2800" dirty="0" err="1">
                <a:latin typeface="NikoshBAN" pitchFamily="2" charset="0"/>
                <a:cs typeface="NikoshBAN" pitchFamily="2" charset="0"/>
              </a:rPr>
              <a:t>শ্রেণির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গণসংখ্যা</a:t>
            </a:r>
            <a:r>
              <a:rPr lang="en-US" sz="2800" dirty="0" smtClean="0">
                <a:latin typeface="NikoshBAN" pitchFamily="2" charset="0"/>
                <a:cs typeface="NikoshBAN" pitchFamily="2" charset="0"/>
              </a:rPr>
              <a:t/>
            </a:r>
            <a:br>
              <a:rPr lang="en-US" sz="2800" dirty="0" smtClean="0">
                <a:latin typeface="NikoshBAN" pitchFamily="2" charset="0"/>
                <a:cs typeface="NikoshBAN" pitchFamily="2" charset="0"/>
              </a:rPr>
            </a:br>
            <a:r>
              <a:rPr lang="bn-IN" sz="2800" dirty="0" smtClean="0">
                <a:latin typeface="NikoshBAN" pitchFamily="2" charset="0"/>
                <a:cs typeface="NikoshBAN" pitchFamily="2" charset="0"/>
              </a:rPr>
              <a:t>        </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u</a:t>
            </a:r>
            <a:r>
              <a:rPr lang="en-US" sz="2800" baseline="-25000" dirty="0" err="1" smtClean="0">
                <a:latin typeface="NikoshBAN" pitchFamily="2" charset="0"/>
                <a:cs typeface="NikoshBAN" pitchFamily="2" charset="0"/>
              </a:rPr>
              <a:t>i</a:t>
            </a:r>
            <a:r>
              <a:rPr lang="en-US" sz="2800" baseline="-25000" dirty="0" smtClean="0">
                <a:latin typeface="NikoshBAN" pitchFamily="2" charset="0"/>
                <a:cs typeface="NikoshBAN" pitchFamily="2" charset="0"/>
              </a:rPr>
              <a:t> </a:t>
            </a:r>
            <a:r>
              <a:rPr lang="en-US" sz="2800" dirty="0" smtClean="0">
                <a:latin typeface="NikoshBAN" pitchFamily="2" charset="0"/>
                <a:cs typeface="NikoshBAN" pitchFamily="2" charset="0"/>
              </a:rPr>
              <a:t>=i</a:t>
            </a:r>
            <a:r>
              <a:rPr lang="bn-IN" sz="2800" dirty="0" smtClean="0">
                <a:latin typeface="NikoshBAN" pitchFamily="2" charset="0"/>
                <a:cs typeface="NikoshBAN" pitchFamily="2" charset="0"/>
              </a:rPr>
              <a:t> </a:t>
            </a:r>
            <a:r>
              <a:rPr lang="en-US" sz="2800" dirty="0" err="1">
                <a:latin typeface="NikoshBAN" pitchFamily="2" charset="0"/>
                <a:cs typeface="NikoshBAN" pitchFamily="2" charset="0"/>
              </a:rPr>
              <a:t>তম</a:t>
            </a:r>
            <a:r>
              <a:rPr lang="en-US" sz="2800" dirty="0">
                <a:latin typeface="NikoshBAN" pitchFamily="2" charset="0"/>
                <a:cs typeface="NikoshBAN" pitchFamily="2" charset="0"/>
              </a:rPr>
              <a:t> </a:t>
            </a:r>
            <a:r>
              <a:rPr lang="en-US" sz="2800" dirty="0" err="1" smtClean="0">
                <a:latin typeface="NikoshBAN" pitchFamily="2" charset="0"/>
                <a:cs typeface="NikoshBAN" pitchFamily="2" charset="0"/>
              </a:rPr>
              <a:t>শ্রেণির</a:t>
            </a:r>
            <a:r>
              <a:rPr lang="bn-IN" sz="2800" dirty="0">
                <a:latin typeface="NikoshBAN" pitchFamily="2" charset="0"/>
                <a:cs typeface="NikoshBAN" pitchFamily="2" charset="0"/>
              </a:rPr>
              <a:t> </a:t>
            </a:r>
            <a:r>
              <a:rPr lang="bn-IN" sz="2800" dirty="0" smtClean="0">
                <a:latin typeface="NikoshBAN" pitchFamily="2" charset="0"/>
                <a:cs typeface="NikoshBAN" pitchFamily="2" charset="0"/>
              </a:rPr>
              <a:t>ধাপবিচ্যূতি</a:t>
            </a:r>
            <a:r>
              <a:rPr lang="en-US" sz="2800" dirty="0">
                <a:latin typeface="NikoshBAN" pitchFamily="2" charset="0"/>
                <a:cs typeface="NikoshBAN" pitchFamily="2" charset="0"/>
              </a:rPr>
              <a:t/>
            </a:r>
            <a:br>
              <a:rPr lang="en-US" sz="2800" dirty="0">
                <a:latin typeface="NikoshBAN" pitchFamily="2" charset="0"/>
                <a:cs typeface="NikoshBAN" pitchFamily="2" charset="0"/>
              </a:rPr>
            </a:br>
            <a:r>
              <a:rPr lang="bn-IN" sz="2800" dirty="0" smtClean="0">
                <a:latin typeface="NikoshBAN" pitchFamily="2" charset="0"/>
                <a:cs typeface="NikoshBAN" pitchFamily="2" charset="0"/>
              </a:rPr>
              <a:t>       </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f</a:t>
            </a:r>
            <a:r>
              <a:rPr lang="en-US" sz="2800" baseline="-25000" dirty="0" err="1" smtClean="0">
                <a:latin typeface="NikoshBAN" pitchFamily="2" charset="0"/>
                <a:cs typeface="NikoshBAN" pitchFamily="2" charset="0"/>
              </a:rPr>
              <a:t>i</a:t>
            </a:r>
            <a:r>
              <a:rPr lang="en-US" sz="2800" dirty="0" err="1" smtClean="0">
                <a:latin typeface="NikoshBAN" pitchFamily="2" charset="0"/>
                <a:cs typeface="NikoshBAN" pitchFamily="2" charset="0"/>
              </a:rPr>
              <a:t>u</a:t>
            </a:r>
            <a:r>
              <a:rPr lang="en-US" sz="2800" baseline="-25000" dirty="0" err="1" smtClean="0">
                <a:latin typeface="NikoshBAN" pitchFamily="2" charset="0"/>
                <a:cs typeface="NikoshBAN" pitchFamily="2" charset="0"/>
              </a:rPr>
              <a:t>i</a:t>
            </a:r>
            <a:r>
              <a:rPr lang="bn-IN" sz="2800" baseline="-25000" dirty="0" smtClean="0">
                <a:latin typeface="NikoshBAN" pitchFamily="2" charset="0"/>
                <a:cs typeface="NikoshBAN" pitchFamily="2" charset="0"/>
              </a:rPr>
              <a:t> </a:t>
            </a:r>
            <a:r>
              <a:rPr lang="en-US" sz="2800" dirty="0" smtClean="0">
                <a:latin typeface="NikoshBAN" pitchFamily="2" charset="0"/>
                <a:cs typeface="NikoshBAN" pitchFamily="2" charset="0"/>
              </a:rPr>
              <a:t>=i</a:t>
            </a:r>
            <a:r>
              <a:rPr lang="en-US" sz="2800" dirty="0">
                <a:latin typeface="NikoshBAN" pitchFamily="2" charset="0"/>
                <a:cs typeface="NikoshBAN" pitchFamily="2" charset="0"/>
              </a:rPr>
              <a:t> </a:t>
            </a:r>
            <a:r>
              <a:rPr lang="en-US" sz="2800" dirty="0" err="1">
                <a:latin typeface="NikoshBAN" pitchFamily="2" charset="0"/>
                <a:cs typeface="NikoshBAN" pitchFamily="2" charset="0"/>
              </a:rPr>
              <a:t>তম</a:t>
            </a:r>
            <a:r>
              <a:rPr lang="en-US" sz="2800" dirty="0">
                <a:latin typeface="NikoshBAN" pitchFamily="2" charset="0"/>
                <a:cs typeface="NikoshBAN" pitchFamily="2" charset="0"/>
              </a:rPr>
              <a:t> </a:t>
            </a:r>
            <a:r>
              <a:rPr lang="en-US" sz="2800" dirty="0" err="1">
                <a:latin typeface="NikoshBAN" pitchFamily="2" charset="0"/>
                <a:cs typeface="NikoshBAN" pitchFamily="2" charset="0"/>
              </a:rPr>
              <a:t>শ্রেণির</a:t>
            </a:r>
            <a:r>
              <a:rPr lang="en-US" sz="2800" dirty="0" smtClean="0">
                <a:latin typeface="NikoshBAN" pitchFamily="2" charset="0"/>
                <a:cs typeface="NikoshBAN" pitchFamily="2" charset="0"/>
              </a:rPr>
              <a:t> </a:t>
            </a:r>
            <a:r>
              <a:rPr lang="en-US" sz="2800" dirty="0" err="1">
                <a:latin typeface="NikoshBAN" pitchFamily="2" charset="0"/>
                <a:cs typeface="NikoshBAN" pitchFamily="2" charset="0"/>
              </a:rPr>
              <a:t>গণসংখ্যা</a:t>
            </a:r>
            <a:r>
              <a:rPr lang="en-US" sz="2800" dirty="0">
                <a:latin typeface="NikoshBAN" pitchFamily="2" charset="0"/>
                <a:cs typeface="NikoshBAN" pitchFamily="2" charset="0"/>
              </a:rPr>
              <a:t> </a:t>
            </a:r>
            <a:r>
              <a:rPr lang="en-US" sz="2800" b="1" dirty="0" smtClean="0">
                <a:latin typeface="NikoshBAN" pitchFamily="2" charset="0"/>
                <a:cs typeface="NikoshBAN" pitchFamily="2" charset="0"/>
              </a:rPr>
              <a:t>×</a:t>
            </a:r>
            <a:r>
              <a:rPr lang="bn-IN" sz="2800" dirty="0">
                <a:latin typeface="NikoshBAN" pitchFamily="2" charset="0"/>
                <a:cs typeface="NikoshBAN" pitchFamily="2" charset="0"/>
              </a:rPr>
              <a:t> ধাপবিচ্যূতি</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
            </a:r>
            <a:br>
              <a:rPr lang="bn-IN" sz="2800" dirty="0" smtClean="0">
                <a:latin typeface="NikoshBAN" pitchFamily="2" charset="0"/>
                <a:cs typeface="NikoshBAN" pitchFamily="2" charset="0"/>
              </a:rPr>
            </a:br>
            <a:r>
              <a:rPr lang="bn-IN" sz="2800" dirty="0">
                <a:latin typeface="NikoshBAN" pitchFamily="2" charset="0"/>
                <a:cs typeface="NikoshBAN" pitchFamily="2" charset="0"/>
              </a:rPr>
              <a:t> </a:t>
            </a:r>
            <a:r>
              <a:rPr lang="bn-IN" sz="2800" dirty="0" smtClean="0">
                <a:latin typeface="NikoshBAN" pitchFamily="2" charset="0"/>
                <a:cs typeface="NikoshBAN" pitchFamily="2" charset="0"/>
              </a:rPr>
              <a:t>        </a:t>
            </a:r>
            <a:r>
              <a:rPr lang="en-US" sz="2800" dirty="0" smtClean="0">
                <a:latin typeface="NikoshBAN" pitchFamily="2" charset="0"/>
                <a:cs typeface="NikoshBAN" pitchFamily="2" charset="0"/>
              </a:rPr>
              <a:t> n  = </a:t>
            </a:r>
            <a:r>
              <a:rPr lang="bn-IN" sz="2800" dirty="0" smtClean="0">
                <a:latin typeface="NikoshBAN" pitchFamily="2" charset="0"/>
                <a:cs typeface="NikoshBAN" pitchFamily="2" charset="0"/>
              </a:rPr>
              <a:t>মোট গণসংখ্যা</a:t>
            </a:r>
            <a:r>
              <a:rPr lang="en-US" sz="4800" dirty="0">
                <a:solidFill>
                  <a:srgbClr val="7030A0"/>
                </a:solidFill>
                <a:latin typeface="NikoshBAN" pitchFamily="2" charset="0"/>
                <a:cs typeface="NikoshBAN" pitchFamily="2" charset="0"/>
              </a:rPr>
              <a:t/>
            </a:r>
            <a:br>
              <a:rPr lang="en-US" sz="4800" dirty="0">
                <a:solidFill>
                  <a:srgbClr val="7030A0"/>
                </a:solidFill>
                <a:latin typeface="NikoshBAN" pitchFamily="2" charset="0"/>
                <a:cs typeface="NikoshBAN" pitchFamily="2" charset="0"/>
              </a:rPr>
            </a:br>
            <a:r>
              <a:rPr lang="bn-IN" sz="2800" dirty="0">
                <a:latin typeface="NikoshBAN" pitchFamily="2" charset="0"/>
                <a:cs typeface="NikoshBAN" pitchFamily="2" charset="0"/>
              </a:rPr>
              <a:t> </a:t>
            </a:r>
            <a:r>
              <a:rPr lang="bn-IN" sz="2800" dirty="0" smtClean="0">
                <a:latin typeface="NikoshBAN" pitchFamily="2" charset="0"/>
                <a:cs typeface="NikoshBAN" pitchFamily="2" charset="0"/>
              </a:rPr>
              <a:t>        </a:t>
            </a:r>
            <a:r>
              <a:rPr lang="en-US" sz="2800" dirty="0" smtClean="0">
                <a:latin typeface="NikoshBAN" pitchFamily="2" charset="0"/>
                <a:cs typeface="NikoshBAN" pitchFamily="2" charset="0"/>
              </a:rPr>
              <a:t>   h= </a:t>
            </a:r>
            <a:r>
              <a:rPr lang="bn-IN" sz="2800" dirty="0" smtClean="0">
                <a:latin typeface="NikoshBAN" pitchFamily="2" charset="0"/>
                <a:cs typeface="NikoshBAN" pitchFamily="2" charset="0"/>
              </a:rPr>
              <a:t>শ্রেণি ব্যাপ্তি</a:t>
            </a:r>
            <a:r>
              <a:rPr lang="en-US" sz="4800" dirty="0">
                <a:solidFill>
                  <a:srgbClr val="7030A0"/>
                </a:solidFill>
                <a:latin typeface="SutonnyMJ" pitchFamily="2" charset="0"/>
                <a:cs typeface="SutonnyMJ" pitchFamily="2" charset="0"/>
              </a:rPr>
              <a:t/>
            </a:r>
            <a:br>
              <a:rPr lang="en-US" sz="4800" dirty="0">
                <a:solidFill>
                  <a:srgbClr val="7030A0"/>
                </a:solidFill>
                <a:latin typeface="SutonnyMJ" pitchFamily="2" charset="0"/>
                <a:cs typeface="SutonnyMJ" pitchFamily="2" charset="0"/>
              </a:rPr>
            </a:br>
            <a:r>
              <a:rPr lang="en-US" sz="4800" dirty="0" smtClean="0">
                <a:solidFill>
                  <a:srgbClr val="7030A0"/>
                </a:solidFill>
                <a:latin typeface="SutonnyMJ" pitchFamily="2" charset="0"/>
                <a:cs typeface="SutonnyMJ" pitchFamily="2" charset="0"/>
              </a:rPr>
              <a:t> </a:t>
            </a:r>
            <a:r>
              <a:rPr lang="bn-IN" dirty="0" smtClean="0">
                <a:solidFill>
                  <a:srgbClr val="7030A0"/>
                </a:solidFill>
                <a:latin typeface="SutonnyMJ" pitchFamily="2" charset="0"/>
                <a:cs typeface="SutonnyMJ" pitchFamily="2" charset="0"/>
              </a:rPr>
              <a:t/>
            </a:r>
            <a:br>
              <a:rPr lang="bn-IN" dirty="0" smtClean="0">
                <a:solidFill>
                  <a:srgbClr val="7030A0"/>
                </a:solidFill>
                <a:latin typeface="SutonnyMJ" pitchFamily="2" charset="0"/>
                <a:cs typeface="SutonnyMJ" pitchFamily="2" charset="0"/>
              </a:rPr>
            </a:br>
            <a:endParaRPr lang="en-US" sz="2400" dirty="0"/>
          </a:p>
        </p:txBody>
      </p:sp>
      <p:graphicFrame>
        <p:nvGraphicFramePr>
          <p:cNvPr id="12" name="Object 11"/>
          <p:cNvGraphicFramePr>
            <a:graphicFrameLocks noChangeAspect="1"/>
          </p:cNvGraphicFramePr>
          <p:nvPr>
            <p:extLst>
              <p:ext uri="{D42A27DB-BD31-4B8C-83A1-F6EECF244321}">
                <p14:modId xmlns="" xmlns:p14="http://schemas.microsoft.com/office/powerpoint/2010/main" val="3555714000"/>
              </p:ext>
            </p:extLst>
          </p:nvPr>
        </p:nvGraphicFramePr>
        <p:xfrm>
          <a:off x="1371600" y="1524000"/>
          <a:ext cx="685801" cy="622156"/>
        </p:xfrm>
        <a:graphic>
          <a:graphicData uri="http://schemas.openxmlformats.org/presentationml/2006/ole">
            <p:oleObj spid="_x0000_s3035" name="Equation" r:id="rId4" imgW="241200" imgH="215640" progId="Equation.3">
              <p:embed/>
            </p:oleObj>
          </a:graphicData>
        </a:graphic>
      </p:graphicFrame>
      <p:graphicFrame>
        <p:nvGraphicFramePr>
          <p:cNvPr id="14" name="Object 13"/>
          <p:cNvGraphicFramePr>
            <a:graphicFrameLocks noChangeAspect="1"/>
          </p:cNvGraphicFramePr>
          <p:nvPr>
            <p:extLst>
              <p:ext uri="{D42A27DB-BD31-4B8C-83A1-F6EECF244321}">
                <p14:modId xmlns="" xmlns:p14="http://schemas.microsoft.com/office/powerpoint/2010/main" val="1156507896"/>
              </p:ext>
            </p:extLst>
          </p:nvPr>
        </p:nvGraphicFramePr>
        <p:xfrm>
          <a:off x="5257800" y="3505200"/>
          <a:ext cx="1277937" cy="615950"/>
        </p:xfrm>
        <a:graphic>
          <a:graphicData uri="http://schemas.openxmlformats.org/presentationml/2006/ole">
            <p:oleObj spid="_x0000_s3036" name="Equation" r:id="rId5" imgW="647640" imgH="177480" progId="Equation.3">
              <p:embed/>
            </p:oleObj>
          </a:graphicData>
        </a:graphic>
      </p:graphicFrame>
      <p:graphicFrame>
        <p:nvGraphicFramePr>
          <p:cNvPr id="19" name="Object 18"/>
          <p:cNvGraphicFramePr>
            <a:graphicFrameLocks noChangeAspect="1"/>
          </p:cNvGraphicFramePr>
          <p:nvPr>
            <p:extLst>
              <p:ext uri="{D42A27DB-BD31-4B8C-83A1-F6EECF244321}">
                <p14:modId xmlns="" xmlns:p14="http://schemas.microsoft.com/office/powerpoint/2010/main" val="2305418593"/>
              </p:ext>
            </p:extLst>
          </p:nvPr>
        </p:nvGraphicFramePr>
        <p:xfrm>
          <a:off x="1570039" y="3505200"/>
          <a:ext cx="715961" cy="892175"/>
        </p:xfrm>
        <a:graphic>
          <a:graphicData uri="http://schemas.openxmlformats.org/presentationml/2006/ole">
            <p:oleObj spid="_x0000_s3037" name="Equation" r:id="rId6" imgW="1473120" imgH="342720" progId="Equation.3">
              <p:embed/>
            </p:oleObj>
          </a:graphicData>
        </a:graphic>
      </p:graphicFrame>
      <p:graphicFrame>
        <p:nvGraphicFramePr>
          <p:cNvPr id="3" name="Object 2"/>
          <p:cNvGraphicFramePr>
            <a:graphicFrameLocks noChangeAspect="1"/>
          </p:cNvGraphicFramePr>
          <p:nvPr>
            <p:extLst>
              <p:ext uri="{D42A27DB-BD31-4B8C-83A1-F6EECF244321}">
                <p14:modId xmlns="" xmlns:p14="http://schemas.microsoft.com/office/powerpoint/2010/main" val="3192203928"/>
              </p:ext>
            </p:extLst>
          </p:nvPr>
        </p:nvGraphicFramePr>
        <p:xfrm>
          <a:off x="5715000" y="533400"/>
          <a:ext cx="2895600" cy="1118755"/>
        </p:xfrm>
        <a:graphic>
          <a:graphicData uri="http://schemas.openxmlformats.org/presentationml/2006/ole">
            <p:oleObj spid="_x0000_s3038" name="Equation" r:id="rId7" imgW="1117440" imgH="431640" progId="Equation.3">
              <p:embed/>
            </p:oleObj>
          </a:graphicData>
        </a:graphic>
      </p:graphicFrame>
    </p:spTree>
    <p:extLst>
      <p:ext uri="{BB962C8B-B14F-4D97-AF65-F5344CB8AC3E}">
        <p14:creationId xmlns="" xmlns:p14="http://schemas.microsoft.com/office/powerpoint/2010/main" val="963303847"/>
      </p:ext>
    </p:extLst>
  </p:cSld>
  <p:clrMapOvr>
    <a:masterClrMapping/>
  </p:clrMapOvr>
  <mc:AlternateContent xmlns:mc="http://schemas.openxmlformats.org/markup-compatibility/2006">
    <mc:Choice xmlns="" xmlns:p14="http://schemas.microsoft.com/office/powerpoint/2010/main" Requires="p14">
      <p:transition spd="slow" p14:dur="2000">
        <p14:prism isContent="1"/>
        <p:sndAc>
          <p:stSnd>
            <p:snd r:embed="rId8" name="chimes.wav"/>
          </p:stSnd>
        </p:sndAc>
      </p:transition>
    </mc:Choice>
    <mc:Fallback>
      <p:transition spd="slow">
        <p:fade/>
        <p:sndAc>
          <p:stSnd>
            <p:snd r:embed="rId3" name="chimes.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273" y="5181600"/>
            <a:ext cx="8988552" cy="3352800"/>
          </a:xfrm>
        </p:spPr>
        <p:txBody>
          <a:bodyPr/>
          <a:lstStyle/>
          <a:p>
            <a:r>
              <a:rPr lang="en-US" dirty="0">
                <a:latin typeface="SutonnyMJ" pitchFamily="2" charset="0"/>
                <a:cs typeface="SutonnyMJ" pitchFamily="2" charset="0"/>
              </a:rPr>
              <a:t> </a:t>
            </a:r>
            <a:r>
              <a:rPr lang="en-US" dirty="0" smtClean="0">
                <a:latin typeface="SutonnyMJ" pitchFamily="2" charset="0"/>
                <a:cs typeface="SutonnyMJ" pitchFamily="2" charset="0"/>
              </a:rPr>
              <a:t>          </a:t>
            </a:r>
            <a:endParaRPr lang="en-US" dirty="0">
              <a:latin typeface="SutonnyMJ" pitchFamily="2" charset="0"/>
              <a:cs typeface="SutonnyMJ" pitchFamily="2" charset="0"/>
            </a:endParaRPr>
          </a:p>
        </p:txBody>
      </p:sp>
      <mc:AlternateContent xmlns:mc="http://schemas.openxmlformats.org/markup-compatibility/2006">
        <mc:Choice xmlns="" xmlns:a14="http://schemas.microsoft.com/office/drawing/2010/main" Requires="a14">
          <p:sp>
            <p:nvSpPr>
              <p:cNvPr id="4" name="Rectangle 3"/>
              <p:cNvSpPr/>
              <p:nvPr/>
            </p:nvSpPr>
            <p:spPr>
              <a:xfrm>
                <a:off x="76200" y="45719"/>
                <a:ext cx="8991600" cy="1554480"/>
              </a:xfrm>
              <a:prstGeom prst="rect">
                <a:avLst/>
              </a:prstGeom>
              <a:solidFill>
                <a:schemeClr val="accent3">
                  <a:lumMod val="60000"/>
                  <a:lumOff val="40000"/>
                </a:schemeClr>
              </a:solidFill>
              <a:ln w="28575">
                <a:solidFill>
                  <a:srgbClr val="7030A0"/>
                </a:solidFill>
              </a:ln>
            </p:spPr>
            <p:txBody>
              <a:bodyPr wrap="square" lIns="91440" tIns="45720" rIns="0" bIns="0">
                <a:spAutoFit/>
              </a:bodyPr>
              <a:lstStyle/>
              <a:p>
                <a:r>
                  <a:rPr lang="en-US" sz="2000" u="sng" dirty="0">
                    <a:latin typeface="NikoshBAN" pitchFamily="2" charset="0"/>
                    <a:cs typeface="NikoshBAN" pitchFamily="2" charset="0"/>
                  </a:rPr>
                  <a:t/>
                </a:r>
                <a:r>
                  <a:rPr lang="bn-IN" sz="2200" b="1" u="sng" dirty="0" smtClean="0">
                    <a:solidFill>
                      <a:srgbClr val="7030A0"/>
                    </a:solidFill>
                    <a:latin typeface="NikoshBAN" pitchFamily="2" charset="0"/>
                    <a:cs typeface="NikoshBAN" pitchFamily="2" charset="0"/>
                  </a:rPr>
                  <a:t>গড় নির্ণয়</a:t>
                </a:r>
                <a:r>
                  <a:rPr lang="bn-IN" sz="2200" b="1" dirty="0" smtClean="0">
                    <a:solidFill>
                      <a:srgbClr val="7030A0"/>
                    </a:solidFill>
                    <a:latin typeface="NikoshBAN" pitchFamily="2" charset="0"/>
                    <a:cs typeface="NikoshBAN" pitchFamily="2" charset="0"/>
                  </a:rPr>
                  <a:t/>
                </a:r>
                <a:r>
                  <a:rPr lang="bn-IN" sz="2200" dirty="0" smtClean="0">
                    <a:latin typeface="NikoshBAN" pitchFamily="2" charset="0"/>
                    <a:cs typeface="NikoshBAN" pitchFamily="2" charset="0"/>
                  </a:rPr>
                  <a:t>ডাংগা উচ্চ বিদ্যালয়ের ৯ম শ্রেণির  </a:t>
                </a:r>
                <a:r>
                  <a:rPr lang="bn-IN" sz="2200" dirty="0">
                    <a:latin typeface="NikoshBAN" pitchFamily="2" charset="0"/>
                    <a:cs typeface="NikoshBAN" pitchFamily="2" charset="0"/>
                  </a:rPr>
                  <a:t>৩০</a:t>
                </a:r>
                <a:r>
                  <a:rPr lang="en-US" sz="2200" dirty="0" smtClean="0">
                    <a:latin typeface="NikoshBAN" pitchFamily="2" charset="0"/>
                    <a:cs typeface="NikoshBAN" pitchFamily="2" charset="0"/>
                  </a:rPr>
                  <a:t/>
                </a:r>
                <a:r>
                  <a:rPr lang="bn-IN" sz="2200" dirty="0" smtClean="0">
                    <a:latin typeface="NikoshBAN" pitchFamily="2" charset="0"/>
                    <a:cs typeface="NikoshBAN" pitchFamily="2" charset="0"/>
                  </a:rPr>
                  <a:t>জন  শিক্ষার্থীর গণিত বিষয়ে প্রাপ্ত নম্বর নিচে দেওয়া হলো।</a:t>
                </a:r>
                <a:r>
                  <a:rPr lang="en-US" sz="2200" dirty="0" smtClean="0">
                    <a:latin typeface="NikoshBAN" pitchFamily="2" charset="0"/>
                    <a:cs typeface="NikoshBAN" pitchFamily="2" charset="0"/>
                  </a:rPr>
                  <a:t/>
                </a:r>
                <a:r>
                  <a:rPr lang="bn-IN" sz="2200" dirty="0" smtClean="0">
                    <a:latin typeface="NikoshBAN" pitchFamily="2" charset="0"/>
                    <a:cs typeface="NikoshBAN" pitchFamily="2" charset="0"/>
                  </a:rPr>
                  <a:t>শ্রেণি ব্যবধান </a:t>
                </a:r>
                <a:r>
                  <a:rPr lang="bn-IN" sz="2200" dirty="0">
                    <a:latin typeface="NikoshBAN" pitchFamily="2" charset="0"/>
                    <a:cs typeface="NikoshBAN" pitchFamily="2" charset="0"/>
                  </a:rPr>
                  <a:t>৫</a:t>
                </a:r>
                <a:r>
                  <a:rPr lang="bn-IN" sz="2200" dirty="0" smtClean="0">
                    <a:latin typeface="NikoshBAN" pitchFamily="2" charset="0"/>
                    <a:cs typeface="NikoshBAN" pitchFamily="2" charset="0"/>
                  </a:rPr>
                  <a:t> ধরে গণসংখ্যা নিবেশন সারণি তৈরি কর এবং  সংক্ষিপ্ত </a:t>
                </a:r>
                <a:r>
                  <a:rPr lang="bn-IN" sz="2200" dirty="0">
                    <a:latin typeface="NikoshBAN" pitchFamily="2" charset="0"/>
                    <a:cs typeface="NikoshBAN" pitchFamily="2" charset="0"/>
                  </a:rPr>
                  <a:t>পদ্ধতিতে গড় নির্ণয় কর।</a:t>
                </a:r>
                <a:endParaRPr lang="bn-IN" sz="2200" dirty="0" smtClean="0">
                  <a:latin typeface="NikoshBAN" pitchFamily="2" charset="0"/>
                  <a:cs typeface="NikoshBAN" pitchFamily="2" charset="0"/>
                </a:endParaRPr>
              </a:p>
              <a:p>
                <a:r>
                  <a:rPr lang="bn-IN" sz="2100" dirty="0" smtClean="0">
                    <a:latin typeface="NikoshBAN" pitchFamily="2" charset="0"/>
                    <a:cs typeface="NikoshBAN" pitchFamily="2" charset="0"/>
                  </a:rPr>
                  <a:t/>
                </a:r>
                <a:r>
                  <a:rPr lang="bn-IN" sz="2400" dirty="0" smtClean="0">
                    <a:latin typeface="NikoshBAN" pitchFamily="2" charset="0"/>
                    <a:cs typeface="NikoshBAN" pitchFamily="2" charset="0"/>
                  </a:rPr>
                  <a:t/>
                </a:r>
                <a:r>
                  <a:rPr lang="bn-IN" sz="2400" dirty="0" smtClean="0">
                    <a:solidFill>
                      <a:srgbClr val="7030A0"/>
                    </a:solidFill>
                    <a:latin typeface="NikoshBAN" pitchFamily="2" charset="0"/>
                    <a:cs typeface="NikoshBAN" pitchFamily="2" charset="0"/>
                  </a:rPr>
                  <a:t>সমাধানঃ</a:t>
                </a:r>
                <a:r>
                  <a:rPr lang="bn-IN" sz="2400" dirty="0" smtClean="0">
                    <a:latin typeface="NikoshBAN" pitchFamily="2" charset="0"/>
                    <a:cs typeface="NikoshBAN" pitchFamily="2" charset="0"/>
                  </a:rPr>
                  <a:t> উপাত্তের সবচেয়ে ছোট মান </a:t>
                </a:r>
                <a:r>
                  <a:rPr lang="bn-IN" sz="2800" dirty="0" smtClean="0">
                    <a:solidFill>
                      <a:srgbClr val="7030A0"/>
                    </a:solidFill>
                    <a:latin typeface="NikoshBAN" pitchFamily="2" charset="0"/>
                    <a:cs typeface="NikoshBAN" pitchFamily="2" charset="0"/>
                  </a:rPr>
                  <a:t>৫৫</a:t>
                </a:r>
                <a:r>
                  <a:rPr lang="bn-IN" sz="2400" dirty="0" smtClean="0">
                    <a:solidFill>
                      <a:srgbClr val="7030A0"/>
                    </a:solidFill>
                    <a:latin typeface="NikoshBAN" pitchFamily="2" charset="0"/>
                    <a:cs typeface="NikoshBAN" pitchFamily="2" charset="0"/>
                  </a:rPr>
                  <a:t/>
                </a:r>
                <a:r>
                  <a:rPr lang="bn-IN" sz="2400" dirty="0" smtClean="0">
                    <a:latin typeface="NikoshBAN" pitchFamily="2" charset="0"/>
                    <a:cs typeface="NikoshBAN" pitchFamily="2" charset="0"/>
                  </a:rPr>
                  <a:t>এবং সবচেয়ে বড় মান</a:t>
                </a:r>
                <a:r>
                  <a:rPr lang="en-US" sz="2400" dirty="0">
                    <a:latin typeface="NikoshBAN" pitchFamily="2" charset="0"/>
                    <a:cs typeface="NikoshBAN" pitchFamily="2" charset="0"/>
                  </a:rPr>
                  <a:t/>
                </a:r>
                <a:r>
                  <a:rPr lang="en-US" sz="2400" dirty="0" smtClean="0">
                    <a:latin typeface="NikoshBAN" pitchFamily="2" charset="0"/>
                    <a:cs typeface="NikoshBAN" pitchFamily="2" charset="0"/>
                  </a:rPr>
                  <a:t/>
                </a:r>
                <a:r>
                  <a:rPr lang="bn-IN" sz="2800" dirty="0" smtClean="0">
                    <a:solidFill>
                      <a:srgbClr val="7030A0"/>
                    </a:solidFill>
                    <a:latin typeface="NikoshBAN" pitchFamily="2" charset="0"/>
                    <a:cs typeface="NikoshBAN" pitchFamily="2" charset="0"/>
                  </a:rPr>
                  <a:t>৮৪</a:t>
                </a:r>
                <a:r>
                  <a:rPr lang="en-US" sz="2400" dirty="0" smtClean="0">
                    <a:latin typeface="NikoshBAN" pitchFamily="2" charset="0"/>
                    <a:cs typeface="NikoshBAN" pitchFamily="2" charset="0"/>
                  </a:rPr>
                  <a:t/>
                </a:r>
                <a:r>
                  <a:rPr lang="bn-IN" sz="2400" dirty="0" smtClean="0">
                    <a:latin typeface="NikoshBAN" pitchFamily="2" charset="0"/>
                    <a:cs typeface="NikoshBAN" pitchFamily="2" charset="0"/>
                  </a:rPr>
                  <a:t/>
                </a:r>
              </a:p>
              <a:p>
                <a:r>
                  <a:rPr lang="bn-IN" sz="2400" dirty="0">
                    <a:latin typeface="NikoshBAN" pitchFamily="2" charset="0"/>
                    <a:cs typeface="NikoshBAN" pitchFamily="2" charset="0"/>
                  </a:rPr>
                  <a:t/>
                </a:r>
                <a:r>
                  <a:rPr lang="bn-IN" sz="2400" dirty="0" smtClean="0">
                    <a:latin typeface="NikoshBAN" pitchFamily="2" charset="0"/>
                    <a:cs typeface="NikoshBAN" pitchFamily="2" charset="0"/>
                  </a:rPr>
                  <a:t>  সুতরাং উপাত্তের পরিসর =(৮৪ – ৫৫)+১ = ৩</a:t>
                </a:r>
                <a:r>
                  <a:rPr lang="bn-IN" sz="2400" dirty="0">
                    <a:latin typeface="NikoshBAN" pitchFamily="2" charset="0"/>
                    <a:cs typeface="NikoshBAN" pitchFamily="2" charset="0"/>
                  </a:rPr>
                  <a:t>০</a:t>
                </a:r>
                <a:r>
                  <a:rPr lang="bn-IN" sz="2400" dirty="0" smtClean="0">
                    <a:latin typeface="NikoshBAN" pitchFamily="2" charset="0"/>
                    <a:cs typeface="NikoshBAN" pitchFamily="2" charset="0"/>
                  </a:rPr>
                  <a:t/>
                </a:r>
                <a14:m>
                  <m:oMath xmlns:m="http://schemas.openxmlformats.org/officeDocument/2006/math">
                    <m:r>
                      <a:rPr lang="en-US" sz="2400" b="1" smtClean="0">
                        <a:solidFill>
                          <a:schemeClr val="tx1"/>
                        </a:solidFill>
                        <a:latin typeface="Cambria Math"/>
                        <a:ea typeface="Cambria Math"/>
                        <a:cs typeface="SutonnyMJ" pitchFamily="2" charset="0"/>
                      </a:rPr>
                      <m:t>∴</m:t>
                    </m:r>
                    <m:r>
                      <a:rPr lang="en-US" sz="2400" b="1" i="1">
                        <a:solidFill>
                          <a:srgbClr val="7030A0"/>
                        </a:solidFill>
                        <a:latin typeface="Cambria Math"/>
                        <a:ea typeface="Cambria Math"/>
                        <a:cs typeface="SutonnyMJ" pitchFamily="2" charset="0"/>
                      </a:rPr>
                      <m:t> </m:t>
                    </m:r>
                  </m:oMath>
                </a14:m>
                <a:r>
                  <a:rPr lang="bn-IN" sz="2400" dirty="0" smtClean="0">
                    <a:latin typeface="NikoshBAN" pitchFamily="2" charset="0"/>
                    <a:cs typeface="NikoshBAN" pitchFamily="2" charset="0"/>
                  </a:rPr>
                  <a:t>শ্রেণি সংখ্যা</a:t>
                </a:r>
                <a:endParaRPr lang="en-US" sz="2400" b="1" dirty="0">
                  <a:solidFill>
                    <a:srgbClr val="7030A0"/>
                  </a:solidFill>
                  <a:latin typeface="NikoshBAN" pitchFamily="2" charset="0"/>
                  <a:cs typeface="NikoshBAN" pitchFamily="2" charset="0"/>
                </a:endParaRPr>
              </a:p>
            </p:txBody>
          </p:sp>
        </mc:Choice>
        <mc:Fallback>
          <p:sp>
            <p:nvSpPr>
              <p:cNvPr id="4" name="Rectangle 3"/>
              <p:cNvSpPr>
                <a:spLocks noRot="1" noChangeAspect="1" noMove="1" noResize="1" noEditPoints="1" noAdjustHandles="1" noChangeArrowheads="1" noChangeShapeType="1" noTextEdit="1"/>
              </p:cNvSpPr>
              <p:nvPr/>
            </p:nvSpPr>
            <p:spPr>
              <a:xfrm>
                <a:off x="76200" y="45719"/>
                <a:ext cx="8991600" cy="1554480"/>
              </a:xfrm>
              <a:prstGeom prst="rect">
                <a:avLst/>
              </a:prstGeom>
              <a:blipFill rotWithShape="1">
                <a:blip r:embed="rId5"/>
                <a:stretch>
                  <a:fillRect l="-946" t="-1154" b="-8077"/>
                </a:stretch>
              </a:blipFill>
              <a:ln w="28575">
                <a:solidFill>
                  <a:srgbClr val="7030A0"/>
                </a:solidFill>
              </a:ln>
            </p:spPr>
            <p:txBody>
              <a:bodyPr/>
              <a:lstStyle/>
              <a:p>
                <a:r>
                  <a:rPr lang="en-US">
                    <a:noFill/>
                  </a:rPr>
                  <a:t> </a:t>
                </a:r>
              </a:p>
            </p:txBody>
          </p:sp>
        </mc:Fallback>
      </mc:AlternateContent>
      <p:graphicFrame>
        <p:nvGraphicFramePr>
          <p:cNvPr id="5" name="Table 4"/>
          <p:cNvGraphicFramePr>
            <a:graphicFrameLocks noGrp="1"/>
          </p:cNvGraphicFramePr>
          <p:nvPr>
            <p:extLst>
              <p:ext uri="{D42A27DB-BD31-4B8C-83A1-F6EECF244321}">
                <p14:modId xmlns="" xmlns:p14="http://schemas.microsoft.com/office/powerpoint/2010/main" val="2487569021"/>
              </p:ext>
            </p:extLst>
          </p:nvPr>
        </p:nvGraphicFramePr>
        <p:xfrm>
          <a:off x="152400" y="2590800"/>
          <a:ext cx="8839200" cy="4236720"/>
        </p:xfrm>
        <a:graphic>
          <a:graphicData uri="http://schemas.openxmlformats.org/drawingml/2006/table">
            <a:tbl>
              <a:tblPr firstRow="1" bandRow="1">
                <a:tableStyleId>{5940675A-B579-460E-94D1-54222C63F5DA}</a:tableStyleId>
              </a:tblPr>
              <a:tblGrid>
                <a:gridCol w="1473200"/>
                <a:gridCol w="1270000"/>
                <a:gridCol w="1676400"/>
                <a:gridCol w="1219200"/>
                <a:gridCol w="1295400"/>
                <a:gridCol w="1905000"/>
              </a:tblGrid>
              <a:tr h="716280">
                <a:tc>
                  <a:txBody>
                    <a:bodyPr/>
                    <a:lstStyle/>
                    <a:p>
                      <a:pPr algn="ctr"/>
                      <a:r>
                        <a:rPr lang="bn-IN" sz="2400" dirty="0" smtClean="0">
                          <a:latin typeface="NikoshBAN" pitchFamily="2" charset="0"/>
                          <a:cs typeface="NikoshBAN" pitchFamily="2" charset="0"/>
                        </a:rPr>
                        <a:t>শ্রেণি</a:t>
                      </a:r>
                    </a:p>
                    <a:p>
                      <a:pPr algn="ctr"/>
                      <a:endParaRPr lang="en-US" sz="2400" dirty="0">
                        <a:latin typeface="NikoshBAN" pitchFamily="2" charset="0"/>
                        <a:cs typeface="NikoshBAN" pitchFamily="2" charset="0"/>
                      </a:endParaRPr>
                    </a:p>
                  </a:txBody>
                  <a:tcPr marL="0" marR="0">
                    <a:solidFill>
                      <a:srgbClr val="92D050"/>
                    </a:solidFill>
                  </a:tcPr>
                </a:tc>
                <a:tc>
                  <a:txBody>
                    <a:bodyPr/>
                    <a:lstStyle/>
                    <a:p>
                      <a:pPr algn="ctr"/>
                      <a:r>
                        <a:rPr lang="bn-IN" sz="2000" dirty="0" smtClean="0">
                          <a:latin typeface="NikoshBAN" pitchFamily="2" charset="0"/>
                          <a:cs typeface="NikoshBAN" pitchFamily="2" charset="0"/>
                        </a:rPr>
                        <a:t>শ্রেণিমধ্যমান</a:t>
                      </a:r>
                      <a:endParaRPr lang="en-US" sz="2000" dirty="0" smtClean="0">
                        <a:latin typeface="NikoshBAN" pitchFamily="2" charset="0"/>
                        <a:cs typeface="NikoshBAN" pitchFamily="2"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latin typeface="NikoshBAN" pitchFamily="2" charset="0"/>
                          <a:cs typeface="NikoshBAN" pitchFamily="2" charset="0"/>
                        </a:rPr>
                        <a:t>x</a:t>
                      </a:r>
                      <a:r>
                        <a:rPr lang="en-US" sz="2400" baseline="-25000" dirty="0" smtClean="0">
                          <a:latin typeface="NikoshBAN" pitchFamily="2" charset="0"/>
                          <a:cs typeface="NikoshBAN" pitchFamily="2" charset="0"/>
                        </a:rPr>
                        <a:t>i</a:t>
                      </a:r>
                    </a:p>
                  </a:txBody>
                  <a:tcPr marL="0" marR="0">
                    <a:solidFill>
                      <a:srgbClr val="92D050"/>
                    </a:solidFill>
                  </a:tcPr>
                </a:tc>
                <a:tc>
                  <a:txBody>
                    <a:bodyPr/>
                    <a:lstStyle/>
                    <a:p>
                      <a:pPr algn="ctr"/>
                      <a:r>
                        <a:rPr lang="bn-IN" sz="2400" b="0" dirty="0" smtClean="0">
                          <a:latin typeface="NikoshBAN" pitchFamily="2" charset="0"/>
                          <a:cs typeface="NikoshBAN" pitchFamily="2" charset="0"/>
                        </a:rPr>
                        <a:t>ট্যালি চিহ্ন</a:t>
                      </a:r>
                      <a:endParaRPr lang="en-US" sz="2400" b="0" dirty="0">
                        <a:latin typeface="NikoshBAN" pitchFamily="2" charset="0"/>
                        <a:cs typeface="NikoshBAN" pitchFamily="2" charset="0"/>
                      </a:endParaRPr>
                    </a:p>
                  </a:txBody>
                  <a:tcPr marL="0" marR="0">
                    <a:solidFill>
                      <a:srgbClr val="92D050"/>
                    </a:solidFill>
                  </a:tcPr>
                </a:tc>
                <a:tc>
                  <a:txBody>
                    <a:bodyPr/>
                    <a:lstStyle/>
                    <a:p>
                      <a:pPr algn="ctr"/>
                      <a:r>
                        <a:rPr lang="bn-IN" sz="2400" dirty="0" smtClean="0">
                          <a:latin typeface="NikoshBAN" pitchFamily="2" charset="0"/>
                          <a:cs typeface="NikoshBAN" pitchFamily="2" charset="0"/>
                        </a:rPr>
                        <a:t>গণসংখ্যা</a:t>
                      </a:r>
                      <a:r>
                        <a:rPr lang="en-US" sz="2400" dirty="0" smtClean="0">
                          <a:latin typeface="NikoshBAN" pitchFamily="2" charset="0"/>
                          <a:cs typeface="NikoshBAN" pitchFamily="2" charset="0"/>
                        </a:rPr>
                        <a:t> </a:t>
                      </a:r>
                    </a:p>
                    <a:p>
                      <a:pPr algn="ctr"/>
                      <a:r>
                        <a:rPr lang="en-US" sz="2400" dirty="0" smtClean="0">
                          <a:latin typeface="NikoshBAN" pitchFamily="2" charset="0"/>
                          <a:cs typeface="NikoshBAN" pitchFamily="2" charset="0"/>
                        </a:rPr>
                        <a:t>f</a:t>
                      </a:r>
                      <a:r>
                        <a:rPr lang="en-US" sz="2400" baseline="-25000" dirty="0" smtClean="0">
                          <a:latin typeface="NikoshBAN" pitchFamily="2" charset="0"/>
                          <a:cs typeface="NikoshBAN" pitchFamily="2" charset="0"/>
                        </a:rPr>
                        <a:t>i</a:t>
                      </a:r>
                      <a:endParaRPr lang="en-US" sz="2400" baseline="-25000" dirty="0">
                        <a:latin typeface="NikoshBAN" pitchFamily="2" charset="0"/>
                        <a:cs typeface="NikoshBAN" pitchFamily="2" charset="0"/>
                      </a:endParaRPr>
                    </a:p>
                  </a:txBody>
                  <a:tcPr marL="0" marR="0">
                    <a:solidFill>
                      <a:srgbClr val="92D050"/>
                    </a:solidFill>
                  </a:tcPr>
                </a:tc>
                <a:tc>
                  <a:txBody>
                    <a:bodyPr/>
                    <a:lstStyle/>
                    <a:p>
                      <a:pPr algn="ctr"/>
                      <a:r>
                        <a:rPr lang="bn-IN" sz="2000" b="0" dirty="0" smtClean="0">
                          <a:latin typeface="NikoshBAN" pitchFamily="2" charset="0"/>
                          <a:cs typeface="NikoshBAN" pitchFamily="2" charset="0"/>
                        </a:rPr>
                        <a:t>ধাপ</a:t>
                      </a:r>
                      <a:r>
                        <a:rPr lang="bn-IN" sz="2000" b="0" baseline="0" dirty="0" smtClean="0">
                          <a:latin typeface="NikoshBAN" pitchFamily="2" charset="0"/>
                          <a:cs typeface="NikoshBAN" pitchFamily="2" charset="0"/>
                        </a:rPr>
                        <a:t> বিচ্যূতি</a:t>
                      </a:r>
                      <a:endParaRPr lang="en-US" sz="2400" b="0" dirty="0" smtClean="0">
                        <a:latin typeface="NikoshBAN" pitchFamily="2" charset="0"/>
                        <a:cs typeface="NikoshBAN" pitchFamily="2" charset="0"/>
                      </a:endParaRPr>
                    </a:p>
                    <a:p>
                      <a:pPr algn="ctr"/>
                      <a:endParaRPr lang="en-US" sz="2400" dirty="0">
                        <a:latin typeface="NikoshBAN" pitchFamily="2" charset="0"/>
                        <a:cs typeface="NikoshBAN" pitchFamily="2" charset="0"/>
                      </a:endParaRPr>
                    </a:p>
                  </a:txBody>
                  <a:tcPr marL="0" marR="0">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800" dirty="0" smtClean="0">
                          <a:latin typeface="NikoshBAN" pitchFamily="2" charset="0"/>
                          <a:cs typeface="NikoshBAN" pitchFamily="2" charset="0"/>
                        </a:rPr>
                        <a:t>গণসংখ্যা</a:t>
                      </a:r>
                      <a:r>
                        <a:rPr lang="en-US" sz="1800" b="1" dirty="0" smtClean="0">
                          <a:latin typeface="NikoshBAN" pitchFamily="2" charset="0"/>
                          <a:cs typeface="NikoshBAN" pitchFamily="2" charset="0"/>
                        </a:rPr>
                        <a:t> ×</a:t>
                      </a:r>
                      <a:r>
                        <a:rPr lang="bn-IN" sz="1800" b="0" dirty="0" smtClean="0">
                          <a:latin typeface="NikoshBAN" pitchFamily="2" charset="0"/>
                          <a:cs typeface="NikoshBAN" pitchFamily="2" charset="0"/>
                        </a:rPr>
                        <a:t>ধাপ</a:t>
                      </a:r>
                      <a:r>
                        <a:rPr lang="bn-IN" sz="1800" b="0" baseline="0" dirty="0" smtClean="0">
                          <a:latin typeface="NikoshBAN" pitchFamily="2" charset="0"/>
                          <a:cs typeface="NikoshBAN" pitchFamily="2" charset="0"/>
                        </a:rPr>
                        <a:t>বিচ্যূতি</a:t>
                      </a:r>
                      <a:endParaRPr lang="en-US" sz="2000" b="0" dirty="0" smtClean="0">
                        <a:latin typeface="NikoshBAN" pitchFamily="2" charset="0"/>
                        <a:cs typeface="NikoshBAN" pitchFamily="2" charset="0"/>
                      </a:endParaRPr>
                    </a:p>
                    <a:p>
                      <a:pPr algn="ctr"/>
                      <a:r>
                        <a:rPr lang="en-US" sz="1800" dirty="0" err="1" smtClean="0">
                          <a:latin typeface="NikoshBAN" pitchFamily="2" charset="0"/>
                          <a:cs typeface="NikoshBAN" pitchFamily="2" charset="0"/>
                        </a:rPr>
                        <a:t>f</a:t>
                      </a:r>
                      <a:r>
                        <a:rPr lang="en-US" sz="1800" baseline="-25000" dirty="0" err="1" smtClean="0">
                          <a:latin typeface="NikoshBAN" pitchFamily="2" charset="0"/>
                          <a:cs typeface="NikoshBAN" pitchFamily="2" charset="0"/>
                        </a:rPr>
                        <a:t>i</a:t>
                      </a:r>
                      <a:r>
                        <a:rPr lang="en-US" sz="1800" dirty="0" err="1" smtClean="0">
                          <a:latin typeface="NikoshBAN" pitchFamily="2" charset="0"/>
                          <a:cs typeface="NikoshBAN" pitchFamily="2" charset="0"/>
                        </a:rPr>
                        <a:t>u</a:t>
                      </a:r>
                      <a:r>
                        <a:rPr lang="en-US" sz="1800" baseline="-25000" dirty="0" err="1" smtClean="0">
                          <a:latin typeface="NikoshBAN" pitchFamily="2" charset="0"/>
                          <a:cs typeface="NikoshBAN" pitchFamily="2" charset="0"/>
                        </a:rPr>
                        <a:t>i</a:t>
                      </a:r>
                      <a:endParaRPr lang="en-US" dirty="0">
                        <a:latin typeface="NikoshBAN" pitchFamily="2" charset="0"/>
                        <a:cs typeface="NikoshBAN" pitchFamily="2" charset="0"/>
                      </a:endParaRPr>
                    </a:p>
                  </a:txBody>
                  <a:tcPr marL="0" marR="0" anchor="ctr" anchorCtr="1">
                    <a:solidFill>
                      <a:srgbClr val="92D050"/>
                    </a:solidFill>
                  </a:tcPr>
                </a:tc>
              </a:tr>
              <a:tr h="466725">
                <a:tc>
                  <a:txBody>
                    <a:bodyPr/>
                    <a:lstStyle/>
                    <a:p>
                      <a:pPr algn="ctr"/>
                      <a:r>
                        <a:rPr lang="bn-IN" sz="2400" b="0" dirty="0" smtClean="0">
                          <a:latin typeface="NikoshBAN" pitchFamily="2" charset="0"/>
                          <a:cs typeface="NikoshBAN" pitchFamily="2" charset="0"/>
                        </a:rPr>
                        <a:t>৫৫ - ৫৯</a:t>
                      </a:r>
                      <a:endParaRPr lang="en-US" sz="2400" b="0" dirty="0">
                        <a:latin typeface="NikoshBAN" pitchFamily="2" charset="0"/>
                        <a:cs typeface="NikoshBAN" pitchFamily="2" charset="0"/>
                      </a:endParaRPr>
                    </a:p>
                  </a:txBody>
                  <a:tcPr marL="0" marR="0" anchor="ctr"/>
                </a:tc>
                <a:tc>
                  <a:txBody>
                    <a:bodyPr/>
                    <a:lstStyle/>
                    <a:p>
                      <a:pPr algn="ctr"/>
                      <a:r>
                        <a:rPr lang="bn-IN" sz="2400" b="0" dirty="0" smtClean="0">
                          <a:latin typeface="NikoshBAN" pitchFamily="2" charset="0"/>
                          <a:cs typeface="NikoshBAN" pitchFamily="2" charset="0"/>
                        </a:rPr>
                        <a:t>৫৭</a:t>
                      </a:r>
                      <a:endParaRPr lang="en-US" sz="2400" b="1"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sz="2400" b="1"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nchorCtr="1"/>
                </a:tc>
              </a:tr>
              <a:tr h="466725">
                <a:tc>
                  <a:txBody>
                    <a:bodyPr/>
                    <a:lstStyle/>
                    <a:p>
                      <a:pPr algn="ctr"/>
                      <a:r>
                        <a:rPr lang="bn-IN" sz="2400" b="0" dirty="0" smtClean="0">
                          <a:latin typeface="NikoshBAN" pitchFamily="2" charset="0"/>
                          <a:cs typeface="NikoshBAN" pitchFamily="2" charset="0"/>
                        </a:rPr>
                        <a:t>৬০ - ৬৪</a:t>
                      </a:r>
                      <a:endParaRPr lang="en-US" sz="2400" b="1" dirty="0">
                        <a:latin typeface="NikoshBAN" pitchFamily="2" charset="0"/>
                        <a:cs typeface="NikoshBAN" pitchFamily="2" charset="0"/>
                      </a:endParaRPr>
                    </a:p>
                  </a:txBody>
                  <a:tcPr marL="0" marR="0" anchor="ctr"/>
                </a:tc>
                <a:tc>
                  <a:txBody>
                    <a:bodyPr/>
                    <a:lstStyle/>
                    <a:p>
                      <a:pPr algn="ctr"/>
                      <a:r>
                        <a:rPr lang="bn-IN" sz="2400" b="0" dirty="0" smtClean="0">
                          <a:latin typeface="NikoshBAN" pitchFamily="2" charset="0"/>
                          <a:cs typeface="NikoshBAN" pitchFamily="2" charset="0"/>
                        </a:rPr>
                        <a:t>৬২</a:t>
                      </a:r>
                      <a:endParaRPr lang="en-US" sz="2400" b="1"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sz="2400" b="1"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nchorCtr="1"/>
                </a:tc>
              </a:tr>
              <a:tr h="466725">
                <a:tc>
                  <a:txBody>
                    <a:bodyPr/>
                    <a:lstStyle/>
                    <a:p>
                      <a:pPr algn="ctr"/>
                      <a:r>
                        <a:rPr lang="bn-IN" sz="2400" b="0" dirty="0" smtClean="0">
                          <a:latin typeface="NikoshBAN" pitchFamily="2" charset="0"/>
                          <a:cs typeface="NikoshBAN" pitchFamily="2" charset="0"/>
                        </a:rPr>
                        <a:t>৬৫ - ৬৯</a:t>
                      </a:r>
                      <a:endParaRPr lang="en-US" sz="2400" b="1" dirty="0">
                        <a:latin typeface="NikoshBAN" pitchFamily="2" charset="0"/>
                        <a:cs typeface="NikoshBAN" pitchFamily="2" charset="0"/>
                      </a:endParaRPr>
                    </a:p>
                  </a:txBody>
                  <a:tcPr marL="0" marR="0" anchor="ctr"/>
                </a:tc>
                <a:tc>
                  <a:txBody>
                    <a:bodyPr/>
                    <a:lstStyle/>
                    <a:p>
                      <a:pPr algn="l"/>
                      <a:r>
                        <a:rPr lang="en-US" sz="2400" b="0" dirty="0" smtClean="0">
                          <a:latin typeface="NikoshBAN" pitchFamily="2" charset="0"/>
                          <a:cs typeface="NikoshBAN" pitchFamily="2" charset="0"/>
                        </a:rPr>
                        <a:t>      </a:t>
                      </a:r>
                      <a:r>
                        <a:rPr lang="bn-IN" sz="2400" b="0" dirty="0" smtClean="0">
                          <a:latin typeface="NikoshBAN" pitchFamily="2" charset="0"/>
                          <a:cs typeface="NikoshBAN" pitchFamily="2" charset="0"/>
                        </a:rPr>
                        <a:t>৬৭</a:t>
                      </a:r>
                      <a:endParaRPr lang="en-US" sz="2400" b="1" dirty="0">
                        <a:solidFill>
                          <a:srgbClr val="FF0000"/>
                        </a:solidFill>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sz="2400" b="1"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nchorCtr="1"/>
                </a:tc>
              </a:tr>
              <a:tr h="466725">
                <a:tc>
                  <a:txBody>
                    <a:bodyPr/>
                    <a:lstStyle/>
                    <a:p>
                      <a:pPr algn="ctr"/>
                      <a:r>
                        <a:rPr lang="bn-IN" sz="2400" b="0" dirty="0" smtClean="0">
                          <a:latin typeface="NikoshBAN" pitchFamily="2" charset="0"/>
                          <a:cs typeface="NikoshBAN" pitchFamily="2" charset="0"/>
                        </a:rPr>
                        <a:t>৭০ - ৭৪</a:t>
                      </a:r>
                      <a:endParaRPr lang="en-US" sz="2400" b="1" dirty="0">
                        <a:latin typeface="NikoshBAN" pitchFamily="2" charset="0"/>
                        <a:cs typeface="NikoshBAN" pitchFamily="2" charset="0"/>
                      </a:endParaRPr>
                    </a:p>
                  </a:txBody>
                  <a:tcPr marL="0" marR="0" anchor="ctr"/>
                </a:tc>
                <a:tc>
                  <a:txBody>
                    <a:bodyPr/>
                    <a:lstStyle/>
                    <a:p>
                      <a:pPr algn="ctr"/>
                      <a:r>
                        <a:rPr lang="bn-IN" sz="2400" b="0" dirty="0" smtClean="0">
                          <a:latin typeface="NikoshBAN" pitchFamily="2" charset="0"/>
                          <a:cs typeface="NikoshBAN" pitchFamily="2" charset="0"/>
                        </a:rPr>
                        <a:t>৭২</a:t>
                      </a:r>
                      <a:endParaRPr lang="en-US" sz="2400" b="1"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sz="2400" b="1"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nchorCtr="1"/>
                </a:tc>
              </a:tr>
              <a:tr h="466725">
                <a:tc>
                  <a:txBody>
                    <a:bodyPr/>
                    <a:lstStyle/>
                    <a:p>
                      <a:pPr algn="ctr"/>
                      <a:r>
                        <a:rPr lang="bn-IN" sz="2400" b="0" dirty="0" smtClean="0">
                          <a:latin typeface="NikoshBAN" pitchFamily="2" charset="0"/>
                          <a:cs typeface="NikoshBAN" pitchFamily="2" charset="0"/>
                        </a:rPr>
                        <a:t>৭৫ - ৭৯</a:t>
                      </a:r>
                      <a:endParaRPr lang="en-US" sz="2400" b="1" dirty="0">
                        <a:latin typeface="NikoshBAN" pitchFamily="2" charset="0"/>
                        <a:cs typeface="NikoshBAN" pitchFamily="2" charset="0"/>
                      </a:endParaRPr>
                    </a:p>
                  </a:txBody>
                  <a:tcPr marL="0" marR="0" anchor="ctr"/>
                </a:tc>
                <a:tc>
                  <a:txBody>
                    <a:bodyPr/>
                    <a:lstStyle/>
                    <a:p>
                      <a:pPr algn="ctr"/>
                      <a:r>
                        <a:rPr lang="bn-IN" sz="2400" b="0" dirty="0" smtClean="0">
                          <a:latin typeface="NikoshBAN" pitchFamily="2" charset="0"/>
                          <a:cs typeface="NikoshBAN" pitchFamily="2" charset="0"/>
                        </a:rPr>
                        <a:t>৭৭</a:t>
                      </a:r>
                      <a:endParaRPr lang="en-US" sz="2400" b="1"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sz="2400" b="1"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nchorCtr="1"/>
                </a:tc>
              </a:tr>
              <a:tr h="466725">
                <a:tc>
                  <a:txBody>
                    <a:bodyPr/>
                    <a:lstStyle/>
                    <a:p>
                      <a:pPr algn="ctr"/>
                      <a:r>
                        <a:rPr lang="bn-IN" sz="2400" b="0" dirty="0" smtClean="0">
                          <a:latin typeface="NikoshBAN" pitchFamily="2" charset="0"/>
                          <a:cs typeface="NikoshBAN" pitchFamily="2" charset="0"/>
                        </a:rPr>
                        <a:t>৮০ - ৮৪</a:t>
                      </a:r>
                      <a:endParaRPr lang="en-US" sz="2400" b="1" dirty="0">
                        <a:latin typeface="NikoshBAN" pitchFamily="2" charset="0"/>
                        <a:cs typeface="NikoshBAN" pitchFamily="2" charset="0"/>
                      </a:endParaRPr>
                    </a:p>
                  </a:txBody>
                  <a:tcPr marL="0" marR="0" anchor="ctr"/>
                </a:tc>
                <a:tc>
                  <a:txBody>
                    <a:bodyPr/>
                    <a:lstStyle/>
                    <a:p>
                      <a:pPr algn="ctr"/>
                      <a:r>
                        <a:rPr lang="bn-IN" sz="2400" b="0" dirty="0" smtClean="0">
                          <a:latin typeface="NikoshBAN" pitchFamily="2" charset="0"/>
                          <a:cs typeface="NikoshBAN" pitchFamily="2" charset="0"/>
                        </a:rPr>
                        <a:t>৮২</a:t>
                      </a:r>
                      <a:endParaRPr lang="en-US" sz="2400" b="1"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sz="2400" b="1"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nchorCtr="1"/>
                </a:tc>
              </a:tr>
              <a:tr h="369570">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nchorCtr="1"/>
                </a:tc>
              </a:tr>
            </a:tbl>
          </a:graphicData>
        </a:graphic>
      </p:graphicFrame>
      <p:sp>
        <p:nvSpPr>
          <p:cNvPr id="7" name="Rectangle 6"/>
          <p:cNvSpPr>
            <a:spLocks noChangeAspect="1"/>
          </p:cNvSpPr>
          <p:nvPr/>
        </p:nvSpPr>
        <p:spPr>
          <a:xfrm>
            <a:off x="76200" y="1564957"/>
            <a:ext cx="533400" cy="492443"/>
          </a:xfrm>
          <a:prstGeom prst="rect">
            <a:avLst/>
          </a:prstGeom>
        </p:spPr>
        <p:txBody>
          <a:bodyPr wrap="square" lIns="0" tIns="0" rIns="0" bIns="0" anchor="ctr" anchorCtr="0">
            <a:spAutoFit/>
          </a:bodyPr>
          <a:lstStyle/>
          <a:p>
            <a:pPr algn="ctr"/>
            <a:r>
              <a:rPr lang="bn-IN" sz="3200" dirty="0" smtClean="0">
                <a:solidFill>
                  <a:prstClr val="black"/>
                </a:solidFill>
                <a:latin typeface="NikoshBAN" pitchFamily="2" charset="0"/>
                <a:cs typeface="NikoshBAN" pitchFamily="2" charset="0"/>
              </a:rPr>
              <a:t>৬৫</a:t>
            </a:r>
            <a:endParaRPr lang="en-US" sz="3200" dirty="0">
              <a:latin typeface="NikoshBAN" pitchFamily="2" charset="0"/>
              <a:cs typeface="NikoshBAN" pitchFamily="2" charset="0"/>
            </a:endParaRPr>
          </a:p>
        </p:txBody>
      </p:sp>
      <p:sp>
        <p:nvSpPr>
          <p:cNvPr id="8" name="Rectangle 7"/>
          <p:cNvSpPr>
            <a:spLocks noChangeAspect="1"/>
          </p:cNvSpPr>
          <p:nvPr/>
        </p:nvSpPr>
        <p:spPr>
          <a:xfrm>
            <a:off x="803678" y="1564957"/>
            <a:ext cx="384721" cy="492443"/>
          </a:xfrm>
          <a:prstGeom prst="rect">
            <a:avLst/>
          </a:prstGeom>
        </p:spPr>
        <p:txBody>
          <a:bodyPr wrap="none" lIns="0" tIns="0" rIns="0" bIns="0" anchor="ctr" anchorCtr="0">
            <a:spAutoFit/>
          </a:bodyPr>
          <a:lstStyle/>
          <a:p>
            <a:pPr algn="ctr"/>
            <a:r>
              <a:rPr lang="bn-IN" sz="3200" dirty="0" smtClean="0">
                <a:latin typeface="NikoshBAN" pitchFamily="2" charset="0"/>
                <a:cs typeface="NikoshBAN" pitchFamily="2" charset="0"/>
              </a:rPr>
              <a:t>৫৫</a:t>
            </a:r>
            <a:endParaRPr lang="en-US" sz="3200" dirty="0">
              <a:latin typeface="NikoshBAN" pitchFamily="2" charset="0"/>
              <a:cs typeface="NikoshBAN" pitchFamily="2" charset="0"/>
            </a:endParaRPr>
          </a:p>
        </p:txBody>
      </p:sp>
      <p:sp>
        <p:nvSpPr>
          <p:cNvPr id="9" name="Rectangle 8"/>
          <p:cNvSpPr>
            <a:spLocks noChangeAspect="1"/>
          </p:cNvSpPr>
          <p:nvPr/>
        </p:nvSpPr>
        <p:spPr>
          <a:xfrm>
            <a:off x="1420950" y="1564957"/>
            <a:ext cx="504945" cy="492443"/>
          </a:xfrm>
          <a:prstGeom prst="rect">
            <a:avLst/>
          </a:prstGeom>
        </p:spPr>
        <p:txBody>
          <a:bodyPr wrap="none" lIns="0" tIns="0" rIns="0" bIns="0" anchor="ctr" anchorCtr="0">
            <a:spAutoFit/>
          </a:bodyPr>
          <a:lstStyle/>
          <a:p>
            <a:pPr algn="ctr"/>
            <a:r>
              <a:rPr lang="bn-IN" sz="3200" dirty="0" smtClean="0">
                <a:solidFill>
                  <a:prstClr val="black"/>
                </a:solidFill>
                <a:latin typeface="NikoshBAN" pitchFamily="2" charset="0"/>
                <a:cs typeface="NikoshBAN" pitchFamily="2" charset="0"/>
              </a:rPr>
              <a:t>৫৮</a:t>
            </a:r>
            <a:r>
              <a:rPr lang="en-US" sz="3200" dirty="0" smtClean="0">
                <a:solidFill>
                  <a:prstClr val="black"/>
                </a:solidFill>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0" name="Rectangle 9"/>
          <p:cNvSpPr>
            <a:spLocks noChangeAspect="1"/>
          </p:cNvSpPr>
          <p:nvPr/>
        </p:nvSpPr>
        <p:spPr>
          <a:xfrm>
            <a:off x="2028947" y="1564957"/>
            <a:ext cx="508152" cy="492443"/>
          </a:xfrm>
          <a:prstGeom prst="rect">
            <a:avLst/>
          </a:prstGeom>
        </p:spPr>
        <p:txBody>
          <a:bodyPr wrap="none" lIns="0" tIns="0" rIns="0" bIns="0" anchor="ctr" anchorCtr="0">
            <a:spAutoFit/>
          </a:bodyPr>
          <a:lstStyle/>
          <a:p>
            <a:pPr algn="ctr"/>
            <a:r>
              <a:rPr lang="bn-IN" sz="3200" dirty="0" smtClean="0">
                <a:solidFill>
                  <a:prstClr val="black"/>
                </a:solidFill>
                <a:latin typeface="NikoshBAN" pitchFamily="2" charset="0"/>
                <a:cs typeface="NikoshBAN" pitchFamily="2" charset="0"/>
              </a:rPr>
              <a:t>৬৫</a:t>
            </a:r>
            <a:r>
              <a:rPr lang="en-US" sz="3200" dirty="0" smtClean="0">
                <a:solidFill>
                  <a:prstClr val="black"/>
                </a:solidFill>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1" name="Rectangle 10"/>
          <p:cNvSpPr>
            <a:spLocks noChangeAspect="1"/>
          </p:cNvSpPr>
          <p:nvPr/>
        </p:nvSpPr>
        <p:spPr>
          <a:xfrm>
            <a:off x="2625265" y="1564957"/>
            <a:ext cx="469679" cy="492443"/>
          </a:xfrm>
          <a:prstGeom prst="rect">
            <a:avLst/>
          </a:prstGeom>
        </p:spPr>
        <p:txBody>
          <a:bodyPr wrap="none" lIns="0" tIns="0" rIns="0" bIns="0" anchor="ctr" anchorCtr="0">
            <a:spAutoFit/>
          </a:bodyPr>
          <a:lstStyle/>
          <a:p>
            <a:pPr algn="ctr"/>
            <a:r>
              <a:rPr lang="bn-IN" sz="3200" dirty="0" smtClean="0">
                <a:solidFill>
                  <a:prstClr val="black"/>
                </a:solidFill>
                <a:latin typeface="NikoshBAN" pitchFamily="2" charset="0"/>
                <a:cs typeface="NikoshBAN" pitchFamily="2" charset="0"/>
              </a:rPr>
              <a:t>৭৫</a:t>
            </a:r>
            <a:r>
              <a:rPr lang="en-US" sz="3200" dirty="0" smtClean="0">
                <a:solidFill>
                  <a:prstClr val="black"/>
                </a:solidFill>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2" name="Rectangle 11"/>
          <p:cNvSpPr>
            <a:spLocks noChangeAspect="1"/>
          </p:cNvSpPr>
          <p:nvPr/>
        </p:nvSpPr>
        <p:spPr>
          <a:xfrm>
            <a:off x="3200343" y="1564957"/>
            <a:ext cx="482503" cy="492443"/>
          </a:xfrm>
          <a:prstGeom prst="rect">
            <a:avLst/>
          </a:prstGeom>
        </p:spPr>
        <p:txBody>
          <a:bodyPr wrap="none" lIns="0" tIns="0" rIns="0" bIns="0" anchor="ctr" anchorCtr="0">
            <a:spAutoFit/>
          </a:bodyPr>
          <a:lstStyle/>
          <a:p>
            <a:pPr algn="ctr"/>
            <a:r>
              <a:rPr lang="bn-IN" sz="3200" dirty="0" smtClean="0">
                <a:solidFill>
                  <a:prstClr val="black"/>
                </a:solidFill>
                <a:latin typeface="NikoshBAN" pitchFamily="2" charset="0"/>
                <a:cs typeface="NikoshBAN" pitchFamily="2" charset="0"/>
              </a:rPr>
              <a:t>৮৪</a:t>
            </a:r>
            <a:r>
              <a:rPr lang="en-US" sz="3200" dirty="0" smtClean="0">
                <a:solidFill>
                  <a:prstClr val="black"/>
                </a:solidFill>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3" name="Rectangle 12"/>
          <p:cNvSpPr>
            <a:spLocks noChangeAspect="1"/>
          </p:cNvSpPr>
          <p:nvPr/>
        </p:nvSpPr>
        <p:spPr>
          <a:xfrm>
            <a:off x="3817156" y="1564957"/>
            <a:ext cx="373499" cy="492443"/>
          </a:xfrm>
          <a:prstGeom prst="rect">
            <a:avLst/>
          </a:prstGeom>
        </p:spPr>
        <p:txBody>
          <a:bodyPr wrap="none" lIns="0" tIns="0" rIns="0" bIns="0" anchor="ctr" anchorCtr="0">
            <a:spAutoFit/>
          </a:bodyPr>
          <a:lstStyle/>
          <a:p>
            <a:pPr algn="ctr"/>
            <a:r>
              <a:rPr lang="bn-IN" sz="3200" dirty="0" smtClean="0">
                <a:latin typeface="NikoshBAN" pitchFamily="2" charset="0"/>
                <a:cs typeface="NikoshBAN" pitchFamily="2" charset="0"/>
              </a:rPr>
              <a:t>৮১</a:t>
            </a:r>
            <a:endParaRPr lang="en-US" sz="3200" dirty="0">
              <a:latin typeface="NikoshBAN" pitchFamily="2" charset="0"/>
              <a:cs typeface="NikoshBAN" pitchFamily="2" charset="0"/>
            </a:endParaRPr>
          </a:p>
        </p:txBody>
      </p:sp>
      <p:sp>
        <p:nvSpPr>
          <p:cNvPr id="14" name="Rectangle 13"/>
          <p:cNvSpPr>
            <a:spLocks noChangeAspect="1"/>
          </p:cNvSpPr>
          <p:nvPr/>
        </p:nvSpPr>
        <p:spPr>
          <a:xfrm>
            <a:off x="4399505" y="1564957"/>
            <a:ext cx="503343" cy="492443"/>
          </a:xfrm>
          <a:prstGeom prst="rect">
            <a:avLst/>
          </a:prstGeom>
        </p:spPr>
        <p:txBody>
          <a:bodyPr wrap="none" lIns="0" tIns="0" rIns="0" bIns="0" anchor="ctr" anchorCtr="0">
            <a:spAutoFit/>
          </a:bodyPr>
          <a:lstStyle/>
          <a:p>
            <a:pPr algn="ctr"/>
            <a:r>
              <a:rPr lang="bn-IN" sz="3200" dirty="0" smtClean="0">
                <a:latin typeface="NikoshBAN" pitchFamily="2" charset="0"/>
                <a:cs typeface="NikoshBAN" pitchFamily="2" charset="0"/>
              </a:rPr>
              <a:t>৬০</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5" name="Rectangle 14"/>
          <p:cNvSpPr>
            <a:spLocks noChangeAspect="1"/>
          </p:cNvSpPr>
          <p:nvPr/>
        </p:nvSpPr>
        <p:spPr>
          <a:xfrm>
            <a:off x="5008303" y="1564957"/>
            <a:ext cx="504945" cy="492443"/>
          </a:xfrm>
          <a:prstGeom prst="rect">
            <a:avLst/>
          </a:prstGeom>
        </p:spPr>
        <p:txBody>
          <a:bodyPr wrap="none" lIns="0" tIns="0" rIns="0" bIns="0" anchor="ctr" anchorCtr="0">
            <a:spAutoFit/>
          </a:bodyPr>
          <a:lstStyle/>
          <a:p>
            <a:pPr algn="ctr"/>
            <a:r>
              <a:rPr lang="bn-IN" sz="3200" dirty="0" smtClean="0">
                <a:latin typeface="NikoshBAN" pitchFamily="2" charset="0"/>
                <a:cs typeface="NikoshBAN" pitchFamily="2" charset="0"/>
              </a:rPr>
              <a:t>৫৮</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6" name="Rectangle 15"/>
          <p:cNvSpPr>
            <a:spLocks noChangeAspect="1"/>
          </p:cNvSpPr>
          <p:nvPr/>
        </p:nvSpPr>
        <p:spPr>
          <a:xfrm>
            <a:off x="5585042" y="1564957"/>
            <a:ext cx="359073" cy="492443"/>
          </a:xfrm>
          <a:prstGeom prst="rect">
            <a:avLst/>
          </a:prstGeom>
        </p:spPr>
        <p:txBody>
          <a:bodyPr wrap="none" lIns="0" tIns="0" rIns="0" bIns="0" anchor="ctr" anchorCtr="0">
            <a:spAutoFit/>
          </a:bodyPr>
          <a:lstStyle/>
          <a:p>
            <a:pPr algn="ctr"/>
            <a:r>
              <a:rPr lang="bn-IN" sz="3200" dirty="0" smtClean="0">
                <a:latin typeface="NikoshBAN" pitchFamily="2" charset="0"/>
                <a:cs typeface="NikoshBAN" pitchFamily="2" charset="0"/>
              </a:rPr>
              <a:t>৭২</a:t>
            </a:r>
            <a:endParaRPr lang="en-US" sz="3200" dirty="0">
              <a:latin typeface="NikoshBAN" pitchFamily="2" charset="0"/>
              <a:cs typeface="NikoshBAN" pitchFamily="2" charset="0"/>
            </a:endParaRPr>
          </a:p>
        </p:txBody>
      </p:sp>
      <p:sp>
        <p:nvSpPr>
          <p:cNvPr id="17" name="Rectangle 16"/>
          <p:cNvSpPr>
            <a:spLocks noChangeAspect="1"/>
          </p:cNvSpPr>
          <p:nvPr/>
        </p:nvSpPr>
        <p:spPr>
          <a:xfrm>
            <a:off x="6130464" y="1564957"/>
            <a:ext cx="367088" cy="492443"/>
          </a:xfrm>
          <a:prstGeom prst="rect">
            <a:avLst/>
          </a:prstGeom>
        </p:spPr>
        <p:txBody>
          <a:bodyPr wrap="none" lIns="0" tIns="0" rIns="0" bIns="0" anchor="ctr" anchorCtr="0">
            <a:spAutoFit/>
          </a:bodyPr>
          <a:lstStyle/>
          <a:p>
            <a:pPr algn="ctr"/>
            <a:r>
              <a:rPr lang="bn-IN" sz="3200" dirty="0" smtClean="0">
                <a:latin typeface="NikoshBAN" pitchFamily="2" charset="0"/>
                <a:cs typeface="NikoshBAN" pitchFamily="2" charset="0"/>
              </a:rPr>
              <a:t>৭৫</a:t>
            </a:r>
            <a:endParaRPr lang="en-US" sz="3200" dirty="0">
              <a:latin typeface="NikoshBAN" pitchFamily="2" charset="0"/>
              <a:cs typeface="NikoshBAN" pitchFamily="2" charset="0"/>
            </a:endParaRPr>
          </a:p>
        </p:txBody>
      </p:sp>
      <p:sp>
        <p:nvSpPr>
          <p:cNvPr id="18" name="Rectangle 17"/>
          <p:cNvSpPr>
            <a:spLocks noChangeAspect="1"/>
          </p:cNvSpPr>
          <p:nvPr/>
        </p:nvSpPr>
        <p:spPr>
          <a:xfrm>
            <a:off x="6705543" y="1559243"/>
            <a:ext cx="504945" cy="492443"/>
          </a:xfrm>
          <a:prstGeom prst="rect">
            <a:avLst/>
          </a:prstGeom>
        </p:spPr>
        <p:txBody>
          <a:bodyPr wrap="none" lIns="0" tIns="0" rIns="0" bIns="0" anchor="ctr" anchorCtr="0">
            <a:spAutoFit/>
          </a:bodyPr>
          <a:lstStyle/>
          <a:p>
            <a:pPr algn="ctr"/>
            <a:r>
              <a:rPr lang="bn-IN" sz="3200" dirty="0" smtClean="0">
                <a:latin typeface="NikoshBAN" pitchFamily="2" charset="0"/>
                <a:cs typeface="NikoshBAN" pitchFamily="2" charset="0"/>
              </a:rPr>
              <a:t>৫৮</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9" name="Rectangle 18"/>
          <p:cNvSpPr>
            <a:spLocks noChangeAspect="1"/>
          </p:cNvSpPr>
          <p:nvPr/>
        </p:nvSpPr>
        <p:spPr>
          <a:xfrm>
            <a:off x="7301861" y="1559243"/>
            <a:ext cx="394339" cy="492443"/>
          </a:xfrm>
          <a:prstGeom prst="rect">
            <a:avLst/>
          </a:prstGeom>
        </p:spPr>
        <p:txBody>
          <a:bodyPr wrap="none" lIns="0" tIns="0" rIns="0" bIns="0" anchor="ctr" anchorCtr="0">
            <a:spAutoFit/>
          </a:bodyPr>
          <a:lstStyle/>
          <a:p>
            <a:pPr algn="ctr"/>
            <a:r>
              <a:rPr lang="bn-IN" sz="3200" dirty="0" smtClean="0">
                <a:latin typeface="NikoshBAN" pitchFamily="2" charset="0"/>
                <a:cs typeface="NikoshBAN" pitchFamily="2" charset="0"/>
              </a:rPr>
              <a:t>৮২</a:t>
            </a:r>
            <a:endParaRPr lang="en-US" sz="3200" dirty="0">
              <a:latin typeface="NikoshBAN" pitchFamily="2" charset="0"/>
              <a:cs typeface="NikoshBAN" pitchFamily="2" charset="0"/>
            </a:endParaRPr>
          </a:p>
        </p:txBody>
      </p:sp>
      <p:sp>
        <p:nvSpPr>
          <p:cNvPr id="20" name="Rectangle 19"/>
          <p:cNvSpPr>
            <a:spLocks noChangeAspect="1"/>
          </p:cNvSpPr>
          <p:nvPr/>
        </p:nvSpPr>
        <p:spPr>
          <a:xfrm>
            <a:off x="5334000" y="1989042"/>
            <a:ext cx="490519" cy="492443"/>
          </a:xfrm>
          <a:prstGeom prst="rect">
            <a:avLst/>
          </a:prstGeom>
        </p:spPr>
        <p:txBody>
          <a:bodyPr wrap="none" lIns="0" tIns="0" rIns="0" bIns="0" anchor="ctr" anchorCtr="0">
            <a:spAutoFit/>
          </a:bodyPr>
          <a:lstStyle/>
          <a:p>
            <a:r>
              <a:rPr lang="bn-IN" sz="3200" dirty="0" smtClean="0">
                <a:latin typeface="NikoshBAN" pitchFamily="2" charset="0"/>
                <a:cs typeface="NikoshBAN" pitchFamily="2" charset="0"/>
              </a:rPr>
              <a:t>৭৬</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21" name="Rectangle 20"/>
          <p:cNvSpPr>
            <a:spLocks noChangeAspect="1"/>
          </p:cNvSpPr>
          <p:nvPr/>
        </p:nvSpPr>
        <p:spPr>
          <a:xfrm>
            <a:off x="5941482" y="1981200"/>
            <a:ext cx="383118" cy="492443"/>
          </a:xfrm>
          <a:prstGeom prst="rect">
            <a:avLst/>
          </a:prstGeom>
        </p:spPr>
        <p:txBody>
          <a:bodyPr wrap="none" lIns="0" tIns="0" rIns="0" bIns="0" anchor="ctr" anchorCtr="0">
            <a:spAutoFit/>
          </a:bodyPr>
          <a:lstStyle/>
          <a:p>
            <a:r>
              <a:rPr lang="bn-IN" sz="3200" dirty="0" smtClean="0">
                <a:latin typeface="NikoshBAN" pitchFamily="2" charset="0"/>
                <a:cs typeface="NikoshBAN" pitchFamily="2" charset="0"/>
              </a:rPr>
              <a:t>৬৪</a:t>
            </a:r>
            <a:endParaRPr lang="en-US" sz="3200" dirty="0">
              <a:latin typeface="NikoshBAN" pitchFamily="2" charset="0"/>
              <a:cs typeface="NikoshBAN" pitchFamily="2" charset="0"/>
            </a:endParaRPr>
          </a:p>
        </p:txBody>
      </p:sp>
      <p:sp>
        <p:nvSpPr>
          <p:cNvPr id="22" name="Rectangle 21"/>
          <p:cNvSpPr>
            <a:spLocks noChangeAspect="1"/>
          </p:cNvSpPr>
          <p:nvPr/>
        </p:nvSpPr>
        <p:spPr>
          <a:xfrm>
            <a:off x="6533449" y="1981200"/>
            <a:ext cx="400751" cy="492443"/>
          </a:xfrm>
          <a:prstGeom prst="rect">
            <a:avLst/>
          </a:prstGeom>
        </p:spPr>
        <p:txBody>
          <a:bodyPr wrap="none" lIns="0" tIns="0" rIns="0" bIns="0" anchor="ctr" anchorCtr="0">
            <a:spAutoFit/>
          </a:bodyPr>
          <a:lstStyle/>
          <a:p>
            <a:r>
              <a:rPr lang="bn-IN" sz="3200" dirty="0" smtClean="0">
                <a:latin typeface="NikoshBAN" pitchFamily="2" charset="0"/>
                <a:cs typeface="NikoshBAN" pitchFamily="2" charset="0"/>
              </a:rPr>
              <a:t>৬০</a:t>
            </a:r>
            <a:endParaRPr lang="en-US" sz="3200" dirty="0">
              <a:latin typeface="NikoshBAN" pitchFamily="2" charset="0"/>
              <a:cs typeface="NikoshBAN" pitchFamily="2" charset="0"/>
            </a:endParaRPr>
          </a:p>
        </p:txBody>
      </p:sp>
      <p:sp>
        <p:nvSpPr>
          <p:cNvPr id="23" name="Rectangle 22"/>
          <p:cNvSpPr>
            <a:spLocks noChangeAspect="1"/>
          </p:cNvSpPr>
          <p:nvPr/>
        </p:nvSpPr>
        <p:spPr>
          <a:xfrm>
            <a:off x="152400" y="2024285"/>
            <a:ext cx="464871" cy="492443"/>
          </a:xfrm>
          <a:prstGeom prst="rect">
            <a:avLst/>
          </a:prstGeom>
        </p:spPr>
        <p:txBody>
          <a:bodyPr wrap="none" lIns="0" tIns="0" rIns="0" bIns="0" anchor="ctr" anchorCtr="0">
            <a:spAutoFit/>
          </a:bodyPr>
          <a:lstStyle/>
          <a:p>
            <a:r>
              <a:rPr lang="bn-IN" sz="3200" dirty="0" smtClean="0">
                <a:latin typeface="NikoshBAN" pitchFamily="2" charset="0"/>
                <a:cs typeface="NikoshBAN" pitchFamily="2" charset="0"/>
              </a:rPr>
              <a:t>৭০</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24" name="Rectangle 23"/>
          <p:cNvSpPr>
            <a:spLocks noChangeAspect="1"/>
          </p:cNvSpPr>
          <p:nvPr/>
        </p:nvSpPr>
        <p:spPr>
          <a:xfrm>
            <a:off x="749520" y="2002107"/>
            <a:ext cx="469680" cy="492443"/>
          </a:xfrm>
          <a:prstGeom prst="rect">
            <a:avLst/>
          </a:prstGeom>
        </p:spPr>
        <p:txBody>
          <a:bodyPr wrap="none" lIns="0" tIns="0" rIns="0" bIns="0" anchor="ctr" anchorCtr="0">
            <a:spAutoFit/>
          </a:bodyPr>
          <a:lstStyle/>
          <a:p>
            <a:r>
              <a:rPr lang="bn-IN" sz="3200" dirty="0" smtClean="0">
                <a:latin typeface="NikoshBAN" pitchFamily="2" charset="0"/>
                <a:cs typeface="NikoshBAN" pitchFamily="2" charset="0"/>
              </a:rPr>
              <a:t>৫৭</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25" name="Rectangle 24"/>
          <p:cNvSpPr>
            <a:spLocks noChangeAspect="1"/>
          </p:cNvSpPr>
          <p:nvPr/>
        </p:nvSpPr>
        <p:spPr>
          <a:xfrm>
            <a:off x="1295400" y="1980341"/>
            <a:ext cx="402354" cy="492443"/>
          </a:xfrm>
          <a:prstGeom prst="rect">
            <a:avLst/>
          </a:prstGeom>
        </p:spPr>
        <p:txBody>
          <a:bodyPr wrap="none" lIns="0" tIns="0" rIns="0" bIns="0" anchor="ctr" anchorCtr="0">
            <a:spAutoFit/>
          </a:bodyPr>
          <a:lstStyle/>
          <a:p>
            <a:r>
              <a:rPr lang="bn-IN" sz="3200" dirty="0" smtClean="0">
                <a:latin typeface="NikoshBAN" pitchFamily="2" charset="0"/>
                <a:cs typeface="NikoshBAN" pitchFamily="2" charset="0"/>
              </a:rPr>
              <a:t>৬৯</a:t>
            </a:r>
            <a:endParaRPr lang="en-US" sz="3200" dirty="0">
              <a:latin typeface="NikoshBAN" pitchFamily="2" charset="0"/>
              <a:cs typeface="NikoshBAN" pitchFamily="2" charset="0"/>
            </a:endParaRPr>
          </a:p>
        </p:txBody>
      </p:sp>
      <p:sp>
        <p:nvSpPr>
          <p:cNvPr id="26" name="Rectangle 25"/>
          <p:cNvSpPr>
            <a:spLocks noChangeAspect="1"/>
          </p:cNvSpPr>
          <p:nvPr/>
        </p:nvSpPr>
        <p:spPr>
          <a:xfrm>
            <a:off x="1905000" y="1993045"/>
            <a:ext cx="338234" cy="492443"/>
          </a:xfrm>
          <a:prstGeom prst="rect">
            <a:avLst/>
          </a:prstGeom>
        </p:spPr>
        <p:txBody>
          <a:bodyPr wrap="none" lIns="0" tIns="0" rIns="0" bIns="0" anchor="ctr" anchorCtr="0">
            <a:spAutoFit/>
          </a:bodyPr>
          <a:lstStyle/>
          <a:p>
            <a:r>
              <a:rPr lang="bn-IN" sz="3200" dirty="0" smtClean="0">
                <a:latin typeface="NikoshBAN" pitchFamily="2" charset="0"/>
                <a:cs typeface="NikoshBAN" pitchFamily="2" charset="0"/>
              </a:rPr>
              <a:t>৭১</a:t>
            </a:r>
            <a:endParaRPr lang="en-US" sz="3200" dirty="0">
              <a:latin typeface="NikoshBAN" pitchFamily="2" charset="0"/>
              <a:cs typeface="NikoshBAN" pitchFamily="2" charset="0"/>
            </a:endParaRPr>
          </a:p>
        </p:txBody>
      </p:sp>
      <p:sp>
        <p:nvSpPr>
          <p:cNvPr id="27" name="Rectangle 26"/>
          <p:cNvSpPr>
            <a:spLocks noChangeAspect="1"/>
          </p:cNvSpPr>
          <p:nvPr/>
        </p:nvSpPr>
        <p:spPr>
          <a:xfrm>
            <a:off x="2438400" y="1980340"/>
            <a:ext cx="452047" cy="492443"/>
          </a:xfrm>
          <a:prstGeom prst="rect">
            <a:avLst/>
          </a:prstGeom>
        </p:spPr>
        <p:txBody>
          <a:bodyPr wrap="none" lIns="0" tIns="0" rIns="0" bIns="0" anchor="ctr" anchorCtr="0">
            <a:spAutoFit/>
          </a:bodyPr>
          <a:lstStyle/>
          <a:p>
            <a:r>
              <a:rPr lang="bn-IN" sz="3200" dirty="0" smtClean="0">
                <a:latin typeface="NikoshBAN" pitchFamily="2" charset="0"/>
                <a:cs typeface="NikoshBAN" pitchFamily="2" charset="0"/>
              </a:rPr>
              <a:t>৭৭</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28" name="Rectangle 27"/>
          <p:cNvSpPr>
            <a:spLocks noChangeAspect="1"/>
          </p:cNvSpPr>
          <p:nvPr/>
        </p:nvSpPr>
        <p:spPr>
          <a:xfrm>
            <a:off x="2971800" y="1953799"/>
            <a:ext cx="498534" cy="492443"/>
          </a:xfrm>
          <a:prstGeom prst="rect">
            <a:avLst/>
          </a:prstGeom>
        </p:spPr>
        <p:txBody>
          <a:bodyPr wrap="none" lIns="0" tIns="0" rIns="0" bIns="0" anchor="ctr" anchorCtr="0">
            <a:spAutoFit/>
          </a:bodyPr>
          <a:lstStyle/>
          <a:p>
            <a:r>
              <a:rPr lang="bn-IN" sz="3200" dirty="0" smtClean="0">
                <a:latin typeface="NikoshBAN" pitchFamily="2" charset="0"/>
                <a:cs typeface="NikoshBAN" pitchFamily="2" charset="0"/>
              </a:rPr>
              <a:t>৭৩</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29" name="Rectangle 28"/>
          <p:cNvSpPr>
            <a:spLocks noChangeAspect="1"/>
          </p:cNvSpPr>
          <p:nvPr/>
        </p:nvSpPr>
        <p:spPr>
          <a:xfrm>
            <a:off x="3577794" y="1985162"/>
            <a:ext cx="537006" cy="492443"/>
          </a:xfrm>
          <a:prstGeom prst="rect">
            <a:avLst/>
          </a:prstGeom>
        </p:spPr>
        <p:txBody>
          <a:bodyPr wrap="none" lIns="0" tIns="0" rIns="0" bIns="0" anchor="ctr" anchorCtr="0">
            <a:spAutoFit/>
          </a:bodyPr>
          <a:lstStyle/>
          <a:p>
            <a:r>
              <a:rPr lang="bn-IN" sz="3200" dirty="0" smtClean="0">
                <a:latin typeface="NikoshBAN" pitchFamily="2" charset="0"/>
                <a:cs typeface="NikoshBAN" pitchFamily="2" charset="0"/>
              </a:rPr>
              <a:t>৬৩</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30" name="Rectangle 29"/>
          <p:cNvSpPr>
            <a:spLocks noChangeAspect="1"/>
          </p:cNvSpPr>
          <p:nvPr/>
        </p:nvSpPr>
        <p:spPr>
          <a:xfrm>
            <a:off x="4224263" y="1989042"/>
            <a:ext cx="500137" cy="492443"/>
          </a:xfrm>
          <a:prstGeom prst="rect">
            <a:avLst/>
          </a:prstGeom>
        </p:spPr>
        <p:txBody>
          <a:bodyPr wrap="none" lIns="0" tIns="0" rIns="0" bIns="0" anchor="ctr" anchorCtr="0">
            <a:spAutoFit/>
          </a:bodyPr>
          <a:lstStyle/>
          <a:p>
            <a:r>
              <a:rPr lang="bn-IN" sz="3200" dirty="0" smtClean="0">
                <a:latin typeface="NikoshBAN" pitchFamily="2" charset="0"/>
                <a:cs typeface="NikoshBAN" pitchFamily="2" charset="0"/>
              </a:rPr>
              <a:t>৮০</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31" name="Rectangle 30"/>
          <p:cNvSpPr>
            <a:spLocks noChangeAspect="1"/>
          </p:cNvSpPr>
          <p:nvPr/>
        </p:nvSpPr>
        <p:spPr>
          <a:xfrm>
            <a:off x="4805009" y="1989042"/>
            <a:ext cx="528991" cy="492443"/>
          </a:xfrm>
          <a:prstGeom prst="rect">
            <a:avLst/>
          </a:prstGeom>
        </p:spPr>
        <p:txBody>
          <a:bodyPr wrap="none" lIns="0" tIns="0" rIns="0" bIns="0" anchor="ctr" anchorCtr="0">
            <a:spAutoFit/>
          </a:bodyPr>
          <a:lstStyle/>
          <a:p>
            <a:r>
              <a:rPr lang="bn-IN" sz="3200" dirty="0" smtClean="0">
                <a:latin typeface="NikoshBAN" pitchFamily="2" charset="0"/>
                <a:cs typeface="NikoshBAN" pitchFamily="2" charset="0"/>
              </a:rPr>
              <a:t>৬৬</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32" name="Rectangle 31"/>
          <p:cNvSpPr>
            <a:spLocks noChangeAspect="1"/>
          </p:cNvSpPr>
          <p:nvPr/>
        </p:nvSpPr>
        <p:spPr>
          <a:xfrm>
            <a:off x="7853009" y="1524000"/>
            <a:ext cx="528991" cy="492443"/>
          </a:xfrm>
          <a:prstGeom prst="rect">
            <a:avLst/>
          </a:prstGeom>
        </p:spPr>
        <p:txBody>
          <a:bodyPr wrap="none" lIns="0" tIns="0" rIns="0" bIns="0" anchor="ctr" anchorCtr="0">
            <a:spAutoFit/>
          </a:bodyPr>
          <a:lstStyle/>
          <a:p>
            <a:r>
              <a:rPr lang="bn-IN" sz="3200" dirty="0" smtClean="0">
                <a:latin typeface="NikoshBAN" pitchFamily="2" charset="0"/>
                <a:cs typeface="NikoshBAN" pitchFamily="2" charset="0"/>
              </a:rPr>
              <a:t>৬৬</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33" name="Rectangle 32"/>
          <p:cNvSpPr>
            <a:spLocks noChangeAspect="1"/>
          </p:cNvSpPr>
          <p:nvPr/>
        </p:nvSpPr>
        <p:spPr>
          <a:xfrm>
            <a:off x="7128851" y="1981200"/>
            <a:ext cx="525785" cy="492443"/>
          </a:xfrm>
          <a:prstGeom prst="rect">
            <a:avLst/>
          </a:prstGeom>
        </p:spPr>
        <p:txBody>
          <a:bodyPr wrap="none" lIns="0" tIns="0" rIns="0" bIns="0" anchor="ctr" anchorCtr="0">
            <a:spAutoFit/>
          </a:bodyPr>
          <a:lstStyle/>
          <a:p>
            <a:r>
              <a:rPr lang="bn-IN" sz="3200" dirty="0" smtClean="0">
                <a:latin typeface="NikoshBAN" pitchFamily="2" charset="0"/>
                <a:cs typeface="NikoshBAN" pitchFamily="2" charset="0"/>
              </a:rPr>
              <a:t>৬৮</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35" name="Rectangle 34"/>
          <p:cNvSpPr>
            <a:spLocks noChangeAspect="1"/>
          </p:cNvSpPr>
          <p:nvPr/>
        </p:nvSpPr>
        <p:spPr>
          <a:xfrm>
            <a:off x="7800969" y="1981200"/>
            <a:ext cx="504946" cy="492443"/>
          </a:xfrm>
          <a:prstGeom prst="rect">
            <a:avLst/>
          </a:prstGeom>
        </p:spPr>
        <p:txBody>
          <a:bodyPr wrap="none" lIns="0" tIns="0" rIns="0" bIns="0" anchor="ctr" anchorCtr="0">
            <a:spAutoFit/>
          </a:bodyPr>
          <a:lstStyle/>
          <a:p>
            <a:r>
              <a:rPr lang="bn-IN" sz="3200" dirty="0" smtClean="0">
                <a:latin typeface="NikoshBAN" pitchFamily="2" charset="0"/>
                <a:cs typeface="NikoshBAN" pitchFamily="2" charset="0"/>
              </a:rPr>
              <a:t>৬৯</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36" name="Rectangle 35"/>
          <p:cNvSpPr>
            <a:spLocks noChangeAspect="1"/>
          </p:cNvSpPr>
          <p:nvPr/>
        </p:nvSpPr>
        <p:spPr>
          <a:xfrm>
            <a:off x="8455338" y="2022157"/>
            <a:ext cx="363882" cy="492443"/>
          </a:xfrm>
          <a:prstGeom prst="rect">
            <a:avLst/>
          </a:prstGeom>
        </p:spPr>
        <p:txBody>
          <a:bodyPr wrap="none" lIns="0" tIns="0" rIns="0" bIns="0" anchor="ctr" anchorCtr="0">
            <a:spAutoFit/>
          </a:bodyPr>
          <a:lstStyle/>
          <a:p>
            <a:r>
              <a:rPr lang="bn-IN" sz="3200" dirty="0" smtClean="0">
                <a:latin typeface="NikoshBAN" pitchFamily="2" charset="0"/>
                <a:cs typeface="NikoshBAN" pitchFamily="2" charset="0"/>
              </a:rPr>
              <a:t>৭৯</a:t>
            </a:r>
            <a:endParaRPr lang="en-US" sz="3200" dirty="0">
              <a:latin typeface="NikoshBAN" pitchFamily="2" charset="0"/>
              <a:cs typeface="NikoshBAN" pitchFamily="2" charset="0"/>
            </a:endParaRPr>
          </a:p>
        </p:txBody>
      </p:sp>
      <p:sp>
        <p:nvSpPr>
          <p:cNvPr id="37" name="Rectangle 36"/>
          <p:cNvSpPr>
            <a:spLocks noChangeAspect="1"/>
          </p:cNvSpPr>
          <p:nvPr/>
        </p:nvSpPr>
        <p:spPr>
          <a:xfrm>
            <a:off x="8424881" y="1564957"/>
            <a:ext cx="490519" cy="492443"/>
          </a:xfrm>
          <a:prstGeom prst="rect">
            <a:avLst/>
          </a:prstGeom>
        </p:spPr>
        <p:txBody>
          <a:bodyPr wrap="none" lIns="0" tIns="0" rIns="0" bIns="0" anchor="ctr" anchorCtr="0">
            <a:spAutoFit/>
          </a:bodyPr>
          <a:lstStyle/>
          <a:p>
            <a:r>
              <a:rPr lang="bn-IN" sz="3200" dirty="0" smtClean="0">
                <a:latin typeface="NikoshBAN" pitchFamily="2" charset="0"/>
                <a:cs typeface="NikoshBAN" pitchFamily="2" charset="0"/>
              </a:rPr>
              <a:t>৬৭</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38" name="Rectangle 37"/>
          <p:cNvSpPr>
            <a:spLocks noChangeAspect="1"/>
          </p:cNvSpPr>
          <p:nvPr/>
        </p:nvSpPr>
        <p:spPr>
          <a:xfrm>
            <a:off x="8362397" y="2133600"/>
            <a:ext cx="95803" cy="182880"/>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40" name="Rectangle 39"/>
          <p:cNvSpPr>
            <a:spLocks noChangeAspect="1"/>
          </p:cNvSpPr>
          <p:nvPr/>
        </p:nvSpPr>
        <p:spPr>
          <a:xfrm>
            <a:off x="7676597" y="2133600"/>
            <a:ext cx="95803" cy="182880"/>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41" name="Rectangle 40"/>
          <p:cNvSpPr>
            <a:spLocks noChangeAspect="1"/>
          </p:cNvSpPr>
          <p:nvPr/>
        </p:nvSpPr>
        <p:spPr>
          <a:xfrm>
            <a:off x="7010400" y="2133600"/>
            <a:ext cx="95803" cy="182880"/>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42" name="Rectangle 41"/>
          <p:cNvSpPr>
            <a:spLocks noChangeAspect="1"/>
          </p:cNvSpPr>
          <p:nvPr/>
        </p:nvSpPr>
        <p:spPr>
          <a:xfrm>
            <a:off x="6400800" y="2133600"/>
            <a:ext cx="95803" cy="182880"/>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43" name="Rectangle 42"/>
          <p:cNvSpPr>
            <a:spLocks noChangeAspect="1"/>
          </p:cNvSpPr>
          <p:nvPr/>
        </p:nvSpPr>
        <p:spPr>
          <a:xfrm>
            <a:off x="5791200" y="2133600"/>
            <a:ext cx="95803" cy="182880"/>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44" name="Rectangle 43"/>
          <p:cNvSpPr>
            <a:spLocks noChangeAspect="1"/>
          </p:cNvSpPr>
          <p:nvPr/>
        </p:nvSpPr>
        <p:spPr>
          <a:xfrm>
            <a:off x="5314397" y="2133600"/>
            <a:ext cx="95803" cy="182880"/>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45" name="Rectangle 44"/>
          <p:cNvSpPr>
            <a:spLocks noChangeAspect="1"/>
          </p:cNvSpPr>
          <p:nvPr/>
        </p:nvSpPr>
        <p:spPr>
          <a:xfrm>
            <a:off x="4648200" y="2133600"/>
            <a:ext cx="95803" cy="182880"/>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46" name="Rectangle 45"/>
          <p:cNvSpPr>
            <a:spLocks noChangeAspect="1"/>
          </p:cNvSpPr>
          <p:nvPr/>
        </p:nvSpPr>
        <p:spPr>
          <a:xfrm>
            <a:off x="4018997" y="2133600"/>
            <a:ext cx="95803" cy="182880"/>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47" name="Rectangle 46"/>
          <p:cNvSpPr>
            <a:spLocks noChangeAspect="1"/>
          </p:cNvSpPr>
          <p:nvPr/>
        </p:nvSpPr>
        <p:spPr>
          <a:xfrm>
            <a:off x="3429000" y="2103120"/>
            <a:ext cx="95803" cy="182880"/>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48" name="Rectangle 47"/>
          <p:cNvSpPr>
            <a:spLocks noChangeAspect="1"/>
          </p:cNvSpPr>
          <p:nvPr/>
        </p:nvSpPr>
        <p:spPr>
          <a:xfrm>
            <a:off x="2895600" y="2103120"/>
            <a:ext cx="95803" cy="182880"/>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49" name="Rectangle 48"/>
          <p:cNvSpPr>
            <a:spLocks noChangeAspect="1"/>
          </p:cNvSpPr>
          <p:nvPr/>
        </p:nvSpPr>
        <p:spPr>
          <a:xfrm>
            <a:off x="2362200" y="2133600"/>
            <a:ext cx="95803" cy="182880"/>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50" name="Rectangle 49"/>
          <p:cNvSpPr>
            <a:spLocks noChangeAspect="1"/>
          </p:cNvSpPr>
          <p:nvPr/>
        </p:nvSpPr>
        <p:spPr>
          <a:xfrm>
            <a:off x="1828800" y="2133600"/>
            <a:ext cx="95803" cy="182880"/>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51" name="Rectangle 50"/>
          <p:cNvSpPr>
            <a:spLocks noChangeAspect="1"/>
          </p:cNvSpPr>
          <p:nvPr/>
        </p:nvSpPr>
        <p:spPr>
          <a:xfrm>
            <a:off x="1143000" y="2133600"/>
            <a:ext cx="95803" cy="182880"/>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52" name="Rectangle 51"/>
          <p:cNvSpPr>
            <a:spLocks noChangeAspect="1"/>
          </p:cNvSpPr>
          <p:nvPr/>
        </p:nvSpPr>
        <p:spPr>
          <a:xfrm>
            <a:off x="609600" y="2133600"/>
            <a:ext cx="95803" cy="182880"/>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53" name="Rectangle 52"/>
          <p:cNvSpPr>
            <a:spLocks noChangeAspect="1"/>
          </p:cNvSpPr>
          <p:nvPr/>
        </p:nvSpPr>
        <p:spPr>
          <a:xfrm>
            <a:off x="609600" y="1722120"/>
            <a:ext cx="95803" cy="182880"/>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54" name="Rectangle 53"/>
          <p:cNvSpPr>
            <a:spLocks noChangeAspect="1"/>
          </p:cNvSpPr>
          <p:nvPr/>
        </p:nvSpPr>
        <p:spPr>
          <a:xfrm>
            <a:off x="1275797" y="1722120"/>
            <a:ext cx="95803" cy="182880"/>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55" name="Rectangle 54"/>
          <p:cNvSpPr>
            <a:spLocks noChangeAspect="1"/>
          </p:cNvSpPr>
          <p:nvPr/>
        </p:nvSpPr>
        <p:spPr>
          <a:xfrm>
            <a:off x="1885397" y="1722120"/>
            <a:ext cx="95803" cy="182880"/>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56" name="Rectangle 55"/>
          <p:cNvSpPr>
            <a:spLocks noChangeAspect="1"/>
          </p:cNvSpPr>
          <p:nvPr/>
        </p:nvSpPr>
        <p:spPr>
          <a:xfrm>
            <a:off x="2494997" y="1722120"/>
            <a:ext cx="95803" cy="182880"/>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57" name="Rectangle 56"/>
          <p:cNvSpPr>
            <a:spLocks noChangeAspect="1"/>
          </p:cNvSpPr>
          <p:nvPr/>
        </p:nvSpPr>
        <p:spPr>
          <a:xfrm>
            <a:off x="3048000" y="1722120"/>
            <a:ext cx="95803" cy="182880"/>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58" name="Rectangle 57"/>
          <p:cNvSpPr>
            <a:spLocks noChangeAspect="1"/>
          </p:cNvSpPr>
          <p:nvPr/>
        </p:nvSpPr>
        <p:spPr>
          <a:xfrm>
            <a:off x="3657600" y="1722120"/>
            <a:ext cx="95803" cy="182880"/>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59" name="Rectangle 58"/>
          <p:cNvSpPr>
            <a:spLocks noChangeAspect="1"/>
          </p:cNvSpPr>
          <p:nvPr/>
        </p:nvSpPr>
        <p:spPr>
          <a:xfrm>
            <a:off x="4247597" y="1722120"/>
            <a:ext cx="95803" cy="182880"/>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60" name="Rectangle 59"/>
          <p:cNvSpPr>
            <a:spLocks noChangeAspect="1"/>
          </p:cNvSpPr>
          <p:nvPr/>
        </p:nvSpPr>
        <p:spPr>
          <a:xfrm>
            <a:off x="4857197" y="1752600"/>
            <a:ext cx="95803" cy="182880"/>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61" name="Rectangle 60"/>
          <p:cNvSpPr>
            <a:spLocks noChangeAspect="1"/>
          </p:cNvSpPr>
          <p:nvPr/>
        </p:nvSpPr>
        <p:spPr>
          <a:xfrm>
            <a:off x="5466797" y="1676400"/>
            <a:ext cx="95803" cy="182880"/>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62" name="Rectangle 61"/>
          <p:cNvSpPr>
            <a:spLocks noChangeAspect="1"/>
          </p:cNvSpPr>
          <p:nvPr/>
        </p:nvSpPr>
        <p:spPr>
          <a:xfrm>
            <a:off x="6019800" y="1521619"/>
            <a:ext cx="95803" cy="492443"/>
          </a:xfrm>
          <a:prstGeom prst="rect">
            <a:avLst/>
          </a:prstGeom>
        </p:spPr>
        <p:txBody>
          <a:bodyPr wrap="square" lIns="0" tIns="0" rIns="0" bIns="0" anchor="ctr" anchorCtr="0">
            <a:spAutoFit/>
          </a:bodyPr>
          <a:lstStyle/>
          <a:p>
            <a:r>
              <a:rPr lang="en-US" sz="3200" dirty="0">
                <a:latin typeface="NikoshBAN" pitchFamily="2" charset="0"/>
                <a:cs typeface="NikoshBAN" pitchFamily="2" charset="0"/>
              </a:rPr>
              <a:t>,</a:t>
            </a:r>
          </a:p>
        </p:txBody>
      </p:sp>
      <p:sp>
        <p:nvSpPr>
          <p:cNvPr id="63" name="Rectangle 62"/>
          <p:cNvSpPr>
            <a:spLocks noChangeAspect="1"/>
          </p:cNvSpPr>
          <p:nvPr/>
        </p:nvSpPr>
        <p:spPr>
          <a:xfrm>
            <a:off x="6553200" y="1676400"/>
            <a:ext cx="95803" cy="182880"/>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64" name="Rectangle 63"/>
          <p:cNvSpPr>
            <a:spLocks noChangeAspect="1"/>
          </p:cNvSpPr>
          <p:nvPr/>
        </p:nvSpPr>
        <p:spPr>
          <a:xfrm>
            <a:off x="7162800" y="1676400"/>
            <a:ext cx="95803" cy="182880"/>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65" name="Rectangle 64"/>
          <p:cNvSpPr>
            <a:spLocks noChangeAspect="1"/>
          </p:cNvSpPr>
          <p:nvPr/>
        </p:nvSpPr>
        <p:spPr>
          <a:xfrm>
            <a:off x="7696200" y="1676400"/>
            <a:ext cx="95803" cy="182880"/>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66" name="Rectangle 65"/>
          <p:cNvSpPr>
            <a:spLocks noChangeAspect="1"/>
          </p:cNvSpPr>
          <p:nvPr/>
        </p:nvSpPr>
        <p:spPr>
          <a:xfrm>
            <a:off x="8305800" y="1676400"/>
            <a:ext cx="95803" cy="182880"/>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cxnSp>
        <p:nvCxnSpPr>
          <p:cNvPr id="69" name="Straight Connector 68"/>
          <p:cNvCxnSpPr/>
          <p:nvPr/>
        </p:nvCxnSpPr>
        <p:spPr>
          <a:xfrm>
            <a:off x="3276600" y="44958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276600" y="35814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352800" y="35814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352800" y="44958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276600" y="54102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276600" y="58674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352800" y="58674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276600" y="40386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429000" y="35814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276600" y="49530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352800" y="54102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505200" y="35814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429000" y="58674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429000" y="44958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505200" y="44958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352800" y="49530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3276602" y="3581400"/>
            <a:ext cx="228598"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3276600" y="4495800"/>
            <a:ext cx="228598"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429000" y="49530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429000" y="54102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505200" y="49530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352800" y="40386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505200" y="58674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581400" y="44958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505200" y="54102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429000" y="40386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505200" y="40386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657600" y="44958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3733800" y="44958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3276602" y="5410200"/>
            <a:ext cx="228598"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itle 1"/>
          <p:cNvSpPr>
            <a:spLocks noGrp="1"/>
          </p:cNvSpPr>
          <p:nvPr>
            <p:ph type="ctrTitle"/>
          </p:nvPr>
        </p:nvSpPr>
        <p:spPr>
          <a:xfrm>
            <a:off x="4890655" y="3426630"/>
            <a:ext cx="595745" cy="535770"/>
          </a:xfrm>
        </p:spPr>
        <p:txBody>
          <a:bodyPr lIns="0" tIns="0" rIns="0" bIns="0">
            <a:normAutofit fontScale="90000"/>
          </a:bodyPr>
          <a:lstStyle/>
          <a:p>
            <a:r>
              <a:rPr lang="bn-IN" sz="4000" dirty="0">
                <a:latin typeface="NikoshBAN" pitchFamily="2" charset="0"/>
                <a:cs typeface="NikoshBAN" pitchFamily="2" charset="0"/>
              </a:rPr>
              <a:t>৫</a:t>
            </a:r>
            <a:endParaRPr lang="en-US" sz="4000" dirty="0">
              <a:latin typeface="NikoshBAN" pitchFamily="2" charset="0"/>
              <a:cs typeface="NikoshBAN" pitchFamily="2" charset="0"/>
            </a:endParaRPr>
          </a:p>
        </p:txBody>
      </p:sp>
      <p:sp>
        <p:nvSpPr>
          <p:cNvPr id="102" name="Title 1"/>
          <p:cNvSpPr txBox="1">
            <a:spLocks/>
          </p:cNvSpPr>
          <p:nvPr/>
        </p:nvSpPr>
        <p:spPr>
          <a:xfrm>
            <a:off x="4876800" y="3886200"/>
            <a:ext cx="595745" cy="535770"/>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3600" dirty="0" smtClean="0">
                <a:latin typeface="NikoshBAN" pitchFamily="2" charset="0"/>
                <a:cs typeface="NikoshBAN" pitchFamily="2" charset="0"/>
              </a:rPr>
              <a:t>৪</a:t>
            </a:r>
            <a:endParaRPr lang="en-US" sz="3600" dirty="0">
              <a:latin typeface="NikoshBAN" pitchFamily="2" charset="0"/>
              <a:cs typeface="NikoshBAN" pitchFamily="2" charset="0"/>
            </a:endParaRPr>
          </a:p>
        </p:txBody>
      </p:sp>
      <p:sp>
        <p:nvSpPr>
          <p:cNvPr id="103" name="Title 1"/>
          <p:cNvSpPr txBox="1">
            <a:spLocks/>
          </p:cNvSpPr>
          <p:nvPr/>
        </p:nvSpPr>
        <p:spPr>
          <a:xfrm>
            <a:off x="4876800" y="4343400"/>
            <a:ext cx="595745" cy="535770"/>
          </a:xfrm>
          <a:prstGeom prst="rect">
            <a:avLst/>
          </a:prstGeom>
        </p:spPr>
        <p:txBody>
          <a:bodyPr vert="horz" lIns="0" tIns="0" rIns="0" bIns="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3600" dirty="0" smtClean="0">
                <a:latin typeface="NikoshBAN" pitchFamily="2" charset="0"/>
                <a:cs typeface="NikoshBAN" pitchFamily="2" charset="0"/>
              </a:rPr>
              <a:t>৮</a:t>
            </a:r>
            <a:endParaRPr lang="en-US" sz="3600" dirty="0">
              <a:latin typeface="NikoshBAN" pitchFamily="2" charset="0"/>
              <a:cs typeface="NikoshBAN" pitchFamily="2" charset="0"/>
            </a:endParaRPr>
          </a:p>
        </p:txBody>
      </p:sp>
      <p:sp>
        <p:nvSpPr>
          <p:cNvPr id="104" name="Title 1"/>
          <p:cNvSpPr txBox="1">
            <a:spLocks/>
          </p:cNvSpPr>
          <p:nvPr/>
        </p:nvSpPr>
        <p:spPr>
          <a:xfrm>
            <a:off x="4876800" y="4800600"/>
            <a:ext cx="595745" cy="535770"/>
          </a:xfrm>
          <a:prstGeom prst="rect">
            <a:avLst/>
          </a:prstGeom>
        </p:spPr>
        <p:txBody>
          <a:bodyPr vert="horz" lIns="0" tIns="0" rIns="0" bIns="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3600" dirty="0" smtClean="0">
                <a:latin typeface="NikoshBAN" pitchFamily="2" charset="0"/>
                <a:cs typeface="NikoshBAN" pitchFamily="2" charset="0"/>
              </a:rPr>
              <a:t>৪</a:t>
            </a:r>
            <a:endParaRPr lang="en-US" sz="3600" dirty="0">
              <a:latin typeface="NikoshBAN" pitchFamily="2" charset="0"/>
              <a:cs typeface="NikoshBAN" pitchFamily="2" charset="0"/>
            </a:endParaRPr>
          </a:p>
        </p:txBody>
      </p:sp>
      <p:sp>
        <p:nvSpPr>
          <p:cNvPr id="105" name="Title 1"/>
          <p:cNvSpPr txBox="1">
            <a:spLocks/>
          </p:cNvSpPr>
          <p:nvPr/>
        </p:nvSpPr>
        <p:spPr>
          <a:xfrm>
            <a:off x="4876800" y="5257800"/>
            <a:ext cx="595745" cy="535770"/>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3600" dirty="0">
                <a:latin typeface="NikoshBAN" pitchFamily="2" charset="0"/>
                <a:cs typeface="NikoshBAN" pitchFamily="2" charset="0"/>
              </a:rPr>
              <a:t>৫</a:t>
            </a:r>
            <a:endParaRPr lang="en-US" sz="3600" dirty="0">
              <a:latin typeface="NikoshBAN" pitchFamily="2" charset="0"/>
              <a:cs typeface="NikoshBAN" pitchFamily="2" charset="0"/>
            </a:endParaRPr>
          </a:p>
        </p:txBody>
      </p:sp>
      <p:sp>
        <p:nvSpPr>
          <p:cNvPr id="106" name="Title 1"/>
          <p:cNvSpPr txBox="1">
            <a:spLocks/>
          </p:cNvSpPr>
          <p:nvPr/>
        </p:nvSpPr>
        <p:spPr>
          <a:xfrm>
            <a:off x="4876800" y="5715000"/>
            <a:ext cx="595745" cy="535770"/>
          </a:xfrm>
          <a:prstGeom prst="rect">
            <a:avLst/>
          </a:prstGeom>
        </p:spPr>
        <p:txBody>
          <a:bodyPr vert="horz" lIns="0" tIns="0" rIns="0" bIns="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3600" dirty="0" smtClean="0">
                <a:latin typeface="NikoshBAN" pitchFamily="2" charset="0"/>
                <a:cs typeface="NikoshBAN" pitchFamily="2" charset="0"/>
              </a:rPr>
              <a:t>৪</a:t>
            </a:r>
            <a:endParaRPr lang="en-US" sz="3600" dirty="0">
              <a:latin typeface="NikoshBAN" pitchFamily="2" charset="0"/>
              <a:cs typeface="NikoshBAN" pitchFamily="2" charset="0"/>
            </a:endParaRPr>
          </a:p>
        </p:txBody>
      </p:sp>
      <p:sp>
        <p:nvSpPr>
          <p:cNvPr id="107" name="Title 1"/>
          <p:cNvSpPr txBox="1">
            <a:spLocks/>
          </p:cNvSpPr>
          <p:nvPr/>
        </p:nvSpPr>
        <p:spPr>
          <a:xfrm>
            <a:off x="4651176" y="6096000"/>
            <a:ext cx="962720" cy="535770"/>
          </a:xfrm>
          <a:prstGeom prst="rect">
            <a:avLst/>
          </a:prstGeom>
        </p:spPr>
        <p:txBody>
          <a:bodyPr vert="horz" lIns="0" tIns="0" rIns="0" bIns="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NikoshBAN" pitchFamily="2" charset="0"/>
                <a:cs typeface="NikoshBAN" pitchFamily="2" charset="0"/>
              </a:rPr>
              <a:t>n</a:t>
            </a:r>
            <a:r>
              <a:rPr lang="bn-IN" sz="3600" dirty="0" smtClean="0">
                <a:latin typeface="NikoshBAN" pitchFamily="2" charset="0"/>
                <a:cs typeface="NikoshBAN" pitchFamily="2" charset="0"/>
              </a:rPr>
              <a:t>=৩০</a:t>
            </a:r>
            <a:endParaRPr lang="en-US" sz="3600" dirty="0">
              <a:latin typeface="NikoshBAN" pitchFamily="2" charset="0"/>
              <a:cs typeface="NikoshBAN" pitchFamily="2" charset="0"/>
            </a:endParaRPr>
          </a:p>
        </p:txBody>
      </p:sp>
      <p:sp>
        <p:nvSpPr>
          <p:cNvPr id="108" name="Title 1"/>
          <p:cNvSpPr txBox="1">
            <a:spLocks/>
          </p:cNvSpPr>
          <p:nvPr/>
        </p:nvSpPr>
        <p:spPr>
          <a:xfrm>
            <a:off x="3048831" y="6212602"/>
            <a:ext cx="1065969" cy="492998"/>
          </a:xfrm>
          <a:prstGeom prst="rect">
            <a:avLst/>
          </a:prstGeom>
        </p:spPr>
        <p:txBody>
          <a:bodyPr vert="horz" lIns="0" tIns="0" rIns="0" bIns="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3300" dirty="0" smtClean="0">
                <a:solidFill>
                  <a:srgbClr val="7030A0"/>
                </a:solidFill>
                <a:latin typeface="NikoshBAN" pitchFamily="2" charset="0"/>
                <a:cs typeface="NikoshBAN" pitchFamily="2" charset="0"/>
              </a:rPr>
              <a:t>মোট</a:t>
            </a:r>
            <a:endParaRPr lang="en-US" sz="3600" dirty="0">
              <a:solidFill>
                <a:srgbClr val="7030A0"/>
              </a:solidFill>
              <a:latin typeface="NikoshBAN" pitchFamily="2" charset="0"/>
              <a:cs typeface="NikoshBAN" pitchFamily="2" charset="0"/>
            </a:endParaRPr>
          </a:p>
        </p:txBody>
      </p:sp>
      <p:graphicFrame>
        <p:nvGraphicFramePr>
          <p:cNvPr id="34" name="Object 33"/>
          <p:cNvGraphicFramePr>
            <a:graphicFrameLocks noChangeAspect="1"/>
          </p:cNvGraphicFramePr>
          <p:nvPr>
            <p:extLst>
              <p:ext uri="{D42A27DB-BD31-4B8C-83A1-F6EECF244321}">
                <p14:modId xmlns="" xmlns:p14="http://schemas.microsoft.com/office/powerpoint/2010/main" val="4203054585"/>
              </p:ext>
            </p:extLst>
          </p:nvPr>
        </p:nvGraphicFramePr>
        <p:xfrm>
          <a:off x="4514850" y="3321050"/>
          <a:ext cx="114300" cy="215900"/>
        </p:xfrm>
        <a:graphic>
          <a:graphicData uri="http://schemas.openxmlformats.org/presentationml/2006/ole">
            <p:oleObj spid="_x0000_s1362" name="Equation" r:id="rId6" imgW="114120" imgH="215640" progId="Equation.3">
              <p:embed/>
            </p:oleObj>
          </a:graphicData>
        </a:graphic>
      </p:graphicFrame>
      <mc:AlternateContent xmlns:mc="http://schemas.openxmlformats.org/markup-compatibility/2006">
        <mc:Choice xmlns="" xmlns:a14="http://schemas.microsoft.com/office/drawing/2010/main" Requires="a14">
          <p:sp>
            <p:nvSpPr>
              <p:cNvPr id="110" name="Rectangle 109"/>
              <p:cNvSpPr/>
              <p:nvPr/>
            </p:nvSpPr>
            <p:spPr>
              <a:xfrm>
                <a:off x="5791200" y="2895600"/>
                <a:ext cx="1338828" cy="564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a:rPr>
                        <m:t>u</m:t>
                      </m:r>
                      <m:r>
                        <m:rPr>
                          <m:sty m:val="p"/>
                        </m:rPr>
                        <a:rPr lang="en-US" baseline="-20000">
                          <a:latin typeface="Cambria Math"/>
                        </a:rPr>
                        <m:t>i</m:t>
                      </m:r>
                      <m:r>
                        <a:rPr lang="en-US">
                          <a:latin typeface="Cambria Math"/>
                        </a:rPr>
                        <m:t>=</m:t>
                      </m:r>
                      <m:f>
                        <m:fPr>
                          <m:ctrlPr>
                            <a:rPr lang="en-US" i="1">
                              <a:latin typeface="Cambria Math" panose="02040503050406030204" pitchFamily="18" charset="0"/>
                            </a:rPr>
                          </m:ctrlPr>
                        </m:fPr>
                        <m:num>
                          <m:r>
                            <m:rPr>
                              <m:sty m:val="p"/>
                            </m:rPr>
                            <a:rPr lang="en-US">
                              <a:latin typeface="Cambria Math"/>
                            </a:rPr>
                            <m:t>x</m:t>
                          </m:r>
                          <m:r>
                            <m:rPr>
                              <m:sty m:val="p"/>
                            </m:rPr>
                            <a:rPr lang="en-US" baseline="-20000">
                              <a:latin typeface="Cambria Math"/>
                            </a:rPr>
                            <m:t>i</m:t>
                          </m:r>
                          <m:r>
                            <a:rPr lang="en-US">
                              <a:latin typeface="Cambria Math"/>
                            </a:rPr>
                            <m:t>−</m:t>
                          </m:r>
                          <m:r>
                            <m:rPr>
                              <m:sty m:val="p"/>
                            </m:rPr>
                            <a:rPr lang="en-US">
                              <a:latin typeface="Cambria Math"/>
                            </a:rPr>
                            <m:t>a</m:t>
                          </m:r>
                        </m:num>
                        <m:den>
                          <m:r>
                            <m:rPr>
                              <m:sty m:val="p"/>
                            </m:rPr>
                            <a:rPr lang="en-US">
                              <a:latin typeface="Cambria Math"/>
                            </a:rPr>
                            <m:t>h</m:t>
                          </m:r>
                        </m:den>
                      </m:f>
                    </m:oMath>
                  </m:oMathPara>
                </a14:m>
                <a:endParaRPr lang="en-US" dirty="0">
                  <a:latin typeface="Vrinda" pitchFamily="34" charset="0"/>
                  <a:cs typeface="Vrinda" pitchFamily="34" charset="0"/>
                </a:endParaRPr>
              </a:p>
            </p:txBody>
          </p:sp>
        </mc:Choice>
        <mc:Fallback>
          <p:sp>
            <p:nvSpPr>
              <p:cNvPr id="110" name="Rectangle 109"/>
              <p:cNvSpPr>
                <a:spLocks noRot="1" noChangeAspect="1" noMove="1" noResize="1" noEditPoints="1" noAdjustHandles="1" noChangeArrowheads="1" noChangeShapeType="1" noTextEdit="1"/>
              </p:cNvSpPr>
              <p:nvPr/>
            </p:nvSpPr>
            <p:spPr>
              <a:xfrm>
                <a:off x="5791200" y="2895600"/>
                <a:ext cx="1338828" cy="564898"/>
              </a:xfrm>
              <a:prstGeom prst="rect">
                <a:avLst/>
              </a:prstGeom>
              <a:blipFill rotWithShape="1">
                <a:blip r:embed="rId7"/>
                <a:stretch>
                  <a:fillRect/>
                </a:stretch>
              </a:blipFill>
            </p:spPr>
            <p:txBody>
              <a:bodyPr/>
              <a:lstStyle/>
              <a:p>
                <a:r>
                  <a:rPr lang="en-US">
                    <a:noFill/>
                  </a:rPr>
                  <a:t> </a:t>
                </a:r>
              </a:p>
            </p:txBody>
          </p:sp>
        </mc:Fallback>
      </mc:AlternateContent>
      <p:sp>
        <p:nvSpPr>
          <p:cNvPr id="112" name="Title 1"/>
          <p:cNvSpPr txBox="1">
            <a:spLocks/>
          </p:cNvSpPr>
          <p:nvPr/>
        </p:nvSpPr>
        <p:spPr>
          <a:xfrm>
            <a:off x="2209800" y="4343400"/>
            <a:ext cx="716268" cy="378630"/>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7030A0"/>
                </a:solidFill>
                <a:latin typeface="NikoshBAN" pitchFamily="2" charset="0"/>
                <a:cs typeface="NikoshBAN" pitchFamily="2" charset="0"/>
              </a:rPr>
              <a:t>    a</a:t>
            </a:r>
            <a:endParaRPr lang="en-US" sz="3600" dirty="0">
              <a:solidFill>
                <a:srgbClr val="7030A0"/>
              </a:solidFill>
              <a:latin typeface="NikoshBAN" pitchFamily="2" charset="0"/>
              <a:cs typeface="NikoshBAN" pitchFamily="2" charset="0"/>
            </a:endParaRPr>
          </a:p>
        </p:txBody>
      </p:sp>
      <p:cxnSp>
        <p:nvCxnSpPr>
          <p:cNvPr id="91" name="Straight Arrow Connector 90"/>
          <p:cNvCxnSpPr/>
          <p:nvPr/>
        </p:nvCxnSpPr>
        <p:spPr>
          <a:xfrm flipH="1">
            <a:off x="2392680" y="4572000"/>
            <a:ext cx="27432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109" name="Rectangle 108"/>
              <p:cNvSpPr/>
              <p:nvPr/>
            </p:nvSpPr>
            <p:spPr>
              <a:xfrm>
                <a:off x="7086600" y="838200"/>
                <a:ext cx="1633011" cy="762453"/>
              </a:xfrm>
              <a:prstGeom prst="rect">
                <a:avLst/>
              </a:prstGeom>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bn-IN" sz="2800" b="0" i="0" smtClean="0">
                          <a:solidFill>
                            <a:srgbClr val="7030A0"/>
                          </a:solidFill>
                          <a:latin typeface="Cambria Math"/>
                        </a:rPr>
                        <m:t>=</m:t>
                      </m:r>
                      <m:f>
                        <m:fPr>
                          <m:ctrlPr>
                            <a:rPr lang="en-US" sz="2800" i="1">
                              <a:solidFill>
                                <a:srgbClr val="7030A0"/>
                              </a:solidFill>
                              <a:latin typeface="Cambria Math" panose="02040503050406030204" pitchFamily="18" charset="0"/>
                            </a:rPr>
                          </m:ctrlPr>
                        </m:fPr>
                        <m:num>
                          <m:r>
                            <a:rPr lang="bn-IN" sz="2800" b="1" i="0" smtClean="0">
                              <a:solidFill>
                                <a:srgbClr val="7030A0"/>
                              </a:solidFill>
                              <a:latin typeface="Cambria Math"/>
                            </a:rPr>
                            <m:t>৩০</m:t>
                          </m:r>
                        </m:num>
                        <m:den>
                          <m:r>
                            <a:rPr lang="bn-IN" sz="2800" b="0" i="0" smtClean="0">
                              <a:solidFill>
                                <a:srgbClr val="7030A0"/>
                              </a:solidFill>
                              <a:latin typeface="Cambria Math"/>
                            </a:rPr>
                            <m:t>৫</m:t>
                          </m:r>
                        </m:den>
                      </m:f>
                      <m:r>
                        <a:rPr lang="bn-IN" sz="2800" b="0" i="0" smtClean="0">
                          <a:solidFill>
                            <a:srgbClr val="7030A0"/>
                          </a:solidFill>
                          <a:latin typeface="Cambria Math"/>
                        </a:rPr>
                        <m:t>=</m:t>
                      </m:r>
                      <m:r>
                        <a:rPr lang="bn-IN" sz="2800" b="0" i="0" smtClean="0">
                          <a:solidFill>
                            <a:srgbClr val="7030A0"/>
                          </a:solidFill>
                          <a:latin typeface="Cambria Math"/>
                        </a:rPr>
                        <m:t>৬</m:t>
                      </m:r>
                    </m:oMath>
                  </m:oMathPara>
                </a14:m>
                <a:endParaRPr lang="en-US" sz="2200" dirty="0">
                  <a:solidFill>
                    <a:srgbClr val="7030A0"/>
                  </a:solidFill>
                </a:endParaRPr>
              </a:p>
            </p:txBody>
          </p:sp>
        </mc:Choice>
        <mc:Fallback>
          <p:sp>
            <p:nvSpPr>
              <p:cNvPr id="109" name="Rectangle 108"/>
              <p:cNvSpPr>
                <a:spLocks noRot="1" noChangeAspect="1" noMove="1" noResize="1" noEditPoints="1" noAdjustHandles="1" noChangeArrowheads="1" noChangeShapeType="1" noTextEdit="1"/>
              </p:cNvSpPr>
              <p:nvPr/>
            </p:nvSpPr>
            <p:spPr>
              <a:xfrm>
                <a:off x="7086600" y="838200"/>
                <a:ext cx="1633011" cy="762453"/>
              </a:xfrm>
              <a:prstGeom prst="rect">
                <a:avLst/>
              </a:prstGeom>
              <a:blipFill rotWithShape="1">
                <a:blip r:embed="rId8"/>
                <a:stretch>
                  <a:fillRect/>
                </a:stretch>
              </a:blipFill>
            </p:spPr>
            <p:txBody>
              <a:bodyPr/>
              <a:lstStyle/>
              <a:p>
                <a:r>
                  <a:rPr lang="en-US">
                    <a:noFill/>
                  </a:rPr>
                  <a:t> </a:t>
                </a:r>
              </a:p>
            </p:txBody>
          </p:sp>
        </mc:Fallback>
      </mc:AlternateContent>
      <p:sp>
        <p:nvSpPr>
          <p:cNvPr id="111" name="Title 1"/>
          <p:cNvSpPr txBox="1">
            <a:spLocks/>
          </p:cNvSpPr>
          <p:nvPr/>
        </p:nvSpPr>
        <p:spPr>
          <a:xfrm>
            <a:off x="7633855" y="3429000"/>
            <a:ext cx="595745" cy="535770"/>
          </a:xfrm>
          <a:prstGeom prst="rect">
            <a:avLst/>
          </a:prstGeom>
        </p:spPr>
        <p:txBody>
          <a:bodyPr vert="horz" lIns="0" tIns="0" rIns="0" bIns="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4000" dirty="0" smtClean="0">
                <a:latin typeface="NikoshBAN" pitchFamily="2" charset="0"/>
                <a:cs typeface="NikoshBAN" pitchFamily="2" charset="0"/>
              </a:rPr>
              <a:t>-১০</a:t>
            </a:r>
            <a:endParaRPr lang="en-US" sz="4000" dirty="0">
              <a:latin typeface="NikoshBAN" pitchFamily="2" charset="0"/>
              <a:cs typeface="NikoshBAN" pitchFamily="2" charset="0"/>
            </a:endParaRPr>
          </a:p>
        </p:txBody>
      </p:sp>
      <p:sp>
        <p:nvSpPr>
          <p:cNvPr id="113" name="Title 1"/>
          <p:cNvSpPr txBox="1">
            <a:spLocks/>
          </p:cNvSpPr>
          <p:nvPr/>
        </p:nvSpPr>
        <p:spPr>
          <a:xfrm>
            <a:off x="7620000" y="3807630"/>
            <a:ext cx="595745" cy="535770"/>
          </a:xfrm>
          <a:prstGeom prst="rect">
            <a:avLst/>
          </a:prstGeom>
        </p:spPr>
        <p:txBody>
          <a:bodyPr vert="horz" lIns="0" tIns="0" rIns="0" bIns="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4000" dirty="0" smtClean="0">
                <a:latin typeface="NikoshBAN" pitchFamily="2" charset="0"/>
                <a:cs typeface="NikoshBAN" pitchFamily="2" charset="0"/>
              </a:rPr>
              <a:t>-৪</a:t>
            </a:r>
            <a:endParaRPr lang="en-US" sz="4000" dirty="0">
              <a:latin typeface="NikoshBAN" pitchFamily="2" charset="0"/>
              <a:cs typeface="NikoshBAN" pitchFamily="2" charset="0"/>
            </a:endParaRPr>
          </a:p>
        </p:txBody>
      </p:sp>
      <p:sp>
        <p:nvSpPr>
          <p:cNvPr id="114" name="Title 1"/>
          <p:cNvSpPr txBox="1">
            <a:spLocks/>
          </p:cNvSpPr>
          <p:nvPr/>
        </p:nvSpPr>
        <p:spPr>
          <a:xfrm>
            <a:off x="7696200" y="4341030"/>
            <a:ext cx="595745" cy="535770"/>
          </a:xfrm>
          <a:prstGeom prst="rect">
            <a:avLst/>
          </a:prstGeom>
        </p:spPr>
        <p:txBody>
          <a:bodyPr vert="horz" lIns="0" tIns="0" rIns="0" bIns="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4000" dirty="0" smtClean="0">
                <a:latin typeface="NikoshBAN" pitchFamily="2" charset="0"/>
                <a:cs typeface="NikoshBAN" pitchFamily="2" charset="0"/>
              </a:rPr>
              <a:t>০</a:t>
            </a:r>
            <a:endParaRPr lang="en-US" sz="4000" dirty="0">
              <a:latin typeface="NikoshBAN" pitchFamily="2" charset="0"/>
              <a:cs typeface="NikoshBAN" pitchFamily="2" charset="0"/>
            </a:endParaRPr>
          </a:p>
        </p:txBody>
      </p:sp>
      <p:sp>
        <p:nvSpPr>
          <p:cNvPr id="115" name="Title 1"/>
          <p:cNvSpPr txBox="1">
            <a:spLocks/>
          </p:cNvSpPr>
          <p:nvPr/>
        </p:nvSpPr>
        <p:spPr>
          <a:xfrm>
            <a:off x="7710055" y="4798230"/>
            <a:ext cx="595745" cy="535770"/>
          </a:xfrm>
          <a:prstGeom prst="rect">
            <a:avLst/>
          </a:prstGeom>
        </p:spPr>
        <p:txBody>
          <a:bodyPr vert="horz" lIns="0" tIns="0" rIns="0" bIns="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4000" dirty="0" smtClean="0">
                <a:latin typeface="NikoshBAN" pitchFamily="2" charset="0"/>
                <a:cs typeface="NikoshBAN" pitchFamily="2" charset="0"/>
              </a:rPr>
              <a:t>৪</a:t>
            </a:r>
            <a:endParaRPr lang="en-US" sz="4000" dirty="0">
              <a:latin typeface="NikoshBAN" pitchFamily="2" charset="0"/>
              <a:cs typeface="NikoshBAN" pitchFamily="2" charset="0"/>
            </a:endParaRPr>
          </a:p>
        </p:txBody>
      </p:sp>
      <p:sp>
        <p:nvSpPr>
          <p:cNvPr id="116" name="Title 1"/>
          <p:cNvSpPr txBox="1">
            <a:spLocks/>
          </p:cNvSpPr>
          <p:nvPr/>
        </p:nvSpPr>
        <p:spPr>
          <a:xfrm>
            <a:off x="7786255" y="5255430"/>
            <a:ext cx="595745" cy="535770"/>
          </a:xfrm>
          <a:prstGeom prst="rect">
            <a:avLst/>
          </a:prstGeom>
        </p:spPr>
        <p:txBody>
          <a:bodyPr vert="horz" lIns="0" tIns="0" rIns="0" bIns="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4000" dirty="0" smtClean="0">
                <a:latin typeface="NikoshBAN" pitchFamily="2" charset="0"/>
                <a:cs typeface="NikoshBAN" pitchFamily="2" charset="0"/>
              </a:rPr>
              <a:t>১০</a:t>
            </a:r>
            <a:endParaRPr lang="en-US" sz="4000" dirty="0">
              <a:latin typeface="NikoshBAN" pitchFamily="2" charset="0"/>
              <a:cs typeface="NikoshBAN" pitchFamily="2" charset="0"/>
            </a:endParaRPr>
          </a:p>
        </p:txBody>
      </p:sp>
      <p:sp>
        <p:nvSpPr>
          <p:cNvPr id="117" name="Title 1"/>
          <p:cNvSpPr txBox="1">
            <a:spLocks/>
          </p:cNvSpPr>
          <p:nvPr/>
        </p:nvSpPr>
        <p:spPr>
          <a:xfrm>
            <a:off x="7786255" y="5715000"/>
            <a:ext cx="595745" cy="535770"/>
          </a:xfrm>
          <a:prstGeom prst="rect">
            <a:avLst/>
          </a:prstGeom>
        </p:spPr>
        <p:txBody>
          <a:bodyPr vert="horz" lIns="0" tIns="0" rIns="0" bIns="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4000" dirty="0" smtClean="0">
                <a:latin typeface="NikoshBAN" pitchFamily="2" charset="0"/>
                <a:cs typeface="NikoshBAN" pitchFamily="2" charset="0"/>
              </a:rPr>
              <a:t>১২</a:t>
            </a:r>
            <a:endParaRPr lang="en-US" sz="4000" dirty="0">
              <a:latin typeface="NikoshBAN" pitchFamily="2" charset="0"/>
              <a:cs typeface="NikoshBAN" pitchFamily="2" charset="0"/>
            </a:endParaRPr>
          </a:p>
        </p:txBody>
      </p:sp>
      <p:sp>
        <p:nvSpPr>
          <p:cNvPr id="118" name="Title 1"/>
          <p:cNvSpPr txBox="1">
            <a:spLocks/>
          </p:cNvSpPr>
          <p:nvPr/>
        </p:nvSpPr>
        <p:spPr>
          <a:xfrm>
            <a:off x="7772400" y="6096000"/>
            <a:ext cx="595745" cy="535770"/>
          </a:xfrm>
          <a:prstGeom prst="rect">
            <a:avLst/>
          </a:prstGeom>
        </p:spPr>
        <p:txBody>
          <a:bodyPr vert="horz" lIns="0" tIns="0" rIns="0" bIns="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4000" dirty="0" smtClean="0">
                <a:latin typeface="NikoshBAN" pitchFamily="2" charset="0"/>
                <a:cs typeface="NikoshBAN" pitchFamily="2" charset="0"/>
              </a:rPr>
              <a:t>১২</a:t>
            </a:r>
            <a:endParaRPr lang="en-US" sz="4000" dirty="0">
              <a:latin typeface="NikoshBAN" pitchFamily="2" charset="0"/>
              <a:cs typeface="NikoshBAN" pitchFamily="2" charset="0"/>
            </a:endParaRPr>
          </a:p>
        </p:txBody>
      </p:sp>
      <p:sp>
        <p:nvSpPr>
          <p:cNvPr id="119" name="Title 1"/>
          <p:cNvSpPr txBox="1">
            <a:spLocks/>
          </p:cNvSpPr>
          <p:nvPr/>
        </p:nvSpPr>
        <p:spPr>
          <a:xfrm>
            <a:off x="6248400" y="3429000"/>
            <a:ext cx="595745" cy="535770"/>
          </a:xfrm>
          <a:prstGeom prst="rect">
            <a:avLst/>
          </a:prstGeom>
        </p:spPr>
        <p:txBody>
          <a:bodyPr vert="horz" lIns="0" tIns="0" rIns="0" bIns="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4000" dirty="0" smtClean="0">
                <a:latin typeface="NikoshBAN" pitchFamily="2" charset="0"/>
                <a:cs typeface="NikoshBAN" pitchFamily="2" charset="0"/>
              </a:rPr>
              <a:t>-২</a:t>
            </a:r>
            <a:endParaRPr lang="en-US" sz="4000" dirty="0">
              <a:latin typeface="NikoshBAN" pitchFamily="2" charset="0"/>
              <a:cs typeface="NikoshBAN" pitchFamily="2" charset="0"/>
            </a:endParaRPr>
          </a:p>
        </p:txBody>
      </p:sp>
      <p:sp>
        <p:nvSpPr>
          <p:cNvPr id="120" name="Title 1"/>
          <p:cNvSpPr txBox="1">
            <a:spLocks/>
          </p:cNvSpPr>
          <p:nvPr/>
        </p:nvSpPr>
        <p:spPr>
          <a:xfrm>
            <a:off x="6248400" y="3883830"/>
            <a:ext cx="595745" cy="535770"/>
          </a:xfrm>
          <a:prstGeom prst="rect">
            <a:avLst/>
          </a:prstGeom>
        </p:spPr>
        <p:txBody>
          <a:bodyPr vert="horz" lIns="0" tIns="0" rIns="0" bIns="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4000" dirty="0" smtClean="0">
                <a:latin typeface="NikoshBAN" pitchFamily="2" charset="0"/>
                <a:cs typeface="NikoshBAN" pitchFamily="2" charset="0"/>
              </a:rPr>
              <a:t>-১</a:t>
            </a:r>
            <a:endParaRPr lang="en-US" sz="4000" dirty="0">
              <a:latin typeface="NikoshBAN" pitchFamily="2" charset="0"/>
              <a:cs typeface="NikoshBAN" pitchFamily="2" charset="0"/>
            </a:endParaRPr>
          </a:p>
        </p:txBody>
      </p:sp>
      <p:sp>
        <p:nvSpPr>
          <p:cNvPr id="121" name="Title 1"/>
          <p:cNvSpPr txBox="1">
            <a:spLocks/>
          </p:cNvSpPr>
          <p:nvPr/>
        </p:nvSpPr>
        <p:spPr>
          <a:xfrm>
            <a:off x="6248400" y="4341030"/>
            <a:ext cx="595745" cy="535770"/>
          </a:xfrm>
          <a:prstGeom prst="rect">
            <a:avLst/>
          </a:prstGeom>
        </p:spPr>
        <p:txBody>
          <a:bodyPr vert="horz" lIns="0" tIns="0" rIns="0" bIns="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4000" dirty="0" smtClean="0">
                <a:latin typeface="NikoshBAN" pitchFamily="2" charset="0"/>
                <a:cs typeface="NikoshBAN" pitchFamily="2" charset="0"/>
              </a:rPr>
              <a:t>০</a:t>
            </a:r>
            <a:endParaRPr lang="en-US" sz="4000" dirty="0">
              <a:latin typeface="NikoshBAN" pitchFamily="2" charset="0"/>
              <a:cs typeface="NikoshBAN" pitchFamily="2" charset="0"/>
            </a:endParaRPr>
          </a:p>
        </p:txBody>
      </p:sp>
      <p:sp>
        <p:nvSpPr>
          <p:cNvPr id="122" name="Title 1"/>
          <p:cNvSpPr txBox="1">
            <a:spLocks/>
          </p:cNvSpPr>
          <p:nvPr/>
        </p:nvSpPr>
        <p:spPr>
          <a:xfrm>
            <a:off x="6248400" y="4798230"/>
            <a:ext cx="595745" cy="535770"/>
          </a:xfrm>
          <a:prstGeom prst="rect">
            <a:avLst/>
          </a:prstGeom>
        </p:spPr>
        <p:txBody>
          <a:bodyPr vert="horz" lIns="0" tIns="0" rIns="0" bIns="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4000" dirty="0" smtClean="0">
                <a:latin typeface="NikoshBAN" pitchFamily="2" charset="0"/>
                <a:cs typeface="NikoshBAN" pitchFamily="2" charset="0"/>
              </a:rPr>
              <a:t>১</a:t>
            </a:r>
            <a:endParaRPr lang="en-US" sz="4000" dirty="0">
              <a:latin typeface="NikoshBAN" pitchFamily="2" charset="0"/>
              <a:cs typeface="NikoshBAN" pitchFamily="2" charset="0"/>
            </a:endParaRPr>
          </a:p>
        </p:txBody>
      </p:sp>
      <p:sp>
        <p:nvSpPr>
          <p:cNvPr id="123" name="Title 1"/>
          <p:cNvSpPr txBox="1">
            <a:spLocks/>
          </p:cNvSpPr>
          <p:nvPr/>
        </p:nvSpPr>
        <p:spPr>
          <a:xfrm>
            <a:off x="6248400" y="5179230"/>
            <a:ext cx="595745" cy="535770"/>
          </a:xfrm>
          <a:prstGeom prst="rect">
            <a:avLst/>
          </a:prstGeom>
        </p:spPr>
        <p:txBody>
          <a:bodyPr vert="horz" lIns="0" tIns="0" rIns="0" bIns="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4000" dirty="0" smtClean="0">
                <a:latin typeface="NikoshBAN" pitchFamily="2" charset="0"/>
                <a:cs typeface="NikoshBAN" pitchFamily="2" charset="0"/>
              </a:rPr>
              <a:t>২</a:t>
            </a:r>
            <a:endParaRPr lang="en-US" sz="4000" dirty="0">
              <a:latin typeface="NikoshBAN" pitchFamily="2" charset="0"/>
              <a:cs typeface="NikoshBAN" pitchFamily="2" charset="0"/>
            </a:endParaRPr>
          </a:p>
        </p:txBody>
      </p:sp>
      <p:sp>
        <p:nvSpPr>
          <p:cNvPr id="124" name="Title 1"/>
          <p:cNvSpPr txBox="1">
            <a:spLocks/>
          </p:cNvSpPr>
          <p:nvPr/>
        </p:nvSpPr>
        <p:spPr>
          <a:xfrm>
            <a:off x="6324600" y="5712630"/>
            <a:ext cx="595745" cy="535770"/>
          </a:xfrm>
          <a:prstGeom prst="rect">
            <a:avLst/>
          </a:prstGeom>
        </p:spPr>
        <p:txBody>
          <a:bodyPr vert="horz" lIns="0" tIns="0" rIns="0" bIns="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4000" dirty="0" smtClean="0">
                <a:latin typeface="NikoshBAN" pitchFamily="2" charset="0"/>
                <a:cs typeface="NikoshBAN" pitchFamily="2" charset="0"/>
              </a:rPr>
              <a:t>৩</a:t>
            </a:r>
            <a:endParaRPr lang="en-US" sz="4000" dirty="0">
              <a:latin typeface="NikoshBAN" pitchFamily="2" charset="0"/>
              <a:cs typeface="NikoshBAN" pitchFamily="2" charset="0"/>
            </a:endParaRPr>
          </a:p>
        </p:txBody>
      </p:sp>
      <p:sp>
        <p:nvSpPr>
          <p:cNvPr id="125" name="Rectangle 124"/>
          <p:cNvSpPr>
            <a:spLocks noChangeAspect="1"/>
          </p:cNvSpPr>
          <p:nvPr/>
        </p:nvSpPr>
        <p:spPr>
          <a:xfrm>
            <a:off x="8915400" y="1722120"/>
            <a:ext cx="95803" cy="182880"/>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Tree>
    <p:extLst>
      <p:ext uri="{BB962C8B-B14F-4D97-AF65-F5344CB8AC3E}">
        <p14:creationId xmlns="" xmlns:p14="http://schemas.microsoft.com/office/powerpoint/2010/main" val="2718518065"/>
      </p:ext>
    </p:extLst>
  </p:cSld>
  <p:clrMapOvr>
    <a:masterClrMapping/>
  </p:clrMapOvr>
  <p:transition spd="slow">
    <p:cover/>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9" presetClass="path" presetSubtype="0" accel="50000" decel="50000" fill="hold" grpId="0" nodeType="clickEffect">
                                  <p:stCondLst>
                                    <p:cond delay="0"/>
                                  </p:stCondLst>
                                  <p:childTnLst>
                                    <p:animMotion origin="layout" path="M -3.33333E-6 -4.99421E-6 L 0.3125 0.41449 " pathEditMode="fixed" rAng="0" ptsTypes="AA">
                                      <p:cBhvr>
                                        <p:cTn id="11" dur="2000" fill="hold"/>
                                        <p:tgtEl>
                                          <p:spTgt spid="7"/>
                                        </p:tgtEl>
                                        <p:attrNameLst>
                                          <p:attrName>ppt_x</p:attrName>
                                          <p:attrName>ppt_y</p:attrName>
                                        </p:attrNameLst>
                                      </p:cBhvr>
                                      <p:rCtr x="15625" y="20713"/>
                                    </p:animMotion>
                                  </p:childTnLst>
                                  <p:subTnLst>
                                    <p:set>
                                      <p:cBhvr override="childStyle">
                                        <p:cTn dur="1" fill="hold" display="0" masterRel="sameClick" afterEffect="1">
                                          <p:stCondLst>
                                            <p:cond evt="end" delay="0">
                                              <p:tn val="10"/>
                                            </p:cond>
                                          </p:stCondLst>
                                        </p:cTn>
                                        <p:tgtEl>
                                          <p:spTgt spid="7"/>
                                        </p:tgtEl>
                                        <p:attrNameLst>
                                          <p:attrName>style.visibility</p:attrName>
                                        </p:attrNameLst>
                                      </p:cBhvr>
                                      <p:to>
                                        <p:strVal val="hidden"/>
                                      </p:to>
                                    </p:set>
                                    <p:audio>
                                      <p:cMediaNode vol="100000">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0" nodeType="clickEffect">
                                  <p:stCondLst>
                                    <p:cond delay="0"/>
                                  </p:stCondLst>
                                  <p:childTnLst>
                                    <p:animMotion origin="layout" path="M -1.66667E-6 -4.99421E-6 L 0.24479 0.28119 " pathEditMode="fixed" rAng="0" ptsTypes="AA">
                                      <p:cBhvr>
                                        <p:cTn id="18" dur="2000" fill="hold"/>
                                        <p:tgtEl>
                                          <p:spTgt spid="8"/>
                                        </p:tgtEl>
                                        <p:attrNameLst>
                                          <p:attrName>ppt_x</p:attrName>
                                          <p:attrName>ppt_y</p:attrName>
                                        </p:attrNameLst>
                                      </p:cBhvr>
                                      <p:rCtr x="12240" y="14048"/>
                                    </p:animMotion>
                                  </p:childTnLst>
                                  <p:subTnLst>
                                    <p:set>
                                      <p:cBhvr override="childStyle">
                                        <p:cTn dur="1" fill="hold" display="0" masterRel="sameClick" afterEffect="1">
                                          <p:stCondLst>
                                            <p:cond evt="end" delay="0">
                                              <p:tn val="17"/>
                                            </p:cond>
                                          </p:stCondLst>
                                        </p:cTn>
                                        <p:tgtEl>
                                          <p:spTgt spid="8"/>
                                        </p:tgtEl>
                                        <p:attrNameLst>
                                          <p:attrName>style.visibility</p:attrName>
                                        </p:attrNameLst>
                                      </p:cBhvr>
                                      <p:to>
                                        <p:strVal val="hidden"/>
                                      </p:to>
                                    </p:set>
                                    <p:audio>
                                      <p:cMediaNode vol="100000">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7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9" presetClass="path" presetSubtype="0" accel="50000" decel="50000" fill="hold" grpId="0" nodeType="clickEffect">
                                  <p:stCondLst>
                                    <p:cond delay="0"/>
                                  </p:stCondLst>
                                  <p:childTnLst>
                                    <p:animMotion origin="layout" path="M 3.88889E-6 -3.58019E-6 L 0.17534 0.28628 " pathEditMode="fixed" rAng="0" ptsTypes="AA">
                                      <p:cBhvr>
                                        <p:cTn id="25" dur="2000" fill="hold"/>
                                        <p:tgtEl>
                                          <p:spTgt spid="9"/>
                                        </p:tgtEl>
                                        <p:attrNameLst>
                                          <p:attrName>ppt_x</p:attrName>
                                          <p:attrName>ppt_y</p:attrName>
                                        </p:attrNameLst>
                                      </p:cBhvr>
                                      <p:rCtr x="8767" y="14302"/>
                                    </p:animMotion>
                                  </p:childTnLst>
                                  <p:subTnLst>
                                    <p:set>
                                      <p:cBhvr override="childStyle">
                                        <p:cTn dur="1" fill="hold" display="0" masterRel="sameClick" afterEffect="1">
                                          <p:stCondLst>
                                            <p:cond evt="end" delay="0">
                                              <p:tn val="24"/>
                                            </p:cond>
                                          </p:stCondLst>
                                        </p:cTn>
                                        <p:tgtEl>
                                          <p:spTgt spid="9"/>
                                        </p:tgtEl>
                                        <p:attrNameLst>
                                          <p:attrName>style.visibility</p:attrName>
                                        </p:attrNameLst>
                                      </p:cBhvr>
                                      <p:to>
                                        <p:strVal val="hidden"/>
                                      </p:to>
                                    </p:set>
                                    <p:audio>
                                      <p:cMediaNode vol="100000">
                                        <p:cTn display="0" masterRel="sameClick">
                                          <p:stCondLst>
                                            <p:cond evt="begin" delay="0">
                                              <p:tn val="24"/>
                                            </p:cond>
                                          </p:stCondLst>
                                          <p:endCondLst>
                                            <p:cond evt="onStopAudio" delay="0">
                                              <p:tgtEl>
                                                <p:sldTgt/>
                                              </p:tgtEl>
                                            </p:cond>
                                          </p:endCondLst>
                                        </p:cTn>
                                        <p:tgtEl>
                                          <p:sndTgt r:embed="rId4" name="chimes.wav"/>
                                        </p:tgtEl>
                                      </p:cMediaNode>
                                    </p:audio>
                                  </p:subTnLst>
                                </p:cTn>
                              </p:par>
                            </p:childTnLst>
                          </p:cTn>
                        </p:par>
                        <p:par>
                          <p:cTn id="26" fill="hold">
                            <p:stCondLst>
                              <p:cond delay="2000"/>
                            </p:stCondLst>
                            <p:childTnLst>
                              <p:par>
                                <p:cTn id="27" presetID="1" presetClass="entr" presetSubtype="0" fill="hold" nodeType="after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9" presetClass="path" presetSubtype="0" accel="50000" decel="50000" fill="hold" grpId="0" nodeType="clickEffect">
                                  <p:stCondLst>
                                    <p:cond delay="0"/>
                                  </p:stCondLst>
                                  <p:childTnLst>
                                    <p:animMotion origin="layout" path="M 0 1.79042E-6 L 0.10833 0.41082 " pathEditMode="fixed" rAng="0" ptsTypes="AA">
                                      <p:cBhvr>
                                        <p:cTn id="32" dur="2000" fill="hold"/>
                                        <p:tgtEl>
                                          <p:spTgt spid="10"/>
                                        </p:tgtEl>
                                        <p:attrNameLst>
                                          <p:attrName>ppt_x</p:attrName>
                                          <p:attrName>ppt_y</p:attrName>
                                        </p:attrNameLst>
                                      </p:cBhvr>
                                      <p:rCtr x="5417" y="20541"/>
                                    </p:animMotion>
                                  </p:childTnLst>
                                  <p:subTnLst>
                                    <p:set>
                                      <p:cBhvr override="childStyle">
                                        <p:cTn dur="1" fill="hold" display="0" masterRel="sameClick" afterEffect="1">
                                          <p:stCondLst>
                                            <p:cond evt="end" delay="0">
                                              <p:tn val="31"/>
                                            </p:cond>
                                          </p:stCondLst>
                                        </p:cTn>
                                        <p:tgtEl>
                                          <p:spTgt spid="10"/>
                                        </p:tgtEl>
                                        <p:attrNameLst>
                                          <p:attrName>style.visibility</p:attrName>
                                        </p:attrNameLst>
                                      </p:cBhvr>
                                      <p:to>
                                        <p:strVal val="hidden"/>
                                      </p:to>
                                    </p:set>
                                    <p:audio>
                                      <p:cMediaNode vol="100000">
                                        <p:cTn display="0" masterRel="sameClick">
                                          <p:stCondLst>
                                            <p:cond evt="begin" delay="0">
                                              <p:tn val="31"/>
                                            </p:cond>
                                          </p:stCondLst>
                                          <p:endCondLst>
                                            <p:cond evt="onStopAudio" delay="0">
                                              <p:tgtEl>
                                                <p:sldTgt/>
                                              </p:tgtEl>
                                            </p:cond>
                                          </p:endCondLst>
                                        </p:cTn>
                                        <p:tgtEl>
                                          <p:sndTgt r:embed="rId4" name="chimes.wav"/>
                                        </p:tgtEl>
                                      </p:cMediaNode>
                                    </p:audio>
                                  </p:subTnLst>
                                </p:cTn>
                              </p:par>
                            </p:childTnLst>
                          </p:cTn>
                        </p:par>
                        <p:par>
                          <p:cTn id="33" fill="hold">
                            <p:stCondLst>
                              <p:cond delay="2000"/>
                            </p:stCondLst>
                            <p:childTnLst>
                              <p:par>
                                <p:cTn id="34" presetID="1" presetClass="entr" presetSubtype="0" fill="hold" nodeType="afterEffect">
                                  <p:stCondLst>
                                    <p:cond delay="0"/>
                                  </p:stCondLst>
                                  <p:childTnLst>
                                    <p:set>
                                      <p:cBhvr>
                                        <p:cTn id="35" dur="1" fill="hold">
                                          <p:stCondLst>
                                            <p:cond delay="0"/>
                                          </p:stCondLst>
                                        </p:cTn>
                                        <p:tgtEl>
                                          <p:spTgt spid="7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9" presetClass="path" presetSubtype="0" accel="50000" decel="50000" fill="hold" grpId="0" nodeType="clickEffect">
                                  <p:stCondLst>
                                    <p:cond delay="0"/>
                                  </p:stCondLst>
                                  <p:childTnLst>
                                    <p:animMotion origin="layout" path="M 5.55556E-7 -3.33333E-6 L 0.03368 0.54792 " pathEditMode="fixed" rAng="0" ptsTypes="AA">
                                      <p:cBhvr>
                                        <p:cTn id="39" dur="2000" fill="hold"/>
                                        <p:tgtEl>
                                          <p:spTgt spid="11"/>
                                        </p:tgtEl>
                                        <p:attrNameLst>
                                          <p:attrName>ppt_x</p:attrName>
                                          <p:attrName>ppt_y</p:attrName>
                                        </p:attrNameLst>
                                      </p:cBhvr>
                                      <p:rCtr x="1684" y="27384"/>
                                    </p:animMotion>
                                  </p:childTnLst>
                                  <p:subTnLst>
                                    <p:set>
                                      <p:cBhvr override="childStyle">
                                        <p:cTn dur="1" fill="hold" display="0" masterRel="sameClick" afterEffect="1">
                                          <p:stCondLst>
                                            <p:cond evt="end" delay="0">
                                              <p:tn val="38"/>
                                            </p:cond>
                                          </p:stCondLst>
                                        </p:cTn>
                                        <p:tgtEl>
                                          <p:spTgt spid="11"/>
                                        </p:tgtEl>
                                        <p:attrNameLst>
                                          <p:attrName>style.visibility</p:attrName>
                                        </p:attrNameLst>
                                      </p:cBhvr>
                                      <p:to>
                                        <p:strVal val="hidden"/>
                                      </p:to>
                                    </p:set>
                                    <p:audio>
                                      <p:cMediaNode vol="100000">
                                        <p:cTn display="0" masterRel="sameClick">
                                          <p:stCondLst>
                                            <p:cond evt="begin" delay="0">
                                              <p:tn val="38"/>
                                            </p:cond>
                                          </p:stCondLst>
                                          <p:endCondLst>
                                            <p:cond evt="onStopAudio" delay="0">
                                              <p:tgtEl>
                                                <p:sldTgt/>
                                              </p:tgtEl>
                                            </p:cond>
                                          </p:endCondLst>
                                        </p:cTn>
                                        <p:tgtEl>
                                          <p:sndTgt r:embed="rId4" name="chimes.wav"/>
                                        </p:tgtEl>
                                      </p:cMediaNode>
                                    </p:audio>
                                  </p:subTnLst>
                                </p:cTn>
                              </p:par>
                            </p:childTnLst>
                          </p:cTn>
                        </p:par>
                        <p:par>
                          <p:cTn id="40" fill="hold">
                            <p:stCondLst>
                              <p:cond delay="2000"/>
                            </p:stCondLst>
                            <p:childTnLst>
                              <p:par>
                                <p:cTn id="41" presetID="1" presetClass="entr" presetSubtype="0" fill="hold" nodeType="after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9" presetClass="path" presetSubtype="0" accel="50000" decel="50000" fill="hold" grpId="0" nodeType="clickEffect">
                                  <p:stCondLst>
                                    <p:cond delay="0"/>
                                  </p:stCondLst>
                                  <p:childTnLst>
                                    <p:animMotion origin="layout" path="M 3.88889E-6 -3.33333E-6 L -0.02466 0.6257 " pathEditMode="fixed" rAng="0" ptsTypes="AA">
                                      <p:cBhvr>
                                        <p:cTn id="46" dur="2000" fill="hold"/>
                                        <p:tgtEl>
                                          <p:spTgt spid="12"/>
                                        </p:tgtEl>
                                        <p:attrNameLst>
                                          <p:attrName>ppt_x</p:attrName>
                                          <p:attrName>ppt_y</p:attrName>
                                        </p:attrNameLst>
                                      </p:cBhvr>
                                      <p:rCtr x="-1233" y="31273"/>
                                    </p:animMotion>
                                  </p:childTnLst>
                                  <p:subTnLst>
                                    <p:set>
                                      <p:cBhvr override="childStyle">
                                        <p:cTn dur="1" fill="hold" display="0" masterRel="sameClick" afterEffect="1">
                                          <p:stCondLst>
                                            <p:cond evt="end" delay="0">
                                              <p:tn val="45"/>
                                            </p:cond>
                                          </p:stCondLst>
                                        </p:cTn>
                                        <p:tgtEl>
                                          <p:spTgt spid="12"/>
                                        </p:tgtEl>
                                        <p:attrNameLst>
                                          <p:attrName>style.visibility</p:attrName>
                                        </p:attrNameLst>
                                      </p:cBhvr>
                                      <p:to>
                                        <p:strVal val="hidden"/>
                                      </p:to>
                                    </p:set>
                                    <p:audio>
                                      <p:cMediaNode vol="100000">
                                        <p:cTn display="0" masterRel="sameClick">
                                          <p:stCondLst>
                                            <p:cond evt="begin" delay="0">
                                              <p:tn val="45"/>
                                            </p:cond>
                                          </p:stCondLst>
                                          <p:endCondLst>
                                            <p:cond evt="onStopAudio" delay="0">
                                              <p:tgtEl>
                                                <p:sldTgt/>
                                              </p:tgtEl>
                                            </p:cond>
                                          </p:endCondLst>
                                        </p:cTn>
                                        <p:tgtEl>
                                          <p:sndTgt r:embed="rId4" name="chimes.wav"/>
                                        </p:tgtEl>
                                      </p:cMediaNode>
                                    </p:audio>
                                  </p:subTnLst>
                                </p:cTn>
                              </p:par>
                            </p:childTnLst>
                          </p:cTn>
                        </p:par>
                        <p:par>
                          <p:cTn id="47" fill="hold">
                            <p:stCondLst>
                              <p:cond delay="2000"/>
                            </p:stCondLst>
                            <p:childTnLst>
                              <p:par>
                                <p:cTn id="48" presetID="1" presetClass="entr" presetSubtype="0" fill="hold" nodeType="afterEffect">
                                  <p:stCondLst>
                                    <p:cond delay="0"/>
                                  </p:stCondLst>
                                  <p:childTnLst>
                                    <p:set>
                                      <p:cBhvr>
                                        <p:cTn id="49" dur="1" fill="hold">
                                          <p:stCondLst>
                                            <p:cond delay="0"/>
                                          </p:stCondLst>
                                        </p:cTn>
                                        <p:tgtEl>
                                          <p:spTgt spid="7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49" presetClass="path" presetSubtype="0" accel="50000" decel="50000" fill="hold" grpId="0" nodeType="clickEffect">
                                  <p:stCondLst>
                                    <p:cond delay="0"/>
                                  </p:stCondLst>
                                  <p:childTnLst>
                                    <p:animMotion origin="layout" path="M 5E-6 1.60305E-6 L -0.08021 0.61416 " pathEditMode="fixed" rAng="0" ptsTypes="AA">
                                      <p:cBhvr>
                                        <p:cTn id="53" dur="2000" fill="hold"/>
                                        <p:tgtEl>
                                          <p:spTgt spid="13"/>
                                        </p:tgtEl>
                                        <p:attrNameLst>
                                          <p:attrName>ppt_x</p:attrName>
                                          <p:attrName>ppt_y</p:attrName>
                                        </p:attrNameLst>
                                      </p:cBhvr>
                                      <p:rCtr x="-4010" y="30696"/>
                                    </p:animMotion>
                                  </p:childTnLst>
                                  <p:subTnLst>
                                    <p:set>
                                      <p:cBhvr override="childStyle">
                                        <p:cTn dur="1" fill="hold" display="0" masterRel="sameClick" afterEffect="1">
                                          <p:stCondLst>
                                            <p:cond evt="end" delay="0">
                                              <p:tn val="52"/>
                                            </p:cond>
                                          </p:stCondLst>
                                        </p:cTn>
                                        <p:tgtEl>
                                          <p:spTgt spid="13"/>
                                        </p:tgtEl>
                                        <p:attrNameLst>
                                          <p:attrName>style.visibility</p:attrName>
                                        </p:attrNameLst>
                                      </p:cBhvr>
                                      <p:to>
                                        <p:strVal val="hidden"/>
                                      </p:to>
                                    </p:set>
                                    <p:audio>
                                      <p:cMediaNode vol="100000">
                                        <p:cTn display="0" masterRel="sameClick">
                                          <p:stCondLst>
                                            <p:cond evt="begin" delay="0">
                                              <p:tn val="52"/>
                                            </p:cond>
                                          </p:stCondLst>
                                          <p:endCondLst>
                                            <p:cond evt="onStopAudio" delay="0">
                                              <p:tgtEl>
                                                <p:sldTgt/>
                                              </p:tgtEl>
                                            </p:cond>
                                          </p:endCondLst>
                                        </p:cTn>
                                        <p:tgtEl>
                                          <p:sndTgt r:embed="rId4" name="chimes.wav"/>
                                        </p:tgtEl>
                                      </p:cMediaNode>
                                    </p:audio>
                                  </p:subTnLst>
                                </p:cTn>
                              </p:par>
                            </p:childTnLst>
                          </p:cTn>
                        </p:par>
                        <p:par>
                          <p:cTn id="54" fill="hold">
                            <p:stCondLst>
                              <p:cond delay="2000"/>
                            </p:stCondLst>
                            <p:childTnLst>
                              <p:par>
                                <p:cTn id="55" presetID="1" presetClass="entr" presetSubtype="0" fill="hold" nodeType="afterEffect">
                                  <p:stCondLst>
                                    <p:cond delay="0"/>
                                  </p:stCondLst>
                                  <p:childTnLst>
                                    <p:set>
                                      <p:cBhvr>
                                        <p:cTn id="56" dur="1" fill="hold">
                                          <p:stCondLst>
                                            <p:cond delay="0"/>
                                          </p:stCondLst>
                                        </p:cTn>
                                        <p:tgtEl>
                                          <p:spTgt spid="7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49" presetClass="path" presetSubtype="0" accel="50000" decel="50000" fill="hold" grpId="0" nodeType="clickEffect">
                                  <p:stCondLst>
                                    <p:cond delay="0"/>
                                  </p:stCondLst>
                                  <p:childTnLst>
                                    <p:animMotion origin="layout" path="M 3.05556E-6 -4.99421E-6 L -0.15018 0.34784 " pathEditMode="fixed" rAng="0" ptsTypes="AA">
                                      <p:cBhvr>
                                        <p:cTn id="60" dur="2000" fill="hold"/>
                                        <p:tgtEl>
                                          <p:spTgt spid="14"/>
                                        </p:tgtEl>
                                        <p:attrNameLst>
                                          <p:attrName>ppt_x</p:attrName>
                                          <p:attrName>ppt_y</p:attrName>
                                        </p:attrNameLst>
                                      </p:cBhvr>
                                      <p:rCtr x="-7517" y="17380"/>
                                    </p:animMotion>
                                  </p:childTnLst>
                                  <p:subTnLst>
                                    <p:set>
                                      <p:cBhvr override="childStyle">
                                        <p:cTn dur="1" fill="hold" display="0" masterRel="sameClick" afterEffect="1">
                                          <p:stCondLst>
                                            <p:cond evt="end" delay="0">
                                              <p:tn val="59"/>
                                            </p:cond>
                                          </p:stCondLst>
                                        </p:cTn>
                                        <p:tgtEl>
                                          <p:spTgt spid="14"/>
                                        </p:tgtEl>
                                        <p:attrNameLst>
                                          <p:attrName>style.visibility</p:attrName>
                                        </p:attrNameLst>
                                      </p:cBhvr>
                                      <p:to>
                                        <p:strVal val="hidden"/>
                                      </p:to>
                                    </p:set>
                                    <p:audio>
                                      <p:cMediaNode vol="100000">
                                        <p:cTn display="0" masterRel="sameClick">
                                          <p:stCondLst>
                                            <p:cond evt="begin" delay="0">
                                              <p:tn val="59"/>
                                            </p:cond>
                                          </p:stCondLst>
                                          <p:endCondLst>
                                            <p:cond evt="onStopAudio" delay="0">
                                              <p:tgtEl>
                                                <p:sldTgt/>
                                              </p:tgtEl>
                                            </p:cond>
                                          </p:endCondLst>
                                        </p:cTn>
                                        <p:tgtEl>
                                          <p:sndTgt r:embed="rId4" name="chimes.wav"/>
                                        </p:tgtEl>
                                      </p:cMediaNode>
                                    </p:audio>
                                  </p:subTnLst>
                                </p:cTn>
                              </p:par>
                            </p:childTnLst>
                          </p:cTn>
                        </p:par>
                        <p:par>
                          <p:cTn id="61" fill="hold">
                            <p:stCondLst>
                              <p:cond delay="2000"/>
                            </p:stCondLst>
                            <p:childTnLst>
                              <p:par>
                                <p:cTn id="62" presetID="1" presetClass="entr" presetSubtype="0" fill="hold" nodeType="afterEffect">
                                  <p:stCondLst>
                                    <p:cond delay="0"/>
                                  </p:stCondLst>
                                  <p:childTnLst>
                                    <p:set>
                                      <p:cBhvr>
                                        <p:cTn id="63" dur="1" fill="hold">
                                          <p:stCondLst>
                                            <p:cond delay="0"/>
                                          </p:stCondLst>
                                        </p:cTn>
                                        <p:tgtEl>
                                          <p:spTgt spid="7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49" presetClass="path" presetSubtype="0" accel="50000" decel="50000" fill="hold" grpId="0" nodeType="clickEffect">
                                  <p:stCondLst>
                                    <p:cond delay="0"/>
                                  </p:stCondLst>
                                  <p:childTnLst>
                                    <p:animMotion origin="layout" path="M -3.61111E-6 -4.98033E-6 L -0.20017 0.27633 " pathEditMode="fixed" rAng="0" ptsTypes="AA">
                                      <p:cBhvr>
                                        <p:cTn id="67" dur="2000" fill="hold"/>
                                        <p:tgtEl>
                                          <p:spTgt spid="15"/>
                                        </p:tgtEl>
                                        <p:attrNameLst>
                                          <p:attrName>ppt_x</p:attrName>
                                          <p:attrName>ppt_y</p:attrName>
                                        </p:attrNameLst>
                                      </p:cBhvr>
                                      <p:rCtr x="-10017" y="13816"/>
                                    </p:animMotion>
                                  </p:childTnLst>
                                  <p:subTnLst>
                                    <p:set>
                                      <p:cBhvr override="childStyle">
                                        <p:cTn dur="1" fill="hold" display="0" masterRel="sameClick" afterEffect="1">
                                          <p:stCondLst>
                                            <p:cond evt="end" delay="0">
                                              <p:tn val="66"/>
                                            </p:cond>
                                          </p:stCondLst>
                                        </p:cTn>
                                        <p:tgtEl>
                                          <p:spTgt spid="15"/>
                                        </p:tgtEl>
                                        <p:attrNameLst>
                                          <p:attrName>style.visibility</p:attrName>
                                        </p:attrNameLst>
                                      </p:cBhvr>
                                      <p:to>
                                        <p:strVal val="hidden"/>
                                      </p:to>
                                    </p:set>
                                    <p:audio>
                                      <p:cMediaNode vol="100000">
                                        <p:cTn display="0" masterRel="sameClick">
                                          <p:stCondLst>
                                            <p:cond evt="begin" delay="0">
                                              <p:tn val="66"/>
                                            </p:cond>
                                          </p:stCondLst>
                                          <p:endCondLst>
                                            <p:cond evt="onStopAudio" delay="0">
                                              <p:tgtEl>
                                                <p:sldTgt/>
                                              </p:tgtEl>
                                            </p:cond>
                                          </p:endCondLst>
                                        </p:cTn>
                                        <p:tgtEl>
                                          <p:sndTgt r:embed="rId4" name="chimes.wav"/>
                                        </p:tgtEl>
                                      </p:cMediaNode>
                                    </p:audio>
                                  </p:subTnLst>
                                </p:cTn>
                              </p:par>
                            </p:childTnLst>
                          </p:cTn>
                        </p:par>
                        <p:par>
                          <p:cTn id="68" fill="hold">
                            <p:stCondLst>
                              <p:cond delay="2000"/>
                            </p:stCondLst>
                            <p:childTnLst>
                              <p:par>
                                <p:cTn id="69" presetID="1" presetClass="entr" presetSubtype="0"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49" presetClass="path" presetSubtype="0" accel="50000" decel="50000" fill="hold" grpId="0" nodeType="clickEffect">
                                  <p:stCondLst>
                                    <p:cond delay="0"/>
                                  </p:stCondLst>
                                  <p:childTnLst>
                                    <p:animMotion origin="layout" path="M -4.72222E-6 1.60305E-6 L -0.27795 0.48091 " pathEditMode="fixed" rAng="0" ptsTypes="AA">
                                      <p:cBhvr>
                                        <p:cTn id="74" dur="2000" fill="hold"/>
                                        <p:tgtEl>
                                          <p:spTgt spid="16"/>
                                        </p:tgtEl>
                                        <p:attrNameLst>
                                          <p:attrName>ppt_x</p:attrName>
                                          <p:attrName>ppt_y</p:attrName>
                                        </p:attrNameLst>
                                      </p:cBhvr>
                                      <p:rCtr x="-13906" y="24034"/>
                                    </p:animMotion>
                                  </p:childTnLst>
                                  <p:subTnLst>
                                    <p:set>
                                      <p:cBhvr override="childStyle">
                                        <p:cTn dur="1" fill="hold" display="0" masterRel="sameClick" afterEffect="1">
                                          <p:stCondLst>
                                            <p:cond evt="end" delay="0">
                                              <p:tn val="73"/>
                                            </p:cond>
                                          </p:stCondLst>
                                        </p:cTn>
                                        <p:tgtEl>
                                          <p:spTgt spid="16"/>
                                        </p:tgtEl>
                                        <p:attrNameLst>
                                          <p:attrName>style.visibility</p:attrName>
                                        </p:attrNameLst>
                                      </p:cBhvr>
                                      <p:to>
                                        <p:strVal val="hidden"/>
                                      </p:to>
                                    </p:set>
                                    <p:audio>
                                      <p:cMediaNode vol="100000">
                                        <p:cTn display="0" masterRel="sameClick">
                                          <p:stCondLst>
                                            <p:cond evt="begin" delay="0">
                                              <p:tn val="73"/>
                                            </p:cond>
                                          </p:stCondLst>
                                          <p:endCondLst>
                                            <p:cond evt="onStopAudio" delay="0">
                                              <p:tgtEl>
                                                <p:sldTgt/>
                                              </p:tgtEl>
                                            </p:cond>
                                          </p:endCondLst>
                                        </p:cTn>
                                        <p:tgtEl>
                                          <p:sndTgt r:embed="rId4" name="chimes.wav"/>
                                        </p:tgtEl>
                                      </p:cMediaNode>
                                    </p:audio>
                                  </p:subTnLst>
                                </p:cTn>
                              </p:par>
                            </p:childTnLst>
                          </p:cTn>
                        </p:par>
                        <p:par>
                          <p:cTn id="75" fill="hold">
                            <p:stCondLst>
                              <p:cond delay="2000"/>
                            </p:stCondLst>
                            <p:childTnLst>
                              <p:par>
                                <p:cTn id="76" presetID="1" presetClass="entr" presetSubtype="0" fill="hold" nodeType="afterEffect">
                                  <p:stCondLst>
                                    <p:cond delay="0"/>
                                  </p:stCondLst>
                                  <p:childTnLst>
                                    <p:set>
                                      <p:cBhvr>
                                        <p:cTn id="77" dur="1" fill="hold">
                                          <p:stCondLst>
                                            <p:cond delay="0"/>
                                          </p:stCondLst>
                                        </p:cTn>
                                        <p:tgtEl>
                                          <p:spTgt spid="7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49" presetClass="path" presetSubtype="0" accel="50000" decel="50000" fill="hold" grpId="0" nodeType="clickEffect">
                                  <p:stCondLst>
                                    <p:cond delay="0"/>
                                  </p:stCondLst>
                                  <p:childTnLst>
                                    <p:animMotion origin="layout" path="M -1.38889E-6 -2.73884E-6 L -0.33628 0.54152 " pathEditMode="fixed" rAng="0" ptsTypes="AA">
                                      <p:cBhvr>
                                        <p:cTn id="81" dur="2000" fill="hold"/>
                                        <p:tgtEl>
                                          <p:spTgt spid="17"/>
                                        </p:tgtEl>
                                        <p:attrNameLst>
                                          <p:attrName>ppt_x</p:attrName>
                                          <p:attrName>ppt_y</p:attrName>
                                        </p:attrNameLst>
                                      </p:cBhvr>
                                      <p:rCtr x="-16823" y="27065"/>
                                    </p:animMotion>
                                  </p:childTnLst>
                                  <p:subTnLst>
                                    <p:set>
                                      <p:cBhvr override="childStyle">
                                        <p:cTn dur="1" fill="hold" display="0" masterRel="sameClick" afterEffect="1">
                                          <p:stCondLst>
                                            <p:cond evt="end" delay="0">
                                              <p:tn val="80"/>
                                            </p:cond>
                                          </p:stCondLst>
                                        </p:cTn>
                                        <p:tgtEl>
                                          <p:spTgt spid="17"/>
                                        </p:tgtEl>
                                        <p:attrNameLst>
                                          <p:attrName>style.visibility</p:attrName>
                                        </p:attrNameLst>
                                      </p:cBhvr>
                                      <p:to>
                                        <p:strVal val="hidden"/>
                                      </p:to>
                                    </p:set>
                                    <p:audio>
                                      <p:cMediaNode vol="100000">
                                        <p:cTn display="0" masterRel="sameClick">
                                          <p:stCondLst>
                                            <p:cond evt="begin" delay="0">
                                              <p:tn val="80"/>
                                            </p:cond>
                                          </p:stCondLst>
                                          <p:endCondLst>
                                            <p:cond evt="onStopAudio" delay="0">
                                              <p:tgtEl>
                                                <p:sldTgt/>
                                              </p:tgtEl>
                                            </p:cond>
                                          </p:endCondLst>
                                        </p:cTn>
                                        <p:tgtEl>
                                          <p:sndTgt r:embed="rId4" name="chimes.wav"/>
                                        </p:tgtEl>
                                      </p:cMediaNode>
                                    </p:audio>
                                  </p:subTnLst>
                                </p:cTn>
                              </p:par>
                            </p:childTnLst>
                          </p:cTn>
                        </p:par>
                        <p:par>
                          <p:cTn id="82" fill="hold">
                            <p:stCondLst>
                              <p:cond delay="2000"/>
                            </p:stCondLst>
                            <p:childTnLst>
                              <p:par>
                                <p:cTn id="83" presetID="1" presetClass="entr" presetSubtype="0" fill="hold" nodeType="afterEffect">
                                  <p:stCondLst>
                                    <p:cond delay="0"/>
                                  </p:stCondLst>
                                  <p:childTnLst>
                                    <p:set>
                                      <p:cBhvr>
                                        <p:cTn id="84" dur="1" fill="hold">
                                          <p:stCondLst>
                                            <p:cond delay="0"/>
                                          </p:stCondLst>
                                        </p:cTn>
                                        <p:tgtEl>
                                          <p:spTgt spid="7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49" presetClass="path" presetSubtype="0" accel="50000" decel="50000" fill="hold" grpId="0" nodeType="clickEffect">
                                  <p:stCondLst>
                                    <p:cond delay="0"/>
                                  </p:stCondLst>
                                  <p:childTnLst>
                                    <p:animMotion origin="layout" path="M -2.77778E-7 -4.44444E-6 L -0.38351 0.27014 " pathEditMode="fixed" rAng="0" ptsTypes="AA">
                                      <p:cBhvr>
                                        <p:cTn id="88" dur="2000" fill="hold"/>
                                        <p:tgtEl>
                                          <p:spTgt spid="18"/>
                                        </p:tgtEl>
                                        <p:attrNameLst>
                                          <p:attrName>ppt_x</p:attrName>
                                          <p:attrName>ppt_y</p:attrName>
                                        </p:attrNameLst>
                                      </p:cBhvr>
                                      <p:rCtr x="-19184" y="13495"/>
                                    </p:animMotion>
                                  </p:childTnLst>
                                  <p:subTnLst>
                                    <p:set>
                                      <p:cBhvr override="childStyle">
                                        <p:cTn dur="1" fill="hold" display="0" masterRel="sameClick" afterEffect="1">
                                          <p:stCondLst>
                                            <p:cond evt="end" delay="0">
                                              <p:tn val="87"/>
                                            </p:cond>
                                          </p:stCondLst>
                                        </p:cTn>
                                        <p:tgtEl>
                                          <p:spTgt spid="18"/>
                                        </p:tgtEl>
                                        <p:attrNameLst>
                                          <p:attrName>style.visibility</p:attrName>
                                        </p:attrNameLst>
                                      </p:cBhvr>
                                      <p:to>
                                        <p:strVal val="hidden"/>
                                      </p:to>
                                    </p:set>
                                    <p:audio>
                                      <p:cMediaNode vol="100000">
                                        <p:cTn display="0" masterRel="sameClick">
                                          <p:stCondLst>
                                            <p:cond evt="begin" delay="0">
                                              <p:tn val="87"/>
                                            </p:cond>
                                          </p:stCondLst>
                                          <p:endCondLst>
                                            <p:cond evt="onStopAudio" delay="0">
                                              <p:tgtEl>
                                                <p:sldTgt/>
                                              </p:tgtEl>
                                            </p:cond>
                                          </p:endCondLst>
                                        </p:cTn>
                                        <p:tgtEl>
                                          <p:sndTgt r:embed="rId4" name="chimes.wav"/>
                                        </p:tgtEl>
                                      </p:cMediaNode>
                                    </p:audio>
                                  </p:subTnLst>
                                </p:cTn>
                              </p:par>
                            </p:childTnLst>
                          </p:cTn>
                        </p:par>
                        <p:par>
                          <p:cTn id="89" fill="hold">
                            <p:stCondLst>
                              <p:cond delay="2000"/>
                            </p:stCondLst>
                            <p:childTnLst>
                              <p:par>
                                <p:cTn id="90" presetID="1" presetClass="entr" presetSubtype="0" fill="hold" nodeType="afterEffect">
                                  <p:stCondLst>
                                    <p:cond delay="0"/>
                                  </p:stCondLst>
                                  <p:childTnLst>
                                    <p:set>
                                      <p:cBhvr>
                                        <p:cTn id="91" dur="1" fill="hold">
                                          <p:stCondLst>
                                            <p:cond delay="0"/>
                                          </p:stCondLst>
                                        </p:cTn>
                                        <p:tgtEl>
                                          <p:spTgt spid="80"/>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49" presetClass="path" presetSubtype="0" accel="50000" decel="50000" fill="hold" grpId="0" nodeType="clickEffect">
                                  <p:stCondLst>
                                    <p:cond delay="0"/>
                                  </p:stCondLst>
                                  <p:childTnLst>
                                    <p:animMotion origin="layout" path="M -1.38889E-6 0.00348 L -0.45295 0.6176 " pathEditMode="fixed" rAng="0" ptsTypes="AA">
                                      <p:cBhvr>
                                        <p:cTn id="95" dur="2000" fill="hold"/>
                                        <p:tgtEl>
                                          <p:spTgt spid="19"/>
                                        </p:tgtEl>
                                        <p:attrNameLst>
                                          <p:attrName>ppt_x</p:attrName>
                                          <p:attrName>ppt_y</p:attrName>
                                        </p:attrNameLst>
                                      </p:cBhvr>
                                      <p:rCtr x="-22656" y="30694"/>
                                    </p:animMotion>
                                  </p:childTnLst>
                                  <p:subTnLst>
                                    <p:set>
                                      <p:cBhvr override="childStyle">
                                        <p:cTn dur="1" fill="hold" display="0" masterRel="sameClick" afterEffect="1">
                                          <p:stCondLst>
                                            <p:cond evt="end" delay="0">
                                              <p:tn val="94"/>
                                            </p:cond>
                                          </p:stCondLst>
                                        </p:cTn>
                                        <p:tgtEl>
                                          <p:spTgt spid="19"/>
                                        </p:tgtEl>
                                        <p:attrNameLst>
                                          <p:attrName>style.visibility</p:attrName>
                                        </p:attrNameLst>
                                      </p:cBhvr>
                                      <p:to>
                                        <p:strVal val="hidden"/>
                                      </p:to>
                                    </p:set>
                                    <p:audio>
                                      <p:cMediaNode vol="100000">
                                        <p:cTn display="0" masterRel="sameClick">
                                          <p:stCondLst>
                                            <p:cond evt="begin" delay="0">
                                              <p:tn val="94"/>
                                            </p:cond>
                                          </p:stCondLst>
                                          <p:endCondLst>
                                            <p:cond evt="onStopAudio" delay="0">
                                              <p:tgtEl>
                                                <p:sldTgt/>
                                              </p:tgtEl>
                                            </p:cond>
                                          </p:endCondLst>
                                        </p:cTn>
                                        <p:tgtEl>
                                          <p:sndTgt r:embed="rId4" name="chimes.wav"/>
                                        </p:tgtEl>
                                      </p:cMediaNode>
                                    </p:audio>
                                  </p:subTnLst>
                                </p:cTn>
                              </p:par>
                            </p:childTnLst>
                          </p:cTn>
                        </p:par>
                        <p:par>
                          <p:cTn id="96" fill="hold">
                            <p:stCondLst>
                              <p:cond delay="2000"/>
                            </p:stCondLst>
                            <p:childTnLst>
                              <p:par>
                                <p:cTn id="97" presetID="1" presetClass="entr" presetSubtype="0" fill="hold" nodeType="afterEffect">
                                  <p:stCondLst>
                                    <p:cond delay="0"/>
                                  </p:stCondLst>
                                  <p:childTnLst>
                                    <p:set>
                                      <p:cBhvr>
                                        <p:cTn id="98" dur="1" fill="hold">
                                          <p:stCondLst>
                                            <p:cond delay="0"/>
                                          </p:stCondLst>
                                        </p:cTn>
                                        <p:tgtEl>
                                          <p:spTgt spid="8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49" presetClass="path" presetSubtype="0" accel="50000" decel="50000" fill="hold" grpId="0" nodeType="clickEffect">
                                  <p:stCondLst>
                                    <p:cond delay="0"/>
                                  </p:stCondLst>
                                  <p:childTnLst>
                                    <p:animMotion origin="layout" path="M -4.72222E-6 3.58713E-6 L -0.51128 0.41101 " pathEditMode="fixed" rAng="0" ptsTypes="AA">
                                      <p:cBhvr>
                                        <p:cTn id="102" dur="2000" fill="hold"/>
                                        <p:tgtEl>
                                          <p:spTgt spid="32"/>
                                        </p:tgtEl>
                                        <p:attrNameLst>
                                          <p:attrName>ppt_x</p:attrName>
                                          <p:attrName>ppt_y</p:attrName>
                                        </p:attrNameLst>
                                      </p:cBhvr>
                                      <p:rCtr x="-25573" y="20551"/>
                                    </p:animMotion>
                                  </p:childTnLst>
                                  <p:subTnLst>
                                    <p:set>
                                      <p:cBhvr override="childStyle">
                                        <p:cTn dur="1" fill="hold" display="0" masterRel="sameClick" afterEffect="1">
                                          <p:stCondLst>
                                            <p:cond evt="end" delay="0">
                                              <p:tn val="101"/>
                                            </p:cond>
                                          </p:stCondLst>
                                        </p:cTn>
                                        <p:tgtEl>
                                          <p:spTgt spid="32"/>
                                        </p:tgtEl>
                                        <p:attrNameLst>
                                          <p:attrName>style.visibility</p:attrName>
                                        </p:attrNameLst>
                                      </p:cBhvr>
                                      <p:to>
                                        <p:strVal val="hidden"/>
                                      </p:to>
                                    </p:set>
                                    <p:audio>
                                      <p:cMediaNode vol="100000">
                                        <p:cTn display="0" masterRel="sameClick">
                                          <p:stCondLst>
                                            <p:cond evt="begin" delay="0">
                                              <p:tn val="101"/>
                                            </p:cond>
                                          </p:stCondLst>
                                          <p:endCondLst>
                                            <p:cond evt="onStopAudio" delay="0">
                                              <p:tgtEl>
                                                <p:sldTgt/>
                                              </p:tgtEl>
                                            </p:cond>
                                          </p:endCondLst>
                                        </p:cTn>
                                        <p:tgtEl>
                                          <p:sndTgt r:embed="rId4" name="chimes.wav"/>
                                        </p:tgtEl>
                                      </p:cMediaNode>
                                    </p:audio>
                                  </p:subTnLst>
                                </p:cTn>
                              </p:par>
                            </p:childTnLst>
                          </p:cTn>
                        </p:par>
                        <p:par>
                          <p:cTn id="103" fill="hold">
                            <p:stCondLst>
                              <p:cond delay="2000"/>
                            </p:stCondLst>
                            <p:childTnLst>
                              <p:par>
                                <p:cTn id="104" presetID="1" presetClass="entr" presetSubtype="0"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42" presetClass="path" presetSubtype="0" accel="50000" decel="50000" fill="hold" grpId="0" nodeType="clickEffect">
                                  <p:stCondLst>
                                    <p:cond delay="0"/>
                                  </p:stCondLst>
                                  <p:childTnLst>
                                    <p:animMotion origin="layout" path="M 1.94444E-6 -3.7037E-7 L -0.56129 0.40255 " pathEditMode="fixed" rAng="0" ptsTypes="AA">
                                      <p:cBhvr>
                                        <p:cTn id="109" dur="2000" fill="hold"/>
                                        <p:tgtEl>
                                          <p:spTgt spid="37"/>
                                        </p:tgtEl>
                                        <p:attrNameLst>
                                          <p:attrName>ppt_x</p:attrName>
                                          <p:attrName>ppt_y</p:attrName>
                                        </p:attrNameLst>
                                      </p:cBhvr>
                                      <p:rCtr x="-28073" y="20116"/>
                                    </p:animMotion>
                                  </p:childTnLst>
                                  <p:subTnLst>
                                    <p:set>
                                      <p:cBhvr override="childStyle">
                                        <p:cTn dur="1" fill="hold" display="0" masterRel="sameClick" afterEffect="1">
                                          <p:stCondLst>
                                            <p:cond evt="end" delay="0">
                                              <p:tn val="108"/>
                                            </p:cond>
                                          </p:stCondLst>
                                        </p:cTn>
                                        <p:tgtEl>
                                          <p:spTgt spid="37"/>
                                        </p:tgtEl>
                                        <p:attrNameLst>
                                          <p:attrName>style.visibility</p:attrName>
                                        </p:attrNameLst>
                                      </p:cBhvr>
                                      <p:to>
                                        <p:strVal val="hidden"/>
                                      </p:to>
                                    </p:set>
                                    <p:audio>
                                      <p:cMediaNode vol="100000">
                                        <p:cTn display="0" masterRel="sameClick">
                                          <p:stCondLst>
                                            <p:cond evt="begin" delay="0">
                                              <p:tn val="108"/>
                                            </p:cond>
                                          </p:stCondLst>
                                          <p:endCondLst>
                                            <p:cond evt="onStopAudio" delay="0">
                                              <p:tgtEl>
                                                <p:sldTgt/>
                                              </p:tgtEl>
                                            </p:cond>
                                          </p:endCondLst>
                                        </p:cTn>
                                        <p:tgtEl>
                                          <p:sndTgt r:embed="rId4" name="chimes.wav"/>
                                        </p:tgtEl>
                                      </p:cMediaNode>
                                    </p:audio>
                                  </p:subTnLst>
                                </p:cTn>
                              </p:par>
                            </p:childTnLst>
                          </p:cTn>
                        </p:par>
                        <p:par>
                          <p:cTn id="110" fill="hold">
                            <p:stCondLst>
                              <p:cond delay="2000"/>
                            </p:stCondLst>
                            <p:childTnLst>
                              <p:par>
                                <p:cTn id="111" presetID="1" presetClass="entr" presetSubtype="0" fill="hold" nodeType="afterEffect">
                                  <p:stCondLst>
                                    <p:cond delay="0"/>
                                  </p:stCondLst>
                                  <p:childTnLst>
                                    <p:set>
                                      <p:cBhvr>
                                        <p:cTn id="112" dur="1" fill="hold">
                                          <p:stCondLst>
                                            <p:cond delay="0"/>
                                          </p:stCondLst>
                                        </p:cTn>
                                        <p:tgtEl>
                                          <p:spTgt spid="83"/>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49" presetClass="path" presetSubtype="0" accel="50000" decel="50000" fill="hold" grpId="0" nodeType="clickEffect">
                                  <p:stCondLst>
                                    <p:cond delay="0"/>
                                  </p:stCondLst>
                                  <p:childTnLst>
                                    <p:animMotion origin="layout" path="M 1.94444E-6 1.48148E-6 L 0.32205 0.41342 " pathEditMode="fixed" rAng="0" ptsTypes="AA">
                                      <p:cBhvr>
                                        <p:cTn id="116" dur="2000" fill="hold"/>
                                        <p:tgtEl>
                                          <p:spTgt spid="23"/>
                                        </p:tgtEl>
                                        <p:attrNameLst>
                                          <p:attrName>ppt_x</p:attrName>
                                          <p:attrName>ppt_y</p:attrName>
                                        </p:attrNameLst>
                                      </p:cBhvr>
                                      <p:rCtr x="16094" y="20671"/>
                                    </p:animMotion>
                                  </p:childTnLst>
                                  <p:subTnLst>
                                    <p:set>
                                      <p:cBhvr override="childStyle">
                                        <p:cTn dur="1" fill="hold" display="0" masterRel="sameClick" afterEffect="1">
                                          <p:stCondLst>
                                            <p:cond evt="end" delay="0">
                                              <p:tn val="115"/>
                                            </p:cond>
                                          </p:stCondLst>
                                        </p:cTn>
                                        <p:tgtEl>
                                          <p:spTgt spid="23"/>
                                        </p:tgtEl>
                                        <p:attrNameLst>
                                          <p:attrName>style.visibility</p:attrName>
                                        </p:attrNameLst>
                                      </p:cBhvr>
                                      <p:to>
                                        <p:strVal val="hidden"/>
                                      </p:to>
                                    </p:set>
                                    <p:audio>
                                      <p:cMediaNode vol="100000">
                                        <p:cTn display="0" masterRel="sameClick">
                                          <p:stCondLst>
                                            <p:cond evt="begin" delay="0">
                                              <p:tn val="115"/>
                                            </p:cond>
                                          </p:stCondLst>
                                          <p:endCondLst>
                                            <p:cond evt="onStopAudio" delay="0">
                                              <p:tgtEl>
                                                <p:sldTgt/>
                                              </p:tgtEl>
                                            </p:cond>
                                          </p:endCondLst>
                                        </p:cTn>
                                        <p:tgtEl>
                                          <p:sndTgt r:embed="rId4" name="chimes.wav"/>
                                        </p:tgtEl>
                                      </p:cMediaNode>
                                    </p:audio>
                                  </p:subTnLst>
                                </p:cTn>
                              </p:par>
                            </p:childTnLst>
                          </p:cTn>
                        </p:par>
                        <p:par>
                          <p:cTn id="117" fill="hold">
                            <p:stCondLst>
                              <p:cond delay="2000"/>
                            </p:stCondLst>
                            <p:childTnLst>
                              <p:par>
                                <p:cTn id="118" presetID="1" presetClass="entr" presetSubtype="0" fill="hold" nodeType="afterEffect">
                                  <p:stCondLst>
                                    <p:cond delay="0"/>
                                  </p:stCondLst>
                                  <p:childTnLst>
                                    <p:set>
                                      <p:cBhvr>
                                        <p:cTn id="119" dur="1" fill="hold">
                                          <p:stCondLst>
                                            <p:cond delay="0"/>
                                          </p:stCondLst>
                                        </p:cTn>
                                        <p:tgtEl>
                                          <p:spTgt spid="84"/>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49" presetClass="path" presetSubtype="0" accel="50000" decel="50000" fill="hold" grpId="0" nodeType="clickEffect">
                                  <p:stCondLst>
                                    <p:cond delay="0"/>
                                  </p:stCondLst>
                                  <p:childTnLst>
                                    <p:animMotion origin="layout" path="M -4.72222E-6 -1.92085E-6 L 0.26372 0.20551 " pathEditMode="fixed" rAng="0" ptsTypes="AA">
                                      <p:cBhvr>
                                        <p:cTn id="123" dur="2000" fill="hold"/>
                                        <p:tgtEl>
                                          <p:spTgt spid="24"/>
                                        </p:tgtEl>
                                        <p:attrNameLst>
                                          <p:attrName>ppt_x</p:attrName>
                                          <p:attrName>ppt_y</p:attrName>
                                        </p:attrNameLst>
                                      </p:cBhvr>
                                      <p:rCtr x="13177" y="10275"/>
                                    </p:animMotion>
                                  </p:childTnLst>
                                  <p:subTnLst>
                                    <p:set>
                                      <p:cBhvr override="childStyle">
                                        <p:cTn dur="1" fill="hold" display="0" masterRel="sameClick" afterEffect="1">
                                          <p:stCondLst>
                                            <p:cond evt="end" delay="0">
                                              <p:tn val="122"/>
                                            </p:cond>
                                          </p:stCondLst>
                                        </p:cTn>
                                        <p:tgtEl>
                                          <p:spTgt spid="24"/>
                                        </p:tgtEl>
                                        <p:attrNameLst>
                                          <p:attrName>style.visibility</p:attrName>
                                        </p:attrNameLst>
                                      </p:cBhvr>
                                      <p:to>
                                        <p:strVal val="hidden"/>
                                      </p:to>
                                    </p:set>
                                    <p:audio>
                                      <p:cMediaNode vol="100000">
                                        <p:cTn display="0" masterRel="sameClick">
                                          <p:stCondLst>
                                            <p:cond evt="begin" delay="0">
                                              <p:tn val="122"/>
                                            </p:cond>
                                          </p:stCondLst>
                                          <p:endCondLst>
                                            <p:cond evt="onStopAudio" delay="0">
                                              <p:tgtEl>
                                                <p:sldTgt/>
                                              </p:tgtEl>
                                            </p:cond>
                                          </p:endCondLst>
                                        </p:cTn>
                                        <p:tgtEl>
                                          <p:sndTgt r:embed="rId4" name="chimes.wav"/>
                                        </p:tgtEl>
                                      </p:cMediaNode>
                                    </p:audio>
                                  </p:subTnLst>
                                </p:cTn>
                              </p:par>
                            </p:childTnLst>
                          </p:cTn>
                        </p:par>
                        <p:par>
                          <p:cTn id="124" fill="hold">
                            <p:stCondLst>
                              <p:cond delay="2000"/>
                            </p:stCondLst>
                            <p:childTnLst>
                              <p:par>
                                <p:cTn id="125" presetID="1" presetClass="entr" presetSubtype="0" fill="hold" nodeType="afterEffect">
                                  <p:stCondLst>
                                    <p:cond delay="0"/>
                                  </p:stCondLst>
                                  <p:childTnLst>
                                    <p:set>
                                      <p:cBhvr>
                                        <p:cTn id="126" dur="1" fill="hold">
                                          <p:stCondLst>
                                            <p:cond delay="0"/>
                                          </p:stCondLst>
                                        </p:cTn>
                                        <p:tgtEl>
                                          <p:spTgt spid="8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49" presetClass="path" presetSubtype="0" accel="50000" decel="50000" fill="hold" grpId="0" nodeType="clickEffect">
                                  <p:stCondLst>
                                    <p:cond delay="0"/>
                                  </p:stCondLst>
                                  <p:childTnLst>
                                    <p:animMotion origin="layout" path="M 4.16667E-6 -1.93011E-6 L 0.2026 0.34205 " pathEditMode="fixed" rAng="0" ptsTypes="AA">
                                      <p:cBhvr>
                                        <p:cTn id="130" dur="2000" fill="hold"/>
                                        <p:tgtEl>
                                          <p:spTgt spid="25"/>
                                        </p:tgtEl>
                                        <p:attrNameLst>
                                          <p:attrName>ppt_x</p:attrName>
                                          <p:attrName>ppt_y</p:attrName>
                                        </p:attrNameLst>
                                      </p:cBhvr>
                                      <p:rCtr x="10122" y="17103"/>
                                    </p:animMotion>
                                  </p:childTnLst>
                                  <p:subTnLst>
                                    <p:set>
                                      <p:cBhvr override="childStyle">
                                        <p:cTn dur="1" fill="hold" display="0" masterRel="sameClick" afterEffect="1">
                                          <p:stCondLst>
                                            <p:cond evt="end" delay="0">
                                              <p:tn val="129"/>
                                            </p:cond>
                                          </p:stCondLst>
                                        </p:cTn>
                                        <p:tgtEl>
                                          <p:spTgt spid="25"/>
                                        </p:tgtEl>
                                        <p:attrNameLst>
                                          <p:attrName>style.visibility</p:attrName>
                                        </p:attrNameLst>
                                      </p:cBhvr>
                                      <p:to>
                                        <p:strVal val="hidden"/>
                                      </p:to>
                                    </p:set>
                                    <p:audio>
                                      <p:cMediaNode vol="100000">
                                        <p:cTn display="0" masterRel="sameClick">
                                          <p:stCondLst>
                                            <p:cond evt="begin" delay="0">
                                              <p:tn val="129"/>
                                            </p:cond>
                                          </p:stCondLst>
                                          <p:endCondLst>
                                            <p:cond evt="onStopAudio" delay="0">
                                              <p:tgtEl>
                                                <p:sldTgt/>
                                              </p:tgtEl>
                                            </p:cond>
                                          </p:endCondLst>
                                        </p:cTn>
                                        <p:tgtEl>
                                          <p:sndTgt r:embed="rId4" name="chimes.wav"/>
                                        </p:tgtEl>
                                      </p:cMediaNode>
                                    </p:audio>
                                  </p:subTnLst>
                                </p:cTn>
                              </p:par>
                            </p:childTnLst>
                          </p:cTn>
                        </p:par>
                        <p:par>
                          <p:cTn id="131" fill="hold">
                            <p:stCondLst>
                              <p:cond delay="2000"/>
                            </p:stCondLst>
                            <p:childTnLst>
                              <p:par>
                                <p:cTn id="132" presetID="1" presetClass="entr" presetSubtype="0" fill="hold" nodeType="afterEffect">
                                  <p:stCondLst>
                                    <p:cond delay="0"/>
                                  </p:stCondLst>
                                  <p:childTnLst>
                                    <p:set>
                                      <p:cBhvr>
                                        <p:cTn id="133" dur="1" fill="hold">
                                          <p:stCondLst>
                                            <p:cond delay="0"/>
                                          </p:stCondLst>
                                        </p:cTn>
                                        <p:tgtEl>
                                          <p:spTgt spid="93"/>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49" presetClass="path" presetSubtype="0" accel="50000" decel="50000" fill="hold" grpId="0" nodeType="clickEffect">
                                  <p:stCondLst>
                                    <p:cond delay="0"/>
                                  </p:stCondLst>
                                  <p:childTnLst>
                                    <p:animMotion origin="layout" path="M 5.55556E-7 1.11111E-6 L 0.13368 0.41805 " pathEditMode="fixed" rAng="0" ptsTypes="AA">
                                      <p:cBhvr>
                                        <p:cTn id="137" dur="2000" fill="hold"/>
                                        <p:tgtEl>
                                          <p:spTgt spid="26"/>
                                        </p:tgtEl>
                                        <p:attrNameLst>
                                          <p:attrName>ppt_x</p:attrName>
                                          <p:attrName>ppt_y</p:attrName>
                                        </p:attrNameLst>
                                      </p:cBhvr>
                                      <p:rCtr x="6684" y="20903"/>
                                    </p:animMotion>
                                  </p:childTnLst>
                                  <p:subTnLst>
                                    <p:set>
                                      <p:cBhvr override="childStyle">
                                        <p:cTn dur="1" fill="hold" display="0" masterRel="sameClick" afterEffect="1">
                                          <p:stCondLst>
                                            <p:cond evt="end" delay="0">
                                              <p:tn val="136"/>
                                            </p:cond>
                                          </p:stCondLst>
                                        </p:cTn>
                                        <p:tgtEl>
                                          <p:spTgt spid="26"/>
                                        </p:tgtEl>
                                        <p:attrNameLst>
                                          <p:attrName>style.visibility</p:attrName>
                                        </p:attrNameLst>
                                      </p:cBhvr>
                                      <p:to>
                                        <p:strVal val="hidden"/>
                                      </p:to>
                                    </p:set>
                                    <p:audio>
                                      <p:cMediaNode vol="100000">
                                        <p:cTn display="0" masterRel="sameClick">
                                          <p:stCondLst>
                                            <p:cond evt="begin" delay="0">
                                              <p:tn val="136"/>
                                            </p:cond>
                                          </p:stCondLst>
                                          <p:endCondLst>
                                            <p:cond evt="onStopAudio" delay="0">
                                              <p:tgtEl>
                                                <p:sldTgt/>
                                              </p:tgtEl>
                                            </p:cond>
                                          </p:endCondLst>
                                        </p:cTn>
                                        <p:tgtEl>
                                          <p:sndTgt r:embed="rId4" name="chimes.wav"/>
                                        </p:tgtEl>
                                      </p:cMediaNode>
                                    </p:audio>
                                  </p:subTnLst>
                                </p:cTn>
                              </p:par>
                            </p:childTnLst>
                          </p:cTn>
                        </p:par>
                        <p:par>
                          <p:cTn id="138" fill="hold">
                            <p:stCondLst>
                              <p:cond delay="2000"/>
                            </p:stCondLst>
                            <p:childTnLst>
                              <p:par>
                                <p:cTn id="139" presetID="1" presetClass="entr" presetSubtype="0" fill="hold" nodeType="afterEffect">
                                  <p:stCondLst>
                                    <p:cond delay="0"/>
                                  </p:stCondLst>
                                  <p:childTnLst>
                                    <p:set>
                                      <p:cBhvr>
                                        <p:cTn id="140" dur="1" fill="hold">
                                          <p:stCondLst>
                                            <p:cond delay="0"/>
                                          </p:stCondLst>
                                        </p:cTn>
                                        <p:tgtEl>
                                          <p:spTgt spid="96"/>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49" presetClass="path" presetSubtype="0" accel="50000" decel="50000" fill="hold" grpId="0" nodeType="clickEffect">
                                  <p:stCondLst>
                                    <p:cond delay="0"/>
                                  </p:stCondLst>
                                  <p:childTnLst>
                                    <p:animMotion origin="layout" path="M -1.38889E-6 2.96296E-6 L 0.07205 0.47546 " pathEditMode="fixed" rAng="0" ptsTypes="AA">
                                      <p:cBhvr>
                                        <p:cTn id="144" dur="2000" fill="hold"/>
                                        <p:tgtEl>
                                          <p:spTgt spid="27"/>
                                        </p:tgtEl>
                                        <p:attrNameLst>
                                          <p:attrName>ppt_x</p:attrName>
                                          <p:attrName>ppt_y</p:attrName>
                                        </p:attrNameLst>
                                      </p:cBhvr>
                                      <p:rCtr x="3594" y="23773"/>
                                    </p:animMotion>
                                  </p:childTnLst>
                                  <p:subTnLst>
                                    <p:set>
                                      <p:cBhvr override="childStyle">
                                        <p:cTn dur="1" fill="hold" display="0" masterRel="sameClick" afterEffect="1">
                                          <p:stCondLst>
                                            <p:cond evt="end" delay="0">
                                              <p:tn val="143"/>
                                            </p:cond>
                                          </p:stCondLst>
                                        </p:cTn>
                                        <p:tgtEl>
                                          <p:spTgt spid="27"/>
                                        </p:tgtEl>
                                        <p:attrNameLst>
                                          <p:attrName>style.visibility</p:attrName>
                                        </p:attrNameLst>
                                      </p:cBhvr>
                                      <p:to>
                                        <p:strVal val="hidden"/>
                                      </p:to>
                                    </p:set>
                                    <p:audio>
                                      <p:cMediaNode vol="100000">
                                        <p:cTn display="0" masterRel="sameClick">
                                          <p:stCondLst>
                                            <p:cond evt="begin" delay="0">
                                              <p:tn val="143"/>
                                            </p:cond>
                                          </p:stCondLst>
                                          <p:endCondLst>
                                            <p:cond evt="onStopAudio" delay="0">
                                              <p:tgtEl>
                                                <p:sldTgt/>
                                              </p:tgtEl>
                                            </p:cond>
                                          </p:endCondLst>
                                        </p:cTn>
                                        <p:tgtEl>
                                          <p:sndTgt r:embed="rId4" name="chimes.wav"/>
                                        </p:tgtEl>
                                      </p:cMediaNode>
                                    </p:audio>
                                  </p:subTnLst>
                                </p:cTn>
                              </p:par>
                            </p:childTnLst>
                          </p:cTn>
                        </p:par>
                        <p:par>
                          <p:cTn id="145" fill="hold">
                            <p:stCondLst>
                              <p:cond delay="2000"/>
                            </p:stCondLst>
                            <p:childTnLst>
                              <p:par>
                                <p:cTn id="146" presetID="1" presetClass="entr" presetSubtype="0" fill="hold" nodeType="afterEffect">
                                  <p:stCondLst>
                                    <p:cond delay="0"/>
                                  </p:stCondLst>
                                  <p:childTnLst>
                                    <p:set>
                                      <p:cBhvr>
                                        <p:cTn id="147" dur="1" fill="hold">
                                          <p:stCondLst>
                                            <p:cond delay="0"/>
                                          </p:stCondLst>
                                        </p:cTn>
                                        <p:tgtEl>
                                          <p:spTgt spid="97"/>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49" presetClass="path" presetSubtype="0" accel="50000" decel="50000" fill="hold" grpId="0" nodeType="clickEffect">
                                  <p:stCondLst>
                                    <p:cond delay="0"/>
                                  </p:stCondLst>
                                  <p:childTnLst>
                                    <p:animMotion origin="layout" path="M 1.94444E-6 -3.33333E-6 L 0.01371 0.42361 " pathEditMode="fixed" rAng="0" ptsTypes="AA">
                                      <p:cBhvr>
                                        <p:cTn id="151" dur="2000" fill="hold"/>
                                        <p:tgtEl>
                                          <p:spTgt spid="28"/>
                                        </p:tgtEl>
                                        <p:attrNameLst>
                                          <p:attrName>ppt_x</p:attrName>
                                          <p:attrName>ppt_y</p:attrName>
                                        </p:attrNameLst>
                                      </p:cBhvr>
                                      <p:rCtr x="677" y="21181"/>
                                    </p:animMotion>
                                  </p:childTnLst>
                                  <p:subTnLst>
                                    <p:set>
                                      <p:cBhvr override="childStyle">
                                        <p:cTn dur="1" fill="hold" display="0" masterRel="sameClick" afterEffect="1">
                                          <p:stCondLst>
                                            <p:cond evt="end" delay="0">
                                              <p:tn val="150"/>
                                            </p:cond>
                                          </p:stCondLst>
                                        </p:cTn>
                                        <p:tgtEl>
                                          <p:spTgt spid="28"/>
                                        </p:tgtEl>
                                        <p:attrNameLst>
                                          <p:attrName>style.visibility</p:attrName>
                                        </p:attrNameLst>
                                      </p:cBhvr>
                                      <p:to>
                                        <p:strVal val="hidden"/>
                                      </p:to>
                                    </p:set>
                                    <p:audio>
                                      <p:cMediaNode vol="100000">
                                        <p:cTn display="0" masterRel="sameClick">
                                          <p:stCondLst>
                                            <p:cond evt="begin" delay="0">
                                              <p:tn val="150"/>
                                            </p:cond>
                                          </p:stCondLst>
                                          <p:endCondLst>
                                            <p:cond evt="onStopAudio" delay="0">
                                              <p:tgtEl>
                                                <p:sldTgt/>
                                              </p:tgtEl>
                                            </p:cond>
                                          </p:endCondLst>
                                        </p:cTn>
                                        <p:tgtEl>
                                          <p:sndTgt r:embed="rId4" name="chimes.wav"/>
                                        </p:tgtEl>
                                      </p:cMediaNode>
                                    </p:audio>
                                  </p:subTnLst>
                                </p:cTn>
                              </p:par>
                            </p:childTnLst>
                          </p:cTn>
                        </p:par>
                        <p:par>
                          <p:cTn id="152" fill="hold">
                            <p:stCondLst>
                              <p:cond delay="2000"/>
                            </p:stCondLst>
                            <p:childTnLst>
                              <p:par>
                                <p:cTn id="153" presetID="1" presetClass="entr" presetSubtype="0" fill="hold" nodeType="afterEffect">
                                  <p:stCondLst>
                                    <p:cond delay="0"/>
                                  </p:stCondLst>
                                  <p:childTnLst>
                                    <p:set>
                                      <p:cBhvr>
                                        <p:cTn id="154" dur="1" fill="hold">
                                          <p:stCondLst>
                                            <p:cond delay="0"/>
                                          </p:stCondLst>
                                        </p:cTn>
                                        <p:tgtEl>
                                          <p:spTgt spid="98"/>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42" presetClass="path" presetSubtype="0" accel="50000" decel="50000" fill="hold" grpId="0" nodeType="clickEffect">
                                  <p:stCondLst>
                                    <p:cond delay="0"/>
                                  </p:stCondLst>
                                  <p:childTnLst>
                                    <p:animMotion origin="layout" path="M -4.72222E-6 -3.1143E-6 L -0.06128 0.27765 " pathEditMode="fixed" rAng="0" ptsTypes="AA">
                                      <p:cBhvr>
                                        <p:cTn id="158" dur="2000" fill="hold"/>
                                        <p:tgtEl>
                                          <p:spTgt spid="29"/>
                                        </p:tgtEl>
                                        <p:attrNameLst>
                                          <p:attrName>ppt_x</p:attrName>
                                          <p:attrName>ppt_y</p:attrName>
                                        </p:attrNameLst>
                                      </p:cBhvr>
                                      <p:rCtr x="-3073" y="13882"/>
                                    </p:animMotion>
                                  </p:childTnLst>
                                  <p:subTnLst>
                                    <p:set>
                                      <p:cBhvr override="childStyle">
                                        <p:cTn dur="1" fill="hold" display="0" masterRel="sameClick" afterEffect="1">
                                          <p:stCondLst>
                                            <p:cond evt="end" delay="0">
                                              <p:tn val="157"/>
                                            </p:cond>
                                          </p:stCondLst>
                                        </p:cTn>
                                        <p:tgtEl>
                                          <p:spTgt spid="29"/>
                                        </p:tgtEl>
                                        <p:attrNameLst>
                                          <p:attrName>style.visibility</p:attrName>
                                        </p:attrNameLst>
                                      </p:cBhvr>
                                      <p:to>
                                        <p:strVal val="hidden"/>
                                      </p:to>
                                    </p:set>
                                    <p:audio>
                                      <p:cMediaNode vol="100000">
                                        <p:cTn display="0" masterRel="sameClick">
                                          <p:stCondLst>
                                            <p:cond evt="begin" delay="0">
                                              <p:tn val="157"/>
                                            </p:cond>
                                          </p:stCondLst>
                                          <p:endCondLst>
                                            <p:cond evt="onStopAudio" delay="0">
                                              <p:tgtEl>
                                                <p:sldTgt/>
                                              </p:tgtEl>
                                            </p:cond>
                                          </p:endCondLst>
                                        </p:cTn>
                                        <p:tgtEl>
                                          <p:sndTgt r:embed="rId4" name="chimes.wav"/>
                                        </p:tgtEl>
                                      </p:cMediaNode>
                                    </p:audio>
                                  </p:subTnLst>
                                </p:cTn>
                              </p:par>
                            </p:childTnLst>
                          </p:cTn>
                        </p:par>
                        <p:par>
                          <p:cTn id="159" fill="hold">
                            <p:stCondLst>
                              <p:cond delay="2000"/>
                            </p:stCondLst>
                            <p:childTnLst>
                              <p:par>
                                <p:cTn id="160" presetID="1" presetClass="entr" presetSubtype="0" fill="hold" nodeType="afterEffect">
                                  <p:stCondLst>
                                    <p:cond delay="0"/>
                                  </p:stCondLst>
                                  <p:childTnLst>
                                    <p:set>
                                      <p:cBhvr>
                                        <p:cTn id="161" dur="1" fill="hold">
                                          <p:stCondLst>
                                            <p:cond delay="0"/>
                                          </p:stCondLst>
                                        </p:cTn>
                                        <p:tgtEl>
                                          <p:spTgt spid="99"/>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49" presetClass="path" presetSubtype="0" accel="50000" decel="50000" fill="hold" grpId="0" nodeType="clickEffect">
                                  <p:stCondLst>
                                    <p:cond delay="0"/>
                                  </p:stCondLst>
                                  <p:childTnLst>
                                    <p:animMotion origin="layout" path="M 1.94444E-6 4.89588E-6 L -0.11129 0.55159 " pathEditMode="fixed" rAng="0" ptsTypes="AA">
                                      <p:cBhvr>
                                        <p:cTn id="165" dur="2000" fill="hold"/>
                                        <p:tgtEl>
                                          <p:spTgt spid="30"/>
                                        </p:tgtEl>
                                        <p:attrNameLst>
                                          <p:attrName>ppt_x</p:attrName>
                                          <p:attrName>ppt_y</p:attrName>
                                        </p:attrNameLst>
                                      </p:cBhvr>
                                      <p:rCtr x="-5573" y="27580"/>
                                    </p:animMotion>
                                  </p:childTnLst>
                                  <p:subTnLst>
                                    <p:set>
                                      <p:cBhvr override="childStyle">
                                        <p:cTn dur="1" fill="hold" display="0" masterRel="sameClick" afterEffect="1">
                                          <p:stCondLst>
                                            <p:cond evt="end" delay="0">
                                              <p:tn val="164"/>
                                            </p:cond>
                                          </p:stCondLst>
                                        </p:cTn>
                                        <p:tgtEl>
                                          <p:spTgt spid="30"/>
                                        </p:tgtEl>
                                        <p:attrNameLst>
                                          <p:attrName>style.visibility</p:attrName>
                                        </p:attrNameLst>
                                      </p:cBhvr>
                                      <p:to>
                                        <p:strVal val="hidden"/>
                                      </p:to>
                                    </p:set>
                                    <p:audio>
                                      <p:cMediaNode vol="100000">
                                        <p:cTn display="0" masterRel="sameClick">
                                          <p:stCondLst>
                                            <p:cond evt="begin" delay="0">
                                              <p:tn val="164"/>
                                            </p:cond>
                                          </p:stCondLst>
                                          <p:endCondLst>
                                            <p:cond evt="onStopAudio" delay="0">
                                              <p:tgtEl>
                                                <p:sldTgt/>
                                              </p:tgtEl>
                                            </p:cond>
                                          </p:endCondLst>
                                        </p:cTn>
                                        <p:tgtEl>
                                          <p:sndTgt r:embed="rId4" name="chimes.wav"/>
                                        </p:tgtEl>
                                      </p:cMediaNode>
                                    </p:audio>
                                  </p:subTnLst>
                                </p:cTn>
                              </p:par>
                            </p:childTnLst>
                          </p:cTn>
                        </p:par>
                        <p:par>
                          <p:cTn id="166" fill="hold">
                            <p:stCondLst>
                              <p:cond delay="2000"/>
                            </p:stCondLst>
                            <p:childTnLst>
                              <p:par>
                                <p:cTn id="167" presetID="1" presetClass="entr" presetSubtype="0" fill="hold" nodeType="afterEffect">
                                  <p:stCondLst>
                                    <p:cond delay="0"/>
                                  </p:stCondLst>
                                  <p:childTnLst>
                                    <p:set>
                                      <p:cBhvr>
                                        <p:cTn id="168" dur="1" fill="hold">
                                          <p:stCondLst>
                                            <p:cond delay="0"/>
                                          </p:stCondLst>
                                        </p:cTn>
                                        <p:tgtEl>
                                          <p:spTgt spid="100"/>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49" presetClass="path" presetSubtype="0" accel="50000" decel="50000" fill="hold" grpId="0" nodeType="clickEffect">
                                  <p:stCondLst>
                                    <p:cond delay="0"/>
                                  </p:stCondLst>
                                  <p:childTnLst>
                                    <p:animMotion origin="layout" path="M -1.11111E-6 -2.22222E-6 L -0.15833 0.35556 " pathEditMode="fixed" rAng="0" ptsTypes="AA">
                                      <p:cBhvr>
                                        <p:cTn id="172" dur="2000" fill="hold"/>
                                        <p:tgtEl>
                                          <p:spTgt spid="31"/>
                                        </p:tgtEl>
                                        <p:attrNameLst>
                                          <p:attrName>ppt_x</p:attrName>
                                          <p:attrName>ppt_y</p:attrName>
                                        </p:attrNameLst>
                                      </p:cBhvr>
                                      <p:rCtr x="-7917" y="17778"/>
                                    </p:animMotion>
                                  </p:childTnLst>
                                  <p:subTnLst>
                                    <p:set>
                                      <p:cBhvr override="childStyle">
                                        <p:cTn dur="1" fill="hold" display="0" masterRel="sameClick" afterEffect="1">
                                          <p:stCondLst>
                                            <p:cond evt="end" delay="0">
                                              <p:tn val="171"/>
                                            </p:cond>
                                          </p:stCondLst>
                                        </p:cTn>
                                        <p:tgtEl>
                                          <p:spTgt spid="31"/>
                                        </p:tgtEl>
                                        <p:attrNameLst>
                                          <p:attrName>style.visibility</p:attrName>
                                        </p:attrNameLst>
                                      </p:cBhvr>
                                      <p:to>
                                        <p:strVal val="hidden"/>
                                      </p:to>
                                    </p:set>
                                    <p:audio>
                                      <p:cMediaNode vol="100000">
                                        <p:cTn display="0" masterRel="sameClick">
                                          <p:stCondLst>
                                            <p:cond evt="begin" delay="0">
                                              <p:tn val="171"/>
                                            </p:cond>
                                          </p:stCondLst>
                                          <p:endCondLst>
                                            <p:cond evt="onStopAudio" delay="0">
                                              <p:tgtEl>
                                                <p:sldTgt/>
                                              </p:tgtEl>
                                            </p:cond>
                                          </p:endCondLst>
                                        </p:cTn>
                                        <p:tgtEl>
                                          <p:sndTgt r:embed="rId4" name="chimes.wav"/>
                                        </p:tgtEl>
                                      </p:cMediaNode>
                                    </p:audio>
                                  </p:subTnLst>
                                </p:cTn>
                              </p:par>
                            </p:childTnLst>
                          </p:cTn>
                        </p:par>
                        <p:par>
                          <p:cTn id="173" fill="hold">
                            <p:stCondLst>
                              <p:cond delay="2000"/>
                            </p:stCondLst>
                            <p:childTnLst>
                              <p:par>
                                <p:cTn id="174" presetID="1" presetClass="entr" presetSubtype="0" fill="hold" nodeType="afterEffect">
                                  <p:stCondLst>
                                    <p:cond delay="0"/>
                                  </p:stCondLst>
                                  <p:childTnLst>
                                    <p:set>
                                      <p:cBhvr>
                                        <p:cTn id="175" dur="1" fill="hold">
                                          <p:stCondLst>
                                            <p:cond delay="0"/>
                                          </p:stCondLst>
                                        </p:cTn>
                                        <p:tgtEl>
                                          <p:spTgt spid="86"/>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49" presetClass="path" presetSubtype="0" accel="50000" decel="50000" fill="hold" grpId="0" nodeType="clickEffect">
                                  <p:stCondLst>
                                    <p:cond delay="0"/>
                                  </p:stCondLst>
                                  <p:childTnLst>
                                    <p:animMotion origin="layout" path="M 1.11022E-16 -3.33333E-6 L -0.23333 0.47778 " pathEditMode="fixed" rAng="0" ptsTypes="AA">
                                      <p:cBhvr>
                                        <p:cTn id="179" dur="2000" fill="hold"/>
                                        <p:tgtEl>
                                          <p:spTgt spid="20"/>
                                        </p:tgtEl>
                                        <p:attrNameLst>
                                          <p:attrName>ppt_x</p:attrName>
                                          <p:attrName>ppt_y</p:attrName>
                                        </p:attrNameLst>
                                      </p:cBhvr>
                                      <p:rCtr x="-11667" y="23889"/>
                                    </p:animMotion>
                                  </p:childTnLst>
                                  <p:subTnLst>
                                    <p:set>
                                      <p:cBhvr override="childStyle">
                                        <p:cTn dur="1" fill="hold" display="0" masterRel="sameClick" afterEffect="1">
                                          <p:stCondLst>
                                            <p:cond evt="end" delay="0">
                                              <p:tn val="178"/>
                                            </p:cond>
                                          </p:stCondLst>
                                        </p:cTn>
                                        <p:tgtEl>
                                          <p:spTgt spid="20"/>
                                        </p:tgtEl>
                                        <p:attrNameLst>
                                          <p:attrName>style.visibility</p:attrName>
                                        </p:attrNameLst>
                                      </p:cBhvr>
                                      <p:to>
                                        <p:strVal val="hidden"/>
                                      </p:to>
                                    </p:set>
                                    <p:audio>
                                      <p:cMediaNode vol="100000">
                                        <p:cTn display="0" masterRel="sameClick">
                                          <p:stCondLst>
                                            <p:cond evt="begin" delay="0">
                                              <p:tn val="178"/>
                                            </p:cond>
                                          </p:stCondLst>
                                          <p:endCondLst>
                                            <p:cond evt="onStopAudio" delay="0">
                                              <p:tgtEl>
                                                <p:sldTgt/>
                                              </p:tgtEl>
                                            </p:cond>
                                          </p:endCondLst>
                                        </p:cTn>
                                        <p:tgtEl>
                                          <p:sndTgt r:embed="rId4" name="chimes.wav"/>
                                        </p:tgtEl>
                                      </p:cMediaNode>
                                    </p:audio>
                                  </p:subTnLst>
                                </p:cTn>
                              </p:par>
                            </p:childTnLst>
                          </p:cTn>
                        </p:par>
                        <p:par>
                          <p:cTn id="180" fill="hold">
                            <p:stCondLst>
                              <p:cond delay="2000"/>
                            </p:stCondLst>
                            <p:childTnLst>
                              <p:par>
                                <p:cTn id="181" presetID="1" presetClass="entr" presetSubtype="0" fill="hold" nodeType="afterEffect">
                                  <p:stCondLst>
                                    <p:cond delay="0"/>
                                  </p:stCondLst>
                                  <p:childTnLst>
                                    <p:set>
                                      <p:cBhvr>
                                        <p:cTn id="182" dur="1" fill="hold">
                                          <p:stCondLst>
                                            <p:cond delay="0"/>
                                          </p:stCondLst>
                                        </p:cTn>
                                        <p:tgtEl>
                                          <p:spTgt spid="87"/>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49" presetClass="path" presetSubtype="0" accel="50000" decel="50000" fill="hold" grpId="0" nodeType="clickEffect">
                                  <p:stCondLst>
                                    <p:cond delay="0"/>
                                  </p:stCondLst>
                                  <p:childTnLst>
                                    <p:animMotion origin="layout" path="M 8.33333E-7 1.48148E-6 L -0.2974 0.27523 " pathEditMode="fixed" rAng="0" ptsTypes="AA">
                                      <p:cBhvr>
                                        <p:cTn id="186" dur="2000" fill="hold"/>
                                        <p:tgtEl>
                                          <p:spTgt spid="21"/>
                                        </p:tgtEl>
                                        <p:attrNameLst>
                                          <p:attrName>ppt_x</p:attrName>
                                          <p:attrName>ppt_y</p:attrName>
                                        </p:attrNameLst>
                                      </p:cBhvr>
                                      <p:rCtr x="-14878" y="13750"/>
                                    </p:animMotion>
                                  </p:childTnLst>
                                  <p:subTnLst>
                                    <p:set>
                                      <p:cBhvr override="childStyle">
                                        <p:cTn dur="1" fill="hold" display="0" masterRel="sameClick" afterEffect="1">
                                          <p:stCondLst>
                                            <p:cond evt="end" delay="0">
                                              <p:tn val="185"/>
                                            </p:cond>
                                          </p:stCondLst>
                                        </p:cTn>
                                        <p:tgtEl>
                                          <p:spTgt spid="21"/>
                                        </p:tgtEl>
                                        <p:attrNameLst>
                                          <p:attrName>style.visibility</p:attrName>
                                        </p:attrNameLst>
                                      </p:cBhvr>
                                      <p:to>
                                        <p:strVal val="hidden"/>
                                      </p:to>
                                    </p:set>
                                    <p:audio>
                                      <p:cMediaNode vol="100000">
                                        <p:cTn display="0" masterRel="sameClick">
                                          <p:stCondLst>
                                            <p:cond evt="begin" delay="0">
                                              <p:tn val="185"/>
                                            </p:cond>
                                          </p:stCondLst>
                                          <p:endCondLst>
                                            <p:cond evt="onStopAudio" delay="0">
                                              <p:tgtEl>
                                                <p:sldTgt/>
                                              </p:tgtEl>
                                            </p:cond>
                                          </p:endCondLst>
                                        </p:cTn>
                                        <p:tgtEl>
                                          <p:sndTgt r:embed="rId4" name="chimes.wav"/>
                                        </p:tgtEl>
                                      </p:cMediaNode>
                                    </p:audio>
                                  </p:subTnLst>
                                </p:cTn>
                              </p:par>
                            </p:childTnLst>
                          </p:cTn>
                        </p:par>
                        <p:par>
                          <p:cTn id="187" fill="hold">
                            <p:stCondLst>
                              <p:cond delay="2000"/>
                            </p:stCondLst>
                            <p:childTnLst>
                              <p:par>
                                <p:cTn id="188" presetID="1" presetClass="entr" presetSubtype="0" fill="hold" nodeType="afterEffect">
                                  <p:stCondLst>
                                    <p:cond delay="0"/>
                                  </p:stCondLst>
                                  <p:childTnLst>
                                    <p:set>
                                      <p:cBhvr>
                                        <p:cTn id="189" dur="1" fill="hold">
                                          <p:stCondLst>
                                            <p:cond delay="0"/>
                                          </p:stCondLst>
                                        </p:cTn>
                                        <p:tgtEl>
                                          <p:spTgt spid="88"/>
                                        </p:tgtEl>
                                        <p:attrNameLst>
                                          <p:attrName>style.visibility</p:attrName>
                                        </p:attrNameLst>
                                      </p:cBhvr>
                                      <p:to>
                                        <p:strVal val="visible"/>
                                      </p:to>
                                    </p:set>
                                  </p:childTnLst>
                                </p:cTn>
                              </p:par>
                            </p:childTnLst>
                          </p:cTn>
                        </p:par>
                      </p:childTnLst>
                    </p:cTn>
                  </p:par>
                  <p:par>
                    <p:cTn id="190" fill="hold">
                      <p:stCondLst>
                        <p:cond delay="indefinite"/>
                      </p:stCondLst>
                      <p:childTnLst>
                        <p:par>
                          <p:cTn id="191" fill="hold">
                            <p:stCondLst>
                              <p:cond delay="0"/>
                            </p:stCondLst>
                            <p:childTnLst>
                              <p:par>
                                <p:cTn id="192" presetID="49" presetClass="path" presetSubtype="0" accel="50000" decel="50000" fill="hold" grpId="0" nodeType="clickEffect">
                                  <p:stCondLst>
                                    <p:cond delay="0"/>
                                  </p:stCondLst>
                                  <p:childTnLst>
                                    <p:animMotion origin="layout" path="M 4.16667E-6 1.48148E-6 L -0.36407 0.27523 " pathEditMode="fixed" rAng="0" ptsTypes="AA">
                                      <p:cBhvr>
                                        <p:cTn id="193" dur="2000" fill="hold"/>
                                        <p:tgtEl>
                                          <p:spTgt spid="22"/>
                                        </p:tgtEl>
                                        <p:attrNameLst>
                                          <p:attrName>ppt_x</p:attrName>
                                          <p:attrName>ppt_y</p:attrName>
                                        </p:attrNameLst>
                                      </p:cBhvr>
                                      <p:rCtr x="-18212" y="13750"/>
                                    </p:animMotion>
                                  </p:childTnLst>
                                  <p:subTnLst>
                                    <p:set>
                                      <p:cBhvr override="childStyle">
                                        <p:cTn dur="1" fill="hold" display="0" masterRel="sameClick" afterEffect="1">
                                          <p:stCondLst>
                                            <p:cond evt="end" delay="0">
                                              <p:tn val="192"/>
                                            </p:cond>
                                          </p:stCondLst>
                                        </p:cTn>
                                        <p:tgtEl>
                                          <p:spTgt spid="22"/>
                                        </p:tgtEl>
                                        <p:attrNameLst>
                                          <p:attrName>style.visibility</p:attrName>
                                        </p:attrNameLst>
                                      </p:cBhvr>
                                      <p:to>
                                        <p:strVal val="hidden"/>
                                      </p:to>
                                    </p:set>
                                    <p:audio>
                                      <p:cMediaNode vol="100000">
                                        <p:cTn display="0" masterRel="sameClick">
                                          <p:stCondLst>
                                            <p:cond evt="begin" delay="0">
                                              <p:tn val="192"/>
                                            </p:cond>
                                          </p:stCondLst>
                                          <p:endCondLst>
                                            <p:cond evt="onStopAudio" delay="0">
                                              <p:tgtEl>
                                                <p:sldTgt/>
                                              </p:tgtEl>
                                            </p:cond>
                                          </p:endCondLst>
                                        </p:cTn>
                                        <p:tgtEl>
                                          <p:sndTgt r:embed="rId4" name="chimes.wav"/>
                                        </p:tgtEl>
                                      </p:cMediaNode>
                                    </p:audio>
                                  </p:subTnLst>
                                </p:cTn>
                              </p:par>
                            </p:childTnLst>
                          </p:cTn>
                        </p:par>
                        <p:par>
                          <p:cTn id="194" fill="hold">
                            <p:stCondLst>
                              <p:cond delay="2000"/>
                            </p:stCondLst>
                            <p:childTnLst>
                              <p:par>
                                <p:cTn id="195" presetID="1" presetClass="entr" presetSubtype="0" fill="hold" nodeType="afterEffect">
                                  <p:stCondLst>
                                    <p:cond delay="0"/>
                                  </p:stCondLst>
                                  <p:childTnLst>
                                    <p:set>
                                      <p:cBhvr>
                                        <p:cTn id="196" dur="1" fill="hold">
                                          <p:stCondLst>
                                            <p:cond delay="0"/>
                                          </p:stCondLst>
                                        </p:cTn>
                                        <p:tgtEl>
                                          <p:spTgt spid="89"/>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49" presetClass="path" presetSubtype="0" accel="50000" decel="50000" fill="hold" grpId="0" nodeType="clickEffect">
                                  <p:stCondLst>
                                    <p:cond delay="0"/>
                                  </p:stCondLst>
                                  <p:childTnLst>
                                    <p:animMotion origin="layout" path="M -3.33333E-6 9.16242E-7 L -0.40833 0.34428 " pathEditMode="fixed" rAng="0" ptsTypes="AA">
                                      <p:cBhvr>
                                        <p:cTn id="200" dur="2000" fill="hold"/>
                                        <p:tgtEl>
                                          <p:spTgt spid="33"/>
                                        </p:tgtEl>
                                        <p:attrNameLst>
                                          <p:attrName>ppt_x</p:attrName>
                                          <p:attrName>ppt_y</p:attrName>
                                        </p:attrNameLst>
                                      </p:cBhvr>
                                      <p:rCtr x="-20417" y="17214"/>
                                    </p:animMotion>
                                  </p:childTnLst>
                                  <p:subTnLst>
                                    <p:set>
                                      <p:cBhvr override="childStyle">
                                        <p:cTn dur="1" fill="hold" display="0" masterRel="sameClick" afterEffect="1">
                                          <p:stCondLst>
                                            <p:cond evt="end" delay="0">
                                              <p:tn val="199"/>
                                            </p:cond>
                                          </p:stCondLst>
                                        </p:cTn>
                                        <p:tgtEl>
                                          <p:spTgt spid="33"/>
                                        </p:tgtEl>
                                        <p:attrNameLst>
                                          <p:attrName>style.visibility</p:attrName>
                                        </p:attrNameLst>
                                      </p:cBhvr>
                                      <p:to>
                                        <p:strVal val="hidden"/>
                                      </p:to>
                                    </p:set>
                                    <p:audio>
                                      <p:cMediaNode vol="100000">
                                        <p:cTn display="0" masterRel="sameClick">
                                          <p:stCondLst>
                                            <p:cond evt="begin" delay="0">
                                              <p:tn val="199"/>
                                            </p:cond>
                                          </p:stCondLst>
                                          <p:endCondLst>
                                            <p:cond evt="onStopAudio" delay="0">
                                              <p:tgtEl>
                                                <p:sldTgt/>
                                              </p:tgtEl>
                                            </p:cond>
                                          </p:endCondLst>
                                        </p:cTn>
                                        <p:tgtEl>
                                          <p:sndTgt r:embed="rId4" name="chimes.wav"/>
                                        </p:tgtEl>
                                      </p:cMediaNode>
                                    </p:audio>
                                  </p:subTnLst>
                                </p:cTn>
                              </p:par>
                            </p:childTnLst>
                          </p:cTn>
                        </p:par>
                        <p:par>
                          <p:cTn id="201" fill="hold">
                            <p:stCondLst>
                              <p:cond delay="2000"/>
                            </p:stCondLst>
                            <p:childTnLst>
                              <p:par>
                                <p:cTn id="202" presetID="1" presetClass="entr" presetSubtype="0" fill="hold" nodeType="afterEffect">
                                  <p:stCondLst>
                                    <p:cond delay="0"/>
                                  </p:stCondLst>
                                  <p:childTnLst>
                                    <p:set>
                                      <p:cBhvr>
                                        <p:cTn id="203" dur="1" fill="hold">
                                          <p:stCondLst>
                                            <p:cond delay="0"/>
                                          </p:stCondLst>
                                        </p:cTn>
                                        <p:tgtEl>
                                          <p:spTgt spid="92"/>
                                        </p:tgtEl>
                                        <p:attrNameLst>
                                          <p:attrName>style.visibility</p:attrName>
                                        </p:attrNameLst>
                                      </p:cBhvr>
                                      <p:to>
                                        <p:strVal val="visible"/>
                                      </p:to>
                                    </p:set>
                                  </p:childTnLst>
                                </p:cTn>
                              </p:par>
                            </p:childTnLst>
                          </p:cTn>
                        </p:par>
                      </p:childTnLst>
                    </p:cTn>
                  </p:par>
                  <p:par>
                    <p:cTn id="204" fill="hold">
                      <p:stCondLst>
                        <p:cond delay="indefinite"/>
                      </p:stCondLst>
                      <p:childTnLst>
                        <p:par>
                          <p:cTn id="205" fill="hold">
                            <p:stCondLst>
                              <p:cond delay="0"/>
                            </p:stCondLst>
                            <p:childTnLst>
                              <p:par>
                                <p:cTn id="206" presetID="49" presetClass="path" presetSubtype="0" accel="50000" decel="50000" fill="hold" grpId="0" nodeType="clickEffect">
                                  <p:stCondLst>
                                    <p:cond delay="0"/>
                                  </p:stCondLst>
                                  <p:childTnLst>
                                    <p:animMotion origin="layout" path="M 1.94444E-6 1.7677E-6 L -0.46129 0.34174 " pathEditMode="fixed" rAng="0" ptsTypes="AA">
                                      <p:cBhvr>
                                        <p:cTn id="207" dur="2000" fill="hold"/>
                                        <p:tgtEl>
                                          <p:spTgt spid="35"/>
                                        </p:tgtEl>
                                        <p:attrNameLst>
                                          <p:attrName>ppt_x</p:attrName>
                                          <p:attrName>ppt_y</p:attrName>
                                        </p:attrNameLst>
                                      </p:cBhvr>
                                      <p:rCtr x="-23073" y="17075"/>
                                    </p:animMotion>
                                  </p:childTnLst>
                                  <p:subTnLst>
                                    <p:set>
                                      <p:cBhvr override="childStyle">
                                        <p:cTn dur="1" fill="hold" display="0" masterRel="sameClick" afterEffect="1">
                                          <p:stCondLst>
                                            <p:cond evt="end" delay="0">
                                              <p:tn val="206"/>
                                            </p:cond>
                                          </p:stCondLst>
                                        </p:cTn>
                                        <p:tgtEl>
                                          <p:spTgt spid="35"/>
                                        </p:tgtEl>
                                        <p:attrNameLst>
                                          <p:attrName>style.visibility</p:attrName>
                                        </p:attrNameLst>
                                      </p:cBhvr>
                                      <p:to>
                                        <p:strVal val="hidden"/>
                                      </p:to>
                                    </p:set>
                                    <p:audio>
                                      <p:cMediaNode vol="100000">
                                        <p:cTn display="0" masterRel="sameClick">
                                          <p:stCondLst>
                                            <p:cond evt="begin" delay="0">
                                              <p:tn val="206"/>
                                            </p:cond>
                                          </p:stCondLst>
                                          <p:endCondLst>
                                            <p:cond evt="onStopAudio" delay="0">
                                              <p:tgtEl>
                                                <p:sldTgt/>
                                              </p:tgtEl>
                                            </p:cond>
                                          </p:endCondLst>
                                        </p:cTn>
                                        <p:tgtEl>
                                          <p:sndTgt r:embed="rId4" name="chimes.wav"/>
                                        </p:tgtEl>
                                      </p:cMediaNode>
                                    </p:audio>
                                  </p:subTnLst>
                                </p:cTn>
                              </p:par>
                            </p:childTnLst>
                          </p:cTn>
                        </p:par>
                        <p:par>
                          <p:cTn id="208" fill="hold">
                            <p:stCondLst>
                              <p:cond delay="2000"/>
                            </p:stCondLst>
                            <p:childTnLst>
                              <p:par>
                                <p:cTn id="209" presetID="1" presetClass="entr" presetSubtype="0" fill="hold" nodeType="afterEffect">
                                  <p:stCondLst>
                                    <p:cond delay="0"/>
                                  </p:stCondLst>
                                  <p:childTnLst>
                                    <p:set>
                                      <p:cBhvr>
                                        <p:cTn id="210" dur="1" fill="hold">
                                          <p:stCondLst>
                                            <p:cond delay="0"/>
                                          </p:stCondLst>
                                        </p:cTn>
                                        <p:tgtEl>
                                          <p:spTgt spid="94"/>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49" presetClass="path" presetSubtype="0" accel="50000" decel="50000" fill="hold" grpId="0" nodeType="clickEffect">
                                  <p:stCondLst>
                                    <p:cond delay="0"/>
                                  </p:stCondLst>
                                  <p:childTnLst>
                                    <p:animMotion origin="layout" path="M 5E-6 2.96296E-6 L -0.53646 0.46921 " pathEditMode="fixed" rAng="0" ptsTypes="AA">
                                      <p:cBhvr>
                                        <p:cTn id="214" dur="2000" fill="hold"/>
                                        <p:tgtEl>
                                          <p:spTgt spid="36"/>
                                        </p:tgtEl>
                                        <p:attrNameLst>
                                          <p:attrName>ppt_x</p:attrName>
                                          <p:attrName>ppt_y</p:attrName>
                                        </p:attrNameLst>
                                      </p:cBhvr>
                                      <p:rCtr x="-26823" y="23449"/>
                                    </p:animMotion>
                                  </p:childTnLst>
                                  <p:subTnLst>
                                    <p:set>
                                      <p:cBhvr override="childStyle">
                                        <p:cTn dur="1" fill="hold" display="0" masterRel="sameClick" afterEffect="1">
                                          <p:stCondLst>
                                            <p:cond evt="end" delay="0">
                                              <p:tn val="213"/>
                                            </p:cond>
                                          </p:stCondLst>
                                        </p:cTn>
                                        <p:tgtEl>
                                          <p:spTgt spid="36"/>
                                        </p:tgtEl>
                                        <p:attrNameLst>
                                          <p:attrName>style.visibility</p:attrName>
                                        </p:attrNameLst>
                                      </p:cBhvr>
                                      <p:to>
                                        <p:strVal val="hidden"/>
                                      </p:to>
                                    </p:set>
                                    <p:audio>
                                      <p:cMediaNode vol="100000">
                                        <p:cTn display="0" masterRel="sameClick">
                                          <p:stCondLst>
                                            <p:cond evt="begin" delay="0">
                                              <p:tn val="213"/>
                                            </p:cond>
                                          </p:stCondLst>
                                          <p:endCondLst>
                                            <p:cond evt="onStopAudio" delay="0">
                                              <p:tgtEl>
                                                <p:sldTgt/>
                                              </p:tgtEl>
                                            </p:cond>
                                          </p:endCondLst>
                                        </p:cTn>
                                        <p:tgtEl>
                                          <p:sndTgt r:embed="rId4" name="chimes.wav"/>
                                        </p:tgtEl>
                                      </p:cMediaNode>
                                    </p:audio>
                                  </p:subTnLst>
                                </p:cTn>
                              </p:par>
                            </p:childTnLst>
                          </p:cTn>
                        </p:par>
                        <p:par>
                          <p:cTn id="215" fill="hold">
                            <p:stCondLst>
                              <p:cond delay="2000"/>
                            </p:stCondLst>
                            <p:childTnLst>
                              <p:par>
                                <p:cTn id="216" presetID="1" presetClass="entr" presetSubtype="0" fill="hold" nodeType="afterEffect">
                                  <p:stCondLst>
                                    <p:cond delay="0"/>
                                  </p:stCondLst>
                                  <p:childTnLst>
                                    <p:set>
                                      <p:cBhvr>
                                        <p:cTn id="217" dur="1" fill="hold">
                                          <p:stCondLst>
                                            <p:cond delay="0"/>
                                          </p:stCondLst>
                                        </p:cTn>
                                        <p:tgtEl>
                                          <p:spTgt spid="95"/>
                                        </p:tgtEl>
                                        <p:attrNameLst>
                                          <p:attrName>style.visibility</p:attrName>
                                        </p:attrNameLst>
                                      </p:cBhvr>
                                      <p:to>
                                        <p:strVal val="visible"/>
                                      </p:to>
                                    </p:set>
                                  </p:childTnLst>
                                </p:cTn>
                              </p:par>
                            </p:childTnLst>
                          </p:cTn>
                        </p:par>
                      </p:childTnLst>
                    </p:cTn>
                  </p:par>
                  <p:par>
                    <p:cTn id="218" fill="hold">
                      <p:stCondLst>
                        <p:cond delay="indefinite"/>
                      </p:stCondLst>
                      <p:childTnLst>
                        <p:par>
                          <p:cTn id="219" fill="hold">
                            <p:stCondLst>
                              <p:cond delay="0"/>
                            </p:stCondLst>
                            <p:childTnLst>
                              <p:par>
                                <p:cTn id="220" presetID="1" presetClass="entr" presetSubtype="0" fill="hold" grpId="0" nodeType="clickEffect">
                                  <p:stCondLst>
                                    <p:cond delay="0"/>
                                  </p:stCondLst>
                                  <p:childTnLst>
                                    <p:set>
                                      <p:cBhvr>
                                        <p:cTn id="221" dur="1" fill="hold">
                                          <p:stCondLst>
                                            <p:cond delay="0"/>
                                          </p:stCondLst>
                                        </p:cTn>
                                        <p:tgtEl>
                                          <p:spTgt spid="101"/>
                                        </p:tgtEl>
                                        <p:attrNameLst>
                                          <p:attrName>style.visibility</p:attrName>
                                        </p:attrNameLst>
                                      </p:cBhvr>
                                      <p:to>
                                        <p:strVal val="visible"/>
                                      </p:to>
                                    </p:set>
                                  </p:childTnLst>
                                </p:cTn>
                              </p:par>
                            </p:childTnLst>
                          </p:cTn>
                        </p:par>
                      </p:childTnLst>
                    </p:cTn>
                  </p:par>
                  <p:par>
                    <p:cTn id="222" fill="hold">
                      <p:stCondLst>
                        <p:cond delay="indefinite"/>
                      </p:stCondLst>
                      <p:childTnLst>
                        <p:par>
                          <p:cTn id="223" fill="hold">
                            <p:stCondLst>
                              <p:cond delay="0"/>
                            </p:stCondLst>
                            <p:childTnLst>
                              <p:par>
                                <p:cTn id="224" presetID="1" presetClass="entr" presetSubtype="0" fill="hold" nodeType="clickEffect">
                                  <p:stCondLst>
                                    <p:cond delay="0"/>
                                  </p:stCondLst>
                                  <p:childTnLst>
                                    <p:set>
                                      <p:cBhvr>
                                        <p:cTn id="225" dur="1" fill="hold">
                                          <p:stCondLst>
                                            <p:cond delay="0"/>
                                          </p:stCondLst>
                                        </p:cTn>
                                        <p:tgtEl>
                                          <p:spTgt spid="102">
                                            <p:txEl>
                                              <p:pRg st="0" end="0"/>
                                            </p:txEl>
                                          </p:spTgt>
                                        </p:tgtEl>
                                        <p:attrNameLst>
                                          <p:attrName>style.visibility</p:attrName>
                                        </p:attrNameLst>
                                      </p:cBhvr>
                                      <p:to>
                                        <p:strVal val="visible"/>
                                      </p:to>
                                    </p:set>
                                  </p:childTnLst>
                                </p:cTn>
                              </p:par>
                            </p:childTnLst>
                          </p:cTn>
                        </p:par>
                      </p:childTnLst>
                    </p:cTn>
                  </p:par>
                  <p:par>
                    <p:cTn id="226" fill="hold">
                      <p:stCondLst>
                        <p:cond delay="indefinite"/>
                      </p:stCondLst>
                      <p:childTnLst>
                        <p:par>
                          <p:cTn id="227" fill="hold">
                            <p:stCondLst>
                              <p:cond delay="0"/>
                            </p:stCondLst>
                            <p:childTnLst>
                              <p:par>
                                <p:cTn id="228" presetID="1" presetClass="entr" presetSubtype="0" fill="hold" grpId="0" nodeType="clickEffect">
                                  <p:stCondLst>
                                    <p:cond delay="0"/>
                                  </p:stCondLst>
                                  <p:childTnLst>
                                    <p:set>
                                      <p:cBhvr>
                                        <p:cTn id="229" dur="1" fill="hold">
                                          <p:stCondLst>
                                            <p:cond delay="0"/>
                                          </p:stCondLst>
                                        </p:cTn>
                                        <p:tgtEl>
                                          <p:spTgt spid="103"/>
                                        </p:tgtEl>
                                        <p:attrNameLst>
                                          <p:attrName>style.visibility</p:attrName>
                                        </p:attrNameLst>
                                      </p:cBhvr>
                                      <p:to>
                                        <p:strVal val="visible"/>
                                      </p:to>
                                    </p:set>
                                  </p:childTnLst>
                                </p:cTn>
                              </p:par>
                            </p:childTnLst>
                          </p:cTn>
                        </p:par>
                      </p:childTnLst>
                    </p:cTn>
                  </p:par>
                  <p:par>
                    <p:cTn id="230" fill="hold">
                      <p:stCondLst>
                        <p:cond delay="indefinite"/>
                      </p:stCondLst>
                      <p:childTnLst>
                        <p:par>
                          <p:cTn id="231" fill="hold">
                            <p:stCondLst>
                              <p:cond delay="0"/>
                            </p:stCondLst>
                            <p:childTnLst>
                              <p:par>
                                <p:cTn id="232" presetID="1" presetClass="entr" presetSubtype="0" fill="hold" grpId="0" nodeType="clickEffect">
                                  <p:stCondLst>
                                    <p:cond delay="0"/>
                                  </p:stCondLst>
                                  <p:childTnLst>
                                    <p:set>
                                      <p:cBhvr>
                                        <p:cTn id="233" dur="1" fill="hold">
                                          <p:stCondLst>
                                            <p:cond delay="0"/>
                                          </p:stCondLst>
                                        </p:cTn>
                                        <p:tgtEl>
                                          <p:spTgt spid="104"/>
                                        </p:tgtEl>
                                        <p:attrNameLst>
                                          <p:attrName>style.visibility</p:attrName>
                                        </p:attrNameLst>
                                      </p:cBhvr>
                                      <p:to>
                                        <p:strVal val="visible"/>
                                      </p:to>
                                    </p:set>
                                  </p:childTnLst>
                                </p:cTn>
                              </p:par>
                            </p:childTnLst>
                          </p:cTn>
                        </p:par>
                      </p:childTnLst>
                    </p:cTn>
                  </p:par>
                  <p:par>
                    <p:cTn id="234" fill="hold">
                      <p:stCondLst>
                        <p:cond delay="indefinite"/>
                      </p:stCondLst>
                      <p:childTnLst>
                        <p:par>
                          <p:cTn id="235" fill="hold">
                            <p:stCondLst>
                              <p:cond delay="0"/>
                            </p:stCondLst>
                            <p:childTnLst>
                              <p:par>
                                <p:cTn id="236" presetID="1" presetClass="entr" presetSubtype="0" fill="hold" grpId="0" nodeType="clickEffect">
                                  <p:stCondLst>
                                    <p:cond delay="0"/>
                                  </p:stCondLst>
                                  <p:childTnLst>
                                    <p:set>
                                      <p:cBhvr>
                                        <p:cTn id="237" dur="1" fill="hold">
                                          <p:stCondLst>
                                            <p:cond delay="0"/>
                                          </p:stCondLst>
                                        </p:cTn>
                                        <p:tgtEl>
                                          <p:spTgt spid="105"/>
                                        </p:tgtEl>
                                        <p:attrNameLst>
                                          <p:attrName>style.visibility</p:attrName>
                                        </p:attrNameLst>
                                      </p:cBhvr>
                                      <p:to>
                                        <p:strVal val="visible"/>
                                      </p:to>
                                    </p:set>
                                  </p:childTnLst>
                                </p:cTn>
                              </p:par>
                            </p:childTnLst>
                          </p:cTn>
                        </p:par>
                      </p:childTnLst>
                    </p:cTn>
                  </p:par>
                  <p:par>
                    <p:cTn id="238" fill="hold">
                      <p:stCondLst>
                        <p:cond delay="indefinite"/>
                      </p:stCondLst>
                      <p:childTnLst>
                        <p:par>
                          <p:cTn id="239" fill="hold">
                            <p:stCondLst>
                              <p:cond delay="0"/>
                            </p:stCondLst>
                            <p:childTnLst>
                              <p:par>
                                <p:cTn id="240" presetID="1" presetClass="entr" presetSubtype="0" fill="hold" nodeType="clickEffect">
                                  <p:stCondLst>
                                    <p:cond delay="0"/>
                                  </p:stCondLst>
                                  <p:childTnLst>
                                    <p:set>
                                      <p:cBhvr>
                                        <p:cTn id="241"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242" fill="hold">
                      <p:stCondLst>
                        <p:cond delay="indefinite"/>
                      </p:stCondLst>
                      <p:childTnLst>
                        <p:par>
                          <p:cTn id="243" fill="hold">
                            <p:stCondLst>
                              <p:cond delay="0"/>
                            </p:stCondLst>
                            <p:childTnLst>
                              <p:par>
                                <p:cTn id="244" presetID="45" presetClass="entr" presetSubtype="0" fill="hold" grpId="0" nodeType="clickEffect">
                                  <p:stCondLst>
                                    <p:cond delay="0"/>
                                  </p:stCondLst>
                                  <p:childTnLst>
                                    <p:set>
                                      <p:cBhvr>
                                        <p:cTn id="245" dur="1" fill="hold">
                                          <p:stCondLst>
                                            <p:cond delay="0"/>
                                          </p:stCondLst>
                                        </p:cTn>
                                        <p:tgtEl>
                                          <p:spTgt spid="107"/>
                                        </p:tgtEl>
                                        <p:attrNameLst>
                                          <p:attrName>style.visibility</p:attrName>
                                        </p:attrNameLst>
                                      </p:cBhvr>
                                      <p:to>
                                        <p:strVal val="visible"/>
                                      </p:to>
                                    </p:set>
                                    <p:animEffect transition="in" filter="fade">
                                      <p:cBhvr>
                                        <p:cTn id="246" dur="2000"/>
                                        <p:tgtEl>
                                          <p:spTgt spid="107"/>
                                        </p:tgtEl>
                                      </p:cBhvr>
                                    </p:animEffect>
                                    <p:anim calcmode="lin" valueType="num">
                                      <p:cBhvr>
                                        <p:cTn id="247" dur="2000" fill="hold"/>
                                        <p:tgtEl>
                                          <p:spTgt spid="107"/>
                                        </p:tgtEl>
                                        <p:attrNameLst>
                                          <p:attrName>ppt_w</p:attrName>
                                        </p:attrNameLst>
                                      </p:cBhvr>
                                      <p:tavLst>
                                        <p:tav tm="0" fmla="#ppt_w*sin(2.5*pi*$)">
                                          <p:val>
                                            <p:fltVal val="0"/>
                                          </p:val>
                                        </p:tav>
                                        <p:tav tm="100000">
                                          <p:val>
                                            <p:fltVal val="1"/>
                                          </p:val>
                                        </p:tav>
                                      </p:tavLst>
                                    </p:anim>
                                    <p:anim calcmode="lin" valueType="num">
                                      <p:cBhvr>
                                        <p:cTn id="248" dur="2000" fill="hold"/>
                                        <p:tgtEl>
                                          <p:spTgt spid="10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44"/>
                                            </p:cond>
                                          </p:stCondLst>
                                          <p:endCondLst>
                                            <p:cond evt="onStopAudio" delay="0">
                                              <p:tgtEl>
                                                <p:sldTgt/>
                                              </p:tgtEl>
                                            </p:cond>
                                          </p:endCondLst>
                                        </p:cTn>
                                        <p:tgtEl>
                                          <p:sndTgt r:embed="rId4" name="chimes.wav"/>
                                        </p:tgtEl>
                                      </p:cMediaNode>
                                    </p:audio>
                                  </p:subTnLst>
                                </p:cTn>
                              </p:par>
                              <p:par>
                                <p:cTn id="249" presetID="1" presetClass="entr" presetSubtype="0" fill="hold" grpId="0" nodeType="withEffect">
                                  <p:stCondLst>
                                    <p:cond delay="0"/>
                                  </p:stCondLst>
                                  <p:childTnLst>
                                    <p:set>
                                      <p:cBhvr>
                                        <p:cTn id="250" dur="1" fill="hold">
                                          <p:stCondLst>
                                            <p:cond delay="0"/>
                                          </p:stCondLst>
                                        </p:cTn>
                                        <p:tgtEl>
                                          <p:spTgt spid="108"/>
                                        </p:tgtEl>
                                        <p:attrNameLst>
                                          <p:attrName>style.visibility</p:attrName>
                                        </p:attrNameLst>
                                      </p:cBhvr>
                                      <p:to>
                                        <p:strVal val="visible"/>
                                      </p:to>
                                    </p:set>
                                  </p:childTnLst>
                                </p:cTn>
                              </p:par>
                            </p:childTnLst>
                          </p:cTn>
                        </p:par>
                      </p:childTnLst>
                    </p:cTn>
                  </p:par>
                  <p:par>
                    <p:cTn id="251" fill="hold">
                      <p:stCondLst>
                        <p:cond delay="indefinite"/>
                      </p:stCondLst>
                      <p:childTnLst>
                        <p:par>
                          <p:cTn id="252" fill="hold">
                            <p:stCondLst>
                              <p:cond delay="0"/>
                            </p:stCondLst>
                            <p:childTnLst>
                              <p:par>
                                <p:cTn id="253" presetID="1" presetClass="entr" presetSubtype="0" fill="hold" grpId="0" nodeType="clickEffect">
                                  <p:stCondLst>
                                    <p:cond delay="0"/>
                                  </p:stCondLst>
                                  <p:childTnLst>
                                    <p:set>
                                      <p:cBhvr>
                                        <p:cTn id="254" dur="1" fill="hold">
                                          <p:stCondLst>
                                            <p:cond delay="0"/>
                                          </p:stCondLst>
                                        </p:cTn>
                                        <p:tgtEl>
                                          <p:spTgt spid="112"/>
                                        </p:tgtEl>
                                        <p:attrNameLst>
                                          <p:attrName>style.visibility</p:attrName>
                                        </p:attrNameLst>
                                      </p:cBhvr>
                                      <p:to>
                                        <p:strVal val="visible"/>
                                      </p:to>
                                    </p:set>
                                  </p:childTnLst>
                                </p:cTn>
                              </p:par>
                              <p:par>
                                <p:cTn id="255" presetID="1" presetClass="entr" presetSubtype="0" fill="hold" nodeType="withEffect">
                                  <p:stCondLst>
                                    <p:cond delay="0"/>
                                  </p:stCondLst>
                                  <p:childTnLst>
                                    <p:set>
                                      <p:cBhvr>
                                        <p:cTn id="256" dur="1" fill="hold">
                                          <p:stCondLst>
                                            <p:cond delay="0"/>
                                          </p:stCondLst>
                                        </p:cTn>
                                        <p:tgtEl>
                                          <p:spTgt spid="91"/>
                                        </p:tgtEl>
                                        <p:attrNameLst>
                                          <p:attrName>style.visibility</p:attrName>
                                        </p:attrNameLst>
                                      </p:cBhvr>
                                      <p:to>
                                        <p:strVal val="visible"/>
                                      </p:to>
                                    </p:set>
                                  </p:childTnLst>
                                </p:cTn>
                              </p:par>
                            </p:childTnLst>
                          </p:cTn>
                        </p:par>
                        <p:par>
                          <p:cTn id="257" fill="hold">
                            <p:stCondLst>
                              <p:cond delay="0"/>
                            </p:stCondLst>
                            <p:childTnLst>
                              <p:par>
                                <p:cTn id="258" presetID="35" presetClass="emph" presetSubtype="0" repeatCount="10000" fill="hold" nodeType="afterEffect">
                                  <p:stCondLst>
                                    <p:cond delay="0"/>
                                  </p:stCondLst>
                                  <p:childTnLst>
                                    <p:anim calcmode="discrete" valueType="str">
                                      <p:cBhvr>
                                        <p:cTn id="259" dur="500" fill="hold"/>
                                        <p:tgtEl>
                                          <p:spTgt spid="91"/>
                                        </p:tgtEl>
                                        <p:attrNameLst>
                                          <p:attrName>style.visibility</p:attrName>
                                        </p:attrNameLst>
                                      </p:cBhvr>
                                      <p:tavLst>
                                        <p:tav tm="0">
                                          <p:val>
                                            <p:strVal val="hidden"/>
                                          </p:val>
                                        </p:tav>
                                        <p:tav tm="50000">
                                          <p:val>
                                            <p:strVal val="visible"/>
                                          </p:val>
                                        </p:tav>
                                      </p:tavLst>
                                    </p:anim>
                                  </p:childTnLst>
                                </p:cTn>
                              </p:par>
                            </p:childTnLst>
                          </p:cTn>
                        </p:par>
                      </p:childTnLst>
                    </p:cTn>
                  </p:par>
                  <p:par>
                    <p:cTn id="260" fill="hold">
                      <p:stCondLst>
                        <p:cond delay="indefinite"/>
                      </p:stCondLst>
                      <p:childTnLst>
                        <p:par>
                          <p:cTn id="261" fill="hold">
                            <p:stCondLst>
                              <p:cond delay="0"/>
                            </p:stCondLst>
                            <p:childTnLst>
                              <p:par>
                                <p:cTn id="262" presetID="1" presetClass="entr" presetSubtype="0" fill="hold" grpId="0" nodeType="clickEffect">
                                  <p:stCondLst>
                                    <p:cond delay="0"/>
                                  </p:stCondLst>
                                  <p:childTnLst>
                                    <p:set>
                                      <p:cBhvr>
                                        <p:cTn id="263" dur="1" fill="hold">
                                          <p:stCondLst>
                                            <p:cond delay="0"/>
                                          </p:stCondLst>
                                        </p:cTn>
                                        <p:tgtEl>
                                          <p:spTgt spid="119"/>
                                        </p:tgtEl>
                                        <p:attrNameLst>
                                          <p:attrName>style.visibility</p:attrName>
                                        </p:attrNameLst>
                                      </p:cBhvr>
                                      <p:to>
                                        <p:strVal val="visible"/>
                                      </p:to>
                                    </p:set>
                                  </p:childTnLst>
                                </p:cTn>
                              </p:par>
                            </p:childTnLst>
                          </p:cTn>
                        </p:par>
                      </p:childTnLst>
                    </p:cTn>
                  </p:par>
                  <p:par>
                    <p:cTn id="264" fill="hold">
                      <p:stCondLst>
                        <p:cond delay="indefinite"/>
                      </p:stCondLst>
                      <p:childTnLst>
                        <p:par>
                          <p:cTn id="265" fill="hold">
                            <p:stCondLst>
                              <p:cond delay="0"/>
                            </p:stCondLst>
                            <p:childTnLst>
                              <p:par>
                                <p:cTn id="266" presetID="1" presetClass="entr" presetSubtype="0" fill="hold" grpId="0" nodeType="clickEffect">
                                  <p:stCondLst>
                                    <p:cond delay="0"/>
                                  </p:stCondLst>
                                  <p:childTnLst>
                                    <p:set>
                                      <p:cBhvr>
                                        <p:cTn id="267" dur="1" fill="hold">
                                          <p:stCondLst>
                                            <p:cond delay="0"/>
                                          </p:stCondLst>
                                        </p:cTn>
                                        <p:tgtEl>
                                          <p:spTgt spid="120"/>
                                        </p:tgtEl>
                                        <p:attrNameLst>
                                          <p:attrName>style.visibility</p:attrName>
                                        </p:attrNameLst>
                                      </p:cBhvr>
                                      <p:to>
                                        <p:strVal val="visible"/>
                                      </p:to>
                                    </p:set>
                                  </p:childTnLst>
                                </p:cTn>
                              </p:par>
                            </p:childTnLst>
                          </p:cTn>
                        </p:par>
                      </p:childTnLst>
                    </p:cTn>
                  </p:par>
                  <p:par>
                    <p:cTn id="268" fill="hold">
                      <p:stCondLst>
                        <p:cond delay="indefinite"/>
                      </p:stCondLst>
                      <p:childTnLst>
                        <p:par>
                          <p:cTn id="269" fill="hold">
                            <p:stCondLst>
                              <p:cond delay="0"/>
                            </p:stCondLst>
                            <p:childTnLst>
                              <p:par>
                                <p:cTn id="270" presetID="1" presetClass="entr" presetSubtype="0" fill="hold" grpId="0" nodeType="clickEffect">
                                  <p:stCondLst>
                                    <p:cond delay="0"/>
                                  </p:stCondLst>
                                  <p:childTnLst>
                                    <p:set>
                                      <p:cBhvr>
                                        <p:cTn id="271" dur="1" fill="hold">
                                          <p:stCondLst>
                                            <p:cond delay="0"/>
                                          </p:stCondLst>
                                        </p:cTn>
                                        <p:tgtEl>
                                          <p:spTgt spid="121"/>
                                        </p:tgtEl>
                                        <p:attrNameLst>
                                          <p:attrName>style.visibility</p:attrName>
                                        </p:attrNameLst>
                                      </p:cBhvr>
                                      <p:to>
                                        <p:strVal val="visible"/>
                                      </p:to>
                                    </p:set>
                                  </p:childTnLst>
                                </p:cTn>
                              </p:par>
                            </p:childTnLst>
                          </p:cTn>
                        </p:par>
                      </p:childTnLst>
                    </p:cTn>
                  </p:par>
                  <p:par>
                    <p:cTn id="272" fill="hold">
                      <p:stCondLst>
                        <p:cond delay="indefinite"/>
                      </p:stCondLst>
                      <p:childTnLst>
                        <p:par>
                          <p:cTn id="273" fill="hold">
                            <p:stCondLst>
                              <p:cond delay="0"/>
                            </p:stCondLst>
                            <p:childTnLst>
                              <p:par>
                                <p:cTn id="274" presetID="1" presetClass="entr" presetSubtype="0" fill="hold" grpId="0" nodeType="clickEffect">
                                  <p:stCondLst>
                                    <p:cond delay="0"/>
                                  </p:stCondLst>
                                  <p:childTnLst>
                                    <p:set>
                                      <p:cBhvr>
                                        <p:cTn id="275" dur="1" fill="hold">
                                          <p:stCondLst>
                                            <p:cond delay="0"/>
                                          </p:stCondLst>
                                        </p:cTn>
                                        <p:tgtEl>
                                          <p:spTgt spid="122"/>
                                        </p:tgtEl>
                                        <p:attrNameLst>
                                          <p:attrName>style.visibility</p:attrName>
                                        </p:attrNameLst>
                                      </p:cBhvr>
                                      <p:to>
                                        <p:strVal val="visible"/>
                                      </p:to>
                                    </p:set>
                                  </p:childTnLst>
                                </p:cTn>
                              </p:par>
                            </p:childTnLst>
                          </p:cTn>
                        </p:par>
                      </p:childTnLst>
                    </p:cTn>
                  </p:par>
                  <p:par>
                    <p:cTn id="276" fill="hold">
                      <p:stCondLst>
                        <p:cond delay="indefinite"/>
                      </p:stCondLst>
                      <p:childTnLst>
                        <p:par>
                          <p:cTn id="277" fill="hold">
                            <p:stCondLst>
                              <p:cond delay="0"/>
                            </p:stCondLst>
                            <p:childTnLst>
                              <p:par>
                                <p:cTn id="278" presetID="1" presetClass="entr" presetSubtype="0" fill="hold" grpId="0" nodeType="clickEffect">
                                  <p:stCondLst>
                                    <p:cond delay="0"/>
                                  </p:stCondLst>
                                  <p:childTnLst>
                                    <p:set>
                                      <p:cBhvr>
                                        <p:cTn id="279" dur="1" fill="hold">
                                          <p:stCondLst>
                                            <p:cond delay="0"/>
                                          </p:stCondLst>
                                        </p:cTn>
                                        <p:tgtEl>
                                          <p:spTgt spid="123"/>
                                        </p:tgtEl>
                                        <p:attrNameLst>
                                          <p:attrName>style.visibility</p:attrName>
                                        </p:attrNameLst>
                                      </p:cBhvr>
                                      <p:to>
                                        <p:strVal val="visible"/>
                                      </p:to>
                                    </p:set>
                                  </p:childTnLst>
                                </p:cTn>
                              </p:par>
                            </p:childTnLst>
                          </p:cTn>
                        </p:par>
                      </p:childTnLst>
                    </p:cTn>
                  </p:par>
                  <p:par>
                    <p:cTn id="280" fill="hold">
                      <p:stCondLst>
                        <p:cond delay="indefinite"/>
                      </p:stCondLst>
                      <p:childTnLst>
                        <p:par>
                          <p:cTn id="281" fill="hold">
                            <p:stCondLst>
                              <p:cond delay="0"/>
                            </p:stCondLst>
                            <p:childTnLst>
                              <p:par>
                                <p:cTn id="282" presetID="1" presetClass="entr" presetSubtype="0" fill="hold" grpId="0" nodeType="clickEffect">
                                  <p:stCondLst>
                                    <p:cond delay="0"/>
                                  </p:stCondLst>
                                  <p:childTnLst>
                                    <p:set>
                                      <p:cBhvr>
                                        <p:cTn id="283" dur="1" fill="hold">
                                          <p:stCondLst>
                                            <p:cond delay="0"/>
                                          </p:stCondLst>
                                        </p:cTn>
                                        <p:tgtEl>
                                          <p:spTgt spid="124"/>
                                        </p:tgtEl>
                                        <p:attrNameLst>
                                          <p:attrName>style.visibility</p:attrName>
                                        </p:attrNameLst>
                                      </p:cBhvr>
                                      <p:to>
                                        <p:strVal val="visible"/>
                                      </p:to>
                                    </p:set>
                                  </p:childTnLst>
                                </p:cTn>
                              </p:par>
                            </p:childTnLst>
                          </p:cTn>
                        </p:par>
                      </p:childTnLst>
                    </p:cTn>
                  </p:par>
                  <p:par>
                    <p:cTn id="284" fill="hold">
                      <p:stCondLst>
                        <p:cond delay="indefinite"/>
                      </p:stCondLst>
                      <p:childTnLst>
                        <p:par>
                          <p:cTn id="285" fill="hold">
                            <p:stCondLst>
                              <p:cond delay="0"/>
                            </p:stCondLst>
                            <p:childTnLst>
                              <p:par>
                                <p:cTn id="286" presetID="1" presetClass="entr" presetSubtype="0" fill="hold" grpId="0" nodeType="clickEffect">
                                  <p:stCondLst>
                                    <p:cond delay="0"/>
                                  </p:stCondLst>
                                  <p:childTnLst>
                                    <p:set>
                                      <p:cBhvr>
                                        <p:cTn id="287" dur="1" fill="hold">
                                          <p:stCondLst>
                                            <p:cond delay="0"/>
                                          </p:stCondLst>
                                        </p:cTn>
                                        <p:tgtEl>
                                          <p:spTgt spid="111"/>
                                        </p:tgtEl>
                                        <p:attrNameLst>
                                          <p:attrName>style.visibility</p:attrName>
                                        </p:attrNameLst>
                                      </p:cBhvr>
                                      <p:to>
                                        <p:strVal val="visible"/>
                                      </p:to>
                                    </p:set>
                                  </p:childTnLst>
                                </p:cTn>
                              </p:par>
                            </p:childTnLst>
                          </p:cTn>
                        </p:par>
                      </p:childTnLst>
                    </p:cTn>
                  </p:par>
                  <p:par>
                    <p:cTn id="288" fill="hold">
                      <p:stCondLst>
                        <p:cond delay="indefinite"/>
                      </p:stCondLst>
                      <p:childTnLst>
                        <p:par>
                          <p:cTn id="289" fill="hold">
                            <p:stCondLst>
                              <p:cond delay="0"/>
                            </p:stCondLst>
                            <p:childTnLst>
                              <p:par>
                                <p:cTn id="290" presetID="1" presetClass="entr" presetSubtype="0" fill="hold" grpId="0" nodeType="clickEffect">
                                  <p:stCondLst>
                                    <p:cond delay="0"/>
                                  </p:stCondLst>
                                  <p:childTnLst>
                                    <p:set>
                                      <p:cBhvr>
                                        <p:cTn id="291" dur="1" fill="hold">
                                          <p:stCondLst>
                                            <p:cond delay="0"/>
                                          </p:stCondLst>
                                        </p:cTn>
                                        <p:tgtEl>
                                          <p:spTgt spid="113"/>
                                        </p:tgtEl>
                                        <p:attrNameLst>
                                          <p:attrName>style.visibility</p:attrName>
                                        </p:attrNameLst>
                                      </p:cBhvr>
                                      <p:to>
                                        <p:strVal val="visible"/>
                                      </p:to>
                                    </p:set>
                                  </p:childTnLst>
                                </p:cTn>
                              </p:par>
                            </p:childTnLst>
                          </p:cTn>
                        </p:par>
                      </p:childTnLst>
                    </p:cTn>
                  </p:par>
                  <p:par>
                    <p:cTn id="292" fill="hold">
                      <p:stCondLst>
                        <p:cond delay="indefinite"/>
                      </p:stCondLst>
                      <p:childTnLst>
                        <p:par>
                          <p:cTn id="293" fill="hold">
                            <p:stCondLst>
                              <p:cond delay="0"/>
                            </p:stCondLst>
                            <p:childTnLst>
                              <p:par>
                                <p:cTn id="294" presetID="1" presetClass="entr" presetSubtype="0" fill="hold" grpId="0" nodeType="clickEffect">
                                  <p:stCondLst>
                                    <p:cond delay="0"/>
                                  </p:stCondLst>
                                  <p:childTnLst>
                                    <p:set>
                                      <p:cBhvr>
                                        <p:cTn id="295" dur="1" fill="hold">
                                          <p:stCondLst>
                                            <p:cond delay="0"/>
                                          </p:stCondLst>
                                        </p:cTn>
                                        <p:tgtEl>
                                          <p:spTgt spid="114"/>
                                        </p:tgtEl>
                                        <p:attrNameLst>
                                          <p:attrName>style.visibility</p:attrName>
                                        </p:attrNameLst>
                                      </p:cBhvr>
                                      <p:to>
                                        <p:strVal val="visible"/>
                                      </p:to>
                                    </p:set>
                                  </p:childTnLst>
                                </p:cTn>
                              </p:par>
                            </p:childTnLst>
                          </p:cTn>
                        </p:par>
                      </p:childTnLst>
                    </p:cTn>
                  </p:par>
                  <p:par>
                    <p:cTn id="296" fill="hold">
                      <p:stCondLst>
                        <p:cond delay="indefinite"/>
                      </p:stCondLst>
                      <p:childTnLst>
                        <p:par>
                          <p:cTn id="297" fill="hold">
                            <p:stCondLst>
                              <p:cond delay="0"/>
                            </p:stCondLst>
                            <p:childTnLst>
                              <p:par>
                                <p:cTn id="298" presetID="1" presetClass="entr" presetSubtype="0" fill="hold" grpId="0" nodeType="clickEffect">
                                  <p:stCondLst>
                                    <p:cond delay="0"/>
                                  </p:stCondLst>
                                  <p:childTnLst>
                                    <p:set>
                                      <p:cBhvr>
                                        <p:cTn id="299" dur="1" fill="hold">
                                          <p:stCondLst>
                                            <p:cond delay="0"/>
                                          </p:stCondLst>
                                        </p:cTn>
                                        <p:tgtEl>
                                          <p:spTgt spid="115"/>
                                        </p:tgtEl>
                                        <p:attrNameLst>
                                          <p:attrName>style.visibility</p:attrName>
                                        </p:attrNameLst>
                                      </p:cBhvr>
                                      <p:to>
                                        <p:strVal val="visible"/>
                                      </p:to>
                                    </p:set>
                                  </p:childTnLst>
                                </p:cTn>
                              </p:par>
                            </p:childTnLst>
                          </p:cTn>
                        </p:par>
                      </p:childTnLst>
                    </p:cTn>
                  </p:par>
                  <p:par>
                    <p:cTn id="300" fill="hold">
                      <p:stCondLst>
                        <p:cond delay="indefinite"/>
                      </p:stCondLst>
                      <p:childTnLst>
                        <p:par>
                          <p:cTn id="301" fill="hold">
                            <p:stCondLst>
                              <p:cond delay="0"/>
                            </p:stCondLst>
                            <p:childTnLst>
                              <p:par>
                                <p:cTn id="302" presetID="1" presetClass="entr" presetSubtype="0" fill="hold" grpId="0" nodeType="clickEffect">
                                  <p:stCondLst>
                                    <p:cond delay="0"/>
                                  </p:stCondLst>
                                  <p:childTnLst>
                                    <p:set>
                                      <p:cBhvr>
                                        <p:cTn id="303" dur="1" fill="hold">
                                          <p:stCondLst>
                                            <p:cond delay="0"/>
                                          </p:stCondLst>
                                        </p:cTn>
                                        <p:tgtEl>
                                          <p:spTgt spid="116"/>
                                        </p:tgtEl>
                                        <p:attrNameLst>
                                          <p:attrName>style.visibility</p:attrName>
                                        </p:attrNameLst>
                                      </p:cBhvr>
                                      <p:to>
                                        <p:strVal val="visible"/>
                                      </p:to>
                                    </p:set>
                                  </p:childTnLst>
                                </p:cTn>
                              </p:par>
                            </p:childTnLst>
                          </p:cTn>
                        </p:par>
                      </p:childTnLst>
                    </p:cTn>
                  </p:par>
                  <p:par>
                    <p:cTn id="304" fill="hold">
                      <p:stCondLst>
                        <p:cond delay="indefinite"/>
                      </p:stCondLst>
                      <p:childTnLst>
                        <p:par>
                          <p:cTn id="305" fill="hold">
                            <p:stCondLst>
                              <p:cond delay="0"/>
                            </p:stCondLst>
                            <p:childTnLst>
                              <p:par>
                                <p:cTn id="306" presetID="1" presetClass="entr" presetSubtype="0" fill="hold" grpId="0" nodeType="clickEffect">
                                  <p:stCondLst>
                                    <p:cond delay="0"/>
                                  </p:stCondLst>
                                  <p:childTnLst>
                                    <p:set>
                                      <p:cBhvr>
                                        <p:cTn id="307" dur="1" fill="hold">
                                          <p:stCondLst>
                                            <p:cond delay="0"/>
                                          </p:stCondLst>
                                        </p:cTn>
                                        <p:tgtEl>
                                          <p:spTgt spid="117"/>
                                        </p:tgtEl>
                                        <p:attrNameLst>
                                          <p:attrName>style.visibility</p:attrName>
                                        </p:attrNameLst>
                                      </p:cBhvr>
                                      <p:to>
                                        <p:strVal val="visible"/>
                                      </p:to>
                                    </p:set>
                                  </p:childTnLst>
                                </p:cTn>
                              </p:par>
                            </p:childTnLst>
                          </p:cTn>
                        </p:par>
                      </p:childTnLst>
                    </p:cTn>
                  </p:par>
                  <p:par>
                    <p:cTn id="308" fill="hold">
                      <p:stCondLst>
                        <p:cond delay="indefinite"/>
                      </p:stCondLst>
                      <p:childTnLst>
                        <p:par>
                          <p:cTn id="309" fill="hold">
                            <p:stCondLst>
                              <p:cond delay="0"/>
                            </p:stCondLst>
                            <p:childTnLst>
                              <p:par>
                                <p:cTn id="310" presetID="45" presetClass="entr" presetSubtype="0" fill="hold" grpId="0" nodeType="clickEffect">
                                  <p:stCondLst>
                                    <p:cond delay="0"/>
                                  </p:stCondLst>
                                  <p:childTnLst>
                                    <p:set>
                                      <p:cBhvr>
                                        <p:cTn id="311" dur="1" fill="hold">
                                          <p:stCondLst>
                                            <p:cond delay="0"/>
                                          </p:stCondLst>
                                        </p:cTn>
                                        <p:tgtEl>
                                          <p:spTgt spid="118"/>
                                        </p:tgtEl>
                                        <p:attrNameLst>
                                          <p:attrName>style.visibility</p:attrName>
                                        </p:attrNameLst>
                                      </p:cBhvr>
                                      <p:to>
                                        <p:strVal val="visible"/>
                                      </p:to>
                                    </p:set>
                                    <p:animEffect transition="in" filter="fade">
                                      <p:cBhvr>
                                        <p:cTn id="312" dur="2000"/>
                                        <p:tgtEl>
                                          <p:spTgt spid="118"/>
                                        </p:tgtEl>
                                      </p:cBhvr>
                                    </p:animEffect>
                                    <p:anim calcmode="lin" valueType="num">
                                      <p:cBhvr>
                                        <p:cTn id="313" dur="2000" fill="hold"/>
                                        <p:tgtEl>
                                          <p:spTgt spid="118"/>
                                        </p:tgtEl>
                                        <p:attrNameLst>
                                          <p:attrName>ppt_w</p:attrName>
                                        </p:attrNameLst>
                                      </p:cBhvr>
                                      <p:tavLst>
                                        <p:tav tm="0" fmla="#ppt_w*sin(2.5*pi*$)">
                                          <p:val>
                                            <p:fltVal val="0"/>
                                          </p:val>
                                        </p:tav>
                                        <p:tav tm="100000">
                                          <p:val>
                                            <p:fltVal val="1"/>
                                          </p:val>
                                        </p:tav>
                                      </p:tavLst>
                                    </p:anim>
                                    <p:anim calcmode="lin" valueType="num">
                                      <p:cBhvr>
                                        <p:cTn id="314" dur="2000" fill="hold"/>
                                        <p:tgtEl>
                                          <p:spTgt spid="118"/>
                                        </p:tgtEl>
                                        <p:attrNameLst>
                                          <p:attrName>ppt_h</p:attrName>
                                        </p:attrNameLst>
                                      </p:cBhvr>
                                      <p:tavLst>
                                        <p:tav tm="0">
                                          <p:val>
                                            <p:strVal val="#ppt_h"/>
                                          </p:val>
                                        </p:tav>
                                        <p:tav tm="100000">
                                          <p:val>
                                            <p:strVal val="#ppt_h"/>
                                          </p:val>
                                        </p:tav>
                                      </p:tavLst>
                                    </p:anim>
                                  </p:childTnLst>
                                  <p:subTnLst>
                                    <p:audio>
                                      <p:cMediaNode vol="98000">
                                        <p:cTn display="0" masterRel="sameClick">
                                          <p:stCondLst>
                                            <p:cond evt="begin" delay="0">
                                              <p:tn val="310"/>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5" grpId="0"/>
      <p:bldP spid="36" grpId="0"/>
      <p:bldP spid="37" grpId="0"/>
      <p:bldP spid="101" grpId="0"/>
      <p:bldP spid="103" grpId="0"/>
      <p:bldP spid="104" grpId="0"/>
      <p:bldP spid="105" grpId="0"/>
      <p:bldP spid="107" grpId="0"/>
      <p:bldP spid="108" grpId="0"/>
      <p:bldP spid="112" grpId="0"/>
      <p:bldP spid="111" grpId="0"/>
      <p:bldP spid="113" grpId="0"/>
      <p:bldP spid="114" grpId="0"/>
      <p:bldP spid="115" grpId="0"/>
      <p:bldP spid="116" grpId="0"/>
      <p:bldP spid="117" grpId="0"/>
      <p:bldP spid="118" grpId="0"/>
      <p:bldP spid="119" grpId="0"/>
      <p:bldP spid="120" grpId="0"/>
      <p:bldP spid="121" grpId="0"/>
      <p:bldP spid="122" grpId="0"/>
      <p:bldP spid="123" grpId="0"/>
      <p:bldP spid="1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2" name="Title 1"/>
              <p:cNvSpPr>
                <a:spLocks noGrp="1"/>
              </p:cNvSpPr>
              <p:nvPr>
                <p:ph type="ctrTitle"/>
              </p:nvPr>
            </p:nvSpPr>
            <p:spPr>
              <a:xfrm>
                <a:off x="76200" y="152400"/>
                <a:ext cx="8942832" cy="4876800"/>
              </a:xfrm>
              <a:solidFill>
                <a:schemeClr val="accent3">
                  <a:lumMod val="60000"/>
                  <a:lumOff val="40000"/>
                </a:schemeClr>
              </a:solidFill>
              <a:ln w="38100">
                <a:solidFill>
                  <a:srgbClr val="0070C0"/>
                </a:solidFill>
              </a:ln>
            </p:spPr>
            <p:txBody>
              <a:bodyPr lIns="274320" anchor="t" anchorCtr="0">
                <a:normAutofit/>
              </a:bodyPr>
              <a:lstStyle/>
              <a:p>
                <a:pPr algn="l"/>
                <a:r>
                  <a:rPr lang="bn-IN" sz="4800" dirty="0" smtClean="0">
                    <a:latin typeface="NikoshBAN" pitchFamily="2" charset="0"/>
                    <a:cs typeface="NikoshBAN" pitchFamily="2" charset="0"/>
                  </a:rPr>
                  <a:t>ধরি,অনুমিত গড়</a:t>
                </a:r>
                <a:r>
                  <a:rPr lang="bn-IN" sz="4800" dirty="0">
                    <a:latin typeface="NikoshBAN" pitchFamily="2" charset="0"/>
                    <a:cs typeface="NikoshBAN" pitchFamily="2" charset="0"/>
                  </a:rPr>
                  <a:t/>
                </a:r>
                <a:r>
                  <a:rPr lang="bn-IN" b="1" dirty="0" smtClean="0">
                    <a:solidFill>
                      <a:srgbClr val="7030A0"/>
                    </a:solidFill>
                    <a:latin typeface="NikoshBAN" pitchFamily="2" charset="0"/>
                    <a:cs typeface="NikoshBAN" pitchFamily="2" charset="0"/>
                  </a:rPr>
                  <a:t>৬৫-৬৯</a:t>
                </a:r>
                <a:r>
                  <a:rPr lang="en-US" b="1" dirty="0" smtClean="0">
                    <a:solidFill>
                      <a:srgbClr val="7030A0"/>
                    </a:solidFill>
                    <a:latin typeface="NikoshBAN" pitchFamily="2" charset="0"/>
                    <a:cs typeface="NikoshBAN" pitchFamily="2" charset="0"/>
                  </a:rPr>
                  <a:t/>
                </a:r>
                <a:r>
                  <a:rPr lang="bn-IN" sz="4800" dirty="0" smtClean="0">
                    <a:latin typeface="NikoshBAN" pitchFamily="2" charset="0"/>
                    <a:cs typeface="NikoshBAN" pitchFamily="2" charset="0"/>
                  </a:rPr>
                  <a:t>শ্রেণিতে আছে।</a:t>
                </a:r>
                <a:r>
                  <a:rPr lang="en-US" sz="4800" dirty="0" smtClean="0">
                    <a:latin typeface="NikoshBAN" pitchFamily="2" charset="0"/>
                    <a:cs typeface="NikoshBAN" pitchFamily="2" charset="0"/>
                  </a:rPr>
                  <a:t/>
                </a:r>
                <a:r>
                  <a:rPr lang="bn-IN" sz="4800" dirty="0" smtClean="0">
                    <a:latin typeface="NikoshBAN" pitchFamily="2" charset="0"/>
                    <a:cs typeface="NikoshBAN" pitchFamily="2" charset="0"/>
                  </a:rPr>
                  <a:t/>
                </a:r>
                <a:br>
                  <a:rPr lang="bn-IN" sz="4800" dirty="0" smtClean="0">
                    <a:latin typeface="NikoshBAN" pitchFamily="2" charset="0"/>
                    <a:cs typeface="NikoshBAN" pitchFamily="2" charset="0"/>
                  </a:rPr>
                </a:br>
                <a:r>
                  <a:rPr lang="bn-IN" sz="4800" dirty="0" smtClean="0">
                    <a:latin typeface="NikoshBAN" pitchFamily="2" charset="0"/>
                    <a:cs typeface="NikoshBAN" pitchFamily="2" charset="0"/>
                  </a:rPr>
                  <a:t>এই শ্রেণির মধ্যমান</a:t>
                </a:r>
                <a:r>
                  <a:rPr lang="en-US" sz="4800" dirty="0" smtClean="0">
                    <a:latin typeface="NikoshBAN" pitchFamily="2" charset="0"/>
                    <a:cs typeface="NikoshBAN" pitchFamily="2" charset="0"/>
                  </a:rPr>
                  <a:t/>
                </a:r>
                <a:r>
                  <a:rPr lang="bn-IN" b="1" dirty="0" smtClean="0">
                    <a:solidFill>
                      <a:srgbClr val="7030A0"/>
                    </a:solidFill>
                    <a:latin typeface="NikoshBAN" pitchFamily="2" charset="0"/>
                    <a:cs typeface="NikoshBAN" pitchFamily="2" charset="0"/>
                  </a:rPr>
                  <a:t>৬৭</a:t>
                </a:r>
                <a14:m>
                  <m:oMath xmlns:m="http://schemas.openxmlformats.org/officeDocument/2006/math">
                    <m:r>
                      <a:rPr lang="en-US" sz="4800" b="1" i="0" smtClean="0">
                        <a:solidFill>
                          <a:srgbClr val="7030A0"/>
                        </a:solidFill>
                        <a:latin typeface="Cambria Math"/>
                        <a:ea typeface="Cambria Math"/>
                        <a:cs typeface="SutonnyMJ" pitchFamily="2" charset="0"/>
                      </a:rPr>
                      <m:t>  </m:t>
                    </m:r>
                    <m:r>
                      <a:rPr lang="en-US" sz="4800" b="1" smtClean="0">
                        <a:solidFill>
                          <a:srgbClr val="7030A0"/>
                        </a:solidFill>
                        <a:latin typeface="Cambria Math"/>
                        <a:ea typeface="Cambria Math"/>
                        <a:cs typeface="SutonnyMJ" pitchFamily="2" charset="0"/>
                      </a:rPr>
                      <m:t>∴</m:t>
                    </m:r>
                    <m:r>
                      <m:rPr>
                        <m:nor/>
                      </m:rPr>
                      <a:rPr lang="bn-IN" sz="4800" dirty="0">
                        <a:latin typeface="NikoshBAN" pitchFamily="2" charset="0"/>
                        <a:cs typeface="NikoshBAN" pitchFamily="2" charset="0"/>
                      </a:rPr>
                      <m:t>অনুমিত</m:t>
                    </m:r>
                    <m:r>
                      <m:rPr>
                        <m:nor/>
                      </m:rPr>
                      <a:rPr lang="bn-IN" sz="4800" b="0" i="0" dirty="0" smtClean="0">
                        <a:latin typeface="NikoshBAN" pitchFamily="2" charset="0"/>
                        <a:cs typeface="NikoshBAN" pitchFamily="2" charset="0"/>
                      </a:rPr>
                      <m:t> </m:t>
                    </m:r>
                    <m:r>
                      <m:rPr>
                        <m:nor/>
                      </m:rPr>
                      <a:rPr lang="bn-IN" sz="4800" dirty="0">
                        <a:latin typeface="NikoshBAN" pitchFamily="2" charset="0"/>
                        <a:cs typeface="NikoshBAN" pitchFamily="2" charset="0"/>
                      </a:rPr>
                      <m:t>গড়</m:t>
                    </m:r>
                  </m:oMath>
                </a14:m>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en-US" dirty="0" smtClean="0">
                    <a:latin typeface="NikoshBAN" pitchFamily="2" charset="0"/>
                    <a:cs typeface="NikoshBAN" pitchFamily="2" charset="0"/>
                  </a:rPr>
                  <a:t/>
                </a:r>
                <a:r>
                  <a:rPr lang="bn-IN" dirty="0" smtClean="0">
                    <a:latin typeface="NikoshBAN" pitchFamily="2" charset="0"/>
                    <a:cs typeface="NikoshBAN" pitchFamily="2" charset="0"/>
                  </a:rPr>
                  <a:t/>
                </a:r>
                <a:br>
                  <a:rPr lang="bn-IN" dirty="0" smtClean="0">
                    <a:latin typeface="NikoshBAN" pitchFamily="2" charset="0"/>
                    <a:cs typeface="NikoshBAN" pitchFamily="2" charset="0"/>
                  </a:rPr>
                </a:br>
                <a:r>
                  <a:rPr lang="bn-IN" dirty="0">
                    <a:latin typeface="NikoshBAN" pitchFamily="2" charset="0"/>
                    <a:cs typeface="NikoshBAN" pitchFamily="2" charset="0"/>
                  </a:rPr>
                  <a:t/>
                </a:r>
                <a:r>
                  <a:rPr lang="bn-IN" dirty="0" smtClean="0">
                    <a:latin typeface="NikoshBAN" pitchFamily="2" charset="0"/>
                    <a:cs typeface="NikoshBAN" pitchFamily="2" charset="0"/>
                  </a:rPr>
                  <a:t/>
                </a:r>
                <a:r>
                  <a:rPr lang="bn-IN" sz="4800" dirty="0" smtClean="0">
                    <a:latin typeface="NikoshBAN" pitchFamily="2" charset="0"/>
                    <a:cs typeface="NikoshBAN" pitchFamily="2" charset="0"/>
                  </a:rPr>
                  <a:t>সুতরাং গড় </a:t>
                </a:r>
                <a:r>
                  <a:rPr lang="en-US" sz="4800" dirty="0" smtClean="0">
                    <a:latin typeface="NikoshBAN" pitchFamily="2" charset="0"/>
                    <a:cs typeface="NikoshBAN" pitchFamily="2" charset="0"/>
                  </a:rPr>
                  <a:t/>
                </a:r>
                <a:endParaRPr lang="en-US" dirty="0">
                  <a:latin typeface="NikoshBAN" pitchFamily="2" charset="0"/>
                  <a:cs typeface="NikoshBAN" pitchFamily="2" charset="0"/>
                </a:endParaRPr>
              </a:p>
            </p:txBody>
          </p:sp>
        </mc:Choice>
        <mc:Fallback>
          <p:sp>
            <p:nvSpPr>
              <p:cNvPr id="2" name="Title 1"/>
              <p:cNvSpPr>
                <a:spLocks noGrp="1" noRot="1" noChangeAspect="1" noMove="1" noResize="1" noEditPoints="1" noAdjustHandles="1" noChangeArrowheads="1" noChangeShapeType="1" noTextEdit="1"/>
              </p:cNvSpPr>
              <p:nvPr>
                <p:ph type="ctrTitle"/>
              </p:nvPr>
            </p:nvSpPr>
            <p:spPr>
              <a:xfrm>
                <a:off x="76200" y="152400"/>
                <a:ext cx="8942832" cy="4876800"/>
              </a:xfrm>
              <a:blipFill rotWithShape="1">
                <a:blip r:embed="rId4"/>
                <a:stretch>
                  <a:fillRect l="-883" t="-2481"/>
                </a:stretch>
              </a:blipFill>
              <a:ln w="38100">
                <a:solidFill>
                  <a:srgbClr val="0070C0"/>
                </a:solidFill>
              </a:ln>
            </p:spPr>
            <p:txBody>
              <a:bodyPr/>
              <a:lstStyle/>
              <a:p>
                <a:r>
                  <a:rPr lang="en-US">
                    <a:noFill/>
                  </a:rPr>
                  <a:t> </a:t>
                </a:r>
              </a:p>
            </p:txBody>
          </p:sp>
        </mc:Fallback>
      </mc:AlternateContent>
      <p:sp>
        <p:nvSpPr>
          <p:cNvPr id="3" name="Subtitle 2"/>
          <p:cNvSpPr>
            <a:spLocks noGrp="1"/>
          </p:cNvSpPr>
          <p:nvPr>
            <p:ph type="subTitle" idx="1"/>
          </p:nvPr>
        </p:nvSpPr>
        <p:spPr>
          <a:xfrm>
            <a:off x="76200" y="5105400"/>
            <a:ext cx="8946776" cy="1676400"/>
          </a:xfrm>
          <a:solidFill>
            <a:schemeClr val="accent3">
              <a:lumMod val="60000"/>
              <a:lumOff val="40000"/>
            </a:schemeClr>
          </a:solidFill>
          <a:ln w="38100">
            <a:solidFill>
              <a:srgbClr val="0070C0"/>
            </a:solidFill>
          </a:ln>
        </p:spPr>
        <p:txBody>
          <a:bodyPr lIns="0" tIns="0" rIns="0" bIns="0" anchor="ctr" anchorCtr="0">
            <a:normAutofit/>
          </a:bodyPr>
          <a:lstStyle/>
          <a:p>
            <a:pPr algn="l"/>
            <a:r>
              <a:rPr lang="en-US" b="1" dirty="0">
                <a:solidFill>
                  <a:srgbClr val="002060"/>
                </a:solidFill>
                <a:latin typeface="NikoshBAN" pitchFamily="2" charset="0"/>
                <a:cs typeface="NikoshBAN" pitchFamily="2" charset="0"/>
              </a:rPr>
              <a:t> </a:t>
            </a:r>
            <a:r>
              <a:rPr lang="en-US" b="1" dirty="0" smtClean="0">
                <a:solidFill>
                  <a:srgbClr val="002060"/>
                </a:solidFill>
                <a:latin typeface="NikoshBAN" pitchFamily="2" charset="0"/>
                <a:cs typeface="NikoshBAN" pitchFamily="2" charset="0"/>
              </a:rPr>
              <a:t>  </a:t>
            </a:r>
            <a:r>
              <a:rPr lang="bn-IN" dirty="0" smtClean="0">
                <a:solidFill>
                  <a:schemeClr val="tx1"/>
                </a:solidFill>
                <a:latin typeface="NikoshBAN" pitchFamily="2" charset="0"/>
                <a:cs typeface="NikoshBAN" pitchFamily="2" charset="0"/>
              </a:rPr>
              <a:t>সুতরাং, শিক্ষার্থীদের প্রাপ্ত নম্বরের গড়</a:t>
            </a:r>
            <a:endParaRPr lang="en-US" sz="2400" dirty="0">
              <a:solidFill>
                <a:schemeClr val="tx1"/>
              </a:solidFill>
              <a:latin typeface="NikoshBAN" pitchFamily="2" charset="0"/>
              <a:cs typeface="NikoshBAN" pitchFamily="2" charset="0"/>
            </a:endParaRPr>
          </a:p>
        </p:txBody>
      </p:sp>
      <p:sp>
        <p:nvSpPr>
          <p:cNvPr id="7" name="Title 1"/>
          <p:cNvSpPr txBox="1">
            <a:spLocks/>
          </p:cNvSpPr>
          <p:nvPr/>
        </p:nvSpPr>
        <p:spPr>
          <a:xfrm>
            <a:off x="7543800" y="808038"/>
            <a:ext cx="1371600" cy="1020762"/>
          </a:xfrm>
          <a:prstGeom prst="rect">
            <a:avLst/>
          </a:prstGeom>
        </p:spPr>
        <p:txBody>
          <a:bodyPr vert="horz" lIns="0" tIns="0" rIns="0" bIns="0"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rgbClr val="C00000"/>
                </a:solidFill>
                <a:latin typeface="NikoshBAN" pitchFamily="2" charset="0"/>
                <a:cs typeface="NikoshBAN" pitchFamily="2" charset="0"/>
              </a:rPr>
              <a:t>a</a:t>
            </a:r>
            <a:r>
              <a:rPr lang="bn-IN" sz="4000" dirty="0" smtClean="0">
                <a:solidFill>
                  <a:srgbClr val="C00000"/>
                </a:solidFill>
                <a:latin typeface="NikoshBAN" pitchFamily="2" charset="0"/>
                <a:cs typeface="NikoshBAN" pitchFamily="2" charset="0"/>
              </a:rPr>
              <a:t>=৬৭</a:t>
            </a:r>
            <a:endParaRPr lang="en-US" sz="4000" dirty="0">
              <a:solidFill>
                <a:srgbClr val="C00000"/>
              </a:solidFill>
              <a:latin typeface="NikoshBAN" pitchFamily="2" charset="0"/>
              <a:cs typeface="NikoshBAN" pitchFamily="2" charset="0"/>
            </a:endParaRPr>
          </a:p>
        </p:txBody>
      </p:sp>
      <p:sp>
        <p:nvSpPr>
          <p:cNvPr id="8" name="Title 1"/>
          <p:cNvSpPr txBox="1">
            <a:spLocks/>
          </p:cNvSpPr>
          <p:nvPr/>
        </p:nvSpPr>
        <p:spPr>
          <a:xfrm>
            <a:off x="6477000" y="5334000"/>
            <a:ext cx="18288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5400" dirty="0" smtClean="0">
                <a:solidFill>
                  <a:srgbClr val="7030A0"/>
                </a:solidFill>
                <a:latin typeface="NikoshBAN" pitchFamily="2" charset="0"/>
                <a:cs typeface="NikoshBAN" pitchFamily="2" charset="0"/>
              </a:rPr>
              <a:t>=</a:t>
            </a:r>
            <a:r>
              <a:rPr lang="bn-IN" b="1" dirty="0" smtClean="0">
                <a:solidFill>
                  <a:srgbClr val="7030A0"/>
                </a:solidFill>
                <a:latin typeface="NikoshBAN" pitchFamily="2" charset="0"/>
                <a:cs typeface="NikoshBAN" pitchFamily="2" charset="0"/>
              </a:rPr>
              <a:t>৬৯</a:t>
            </a:r>
            <a:endParaRPr lang="en-US" b="1" dirty="0">
              <a:solidFill>
                <a:srgbClr val="7030A0"/>
              </a:solidFill>
              <a:latin typeface="NikoshBAN" pitchFamily="2" charset="0"/>
              <a:cs typeface="NikoshBAN" pitchFamily="2" charset="0"/>
            </a:endParaRPr>
          </a:p>
        </p:txBody>
      </p:sp>
      <p:pic>
        <p:nvPicPr>
          <p:cNvPr id="9" name="Picture 8"/>
          <p:cNvPicPr>
            <a:picLocks noChangeAspect="1"/>
          </p:cNvPicPr>
          <p:nvPr/>
        </p:nvPicPr>
        <p:blipFill rotWithShape="1">
          <a:blip r:embed="rId5">
            <a:extLst>
              <a:ext uri="{28A0092B-C50C-407E-A947-70E740481C1C}">
                <a14:useLocalDpi xmlns="" xmlns:a14="http://schemas.microsoft.com/office/drawing/2010/main" val="0"/>
              </a:ext>
            </a:extLst>
          </a:blip>
          <a:srcRect l="29604" t="5340" r="23465" b="19615"/>
          <a:stretch/>
        </p:blipFill>
        <p:spPr>
          <a:xfrm>
            <a:off x="3124200" y="2188246"/>
            <a:ext cx="3198488" cy="2688554"/>
          </a:xfrm>
          <a:prstGeom prst="rect">
            <a:avLst/>
          </a:prstGeom>
        </p:spPr>
      </p:pic>
      <mc:AlternateContent xmlns:mc="http://schemas.openxmlformats.org/markup-compatibility/2006">
        <mc:Choice xmlns="" xmlns:p14="http://schemas.microsoft.com/office/powerpoint/2010/main" Requires="p14">
          <p:contentPart p14:bwMode="auto" r:id="rId6">
            <p14:nvContentPartPr>
              <p14:cNvPr id="4" name="Ink 3"/>
              <p14:cNvContentPartPr/>
              <p14:nvPr/>
            </p14:nvContentPartPr>
            <p14:xfrm>
              <a:off x="3324240" y="2476440"/>
              <a:ext cx="248040" cy="105120"/>
            </p14:xfrm>
          </p:contentPart>
        </mc:Choice>
        <mc:Fallback>
          <p:pic>
            <p:nvPicPr>
              <p:cNvPr id="4" name="Ink 3"/>
              <p:cNvPicPr/>
              <p:nvPr/>
            </p:nvPicPr>
            <p:blipFill>
              <a:blip r:embed="rId7"/>
              <a:stretch>
                <a:fillRect/>
              </a:stretch>
            </p:blipFill>
            <p:spPr>
              <a:xfrm>
                <a:off x="3314880" y="2467080"/>
                <a:ext cx="266760" cy="123840"/>
              </a:xfrm>
              <a:prstGeom prst="rect">
                <a:avLst/>
              </a:prstGeom>
            </p:spPr>
          </p:pic>
        </mc:Fallback>
      </mc:AlternateContent>
    </p:spTree>
    <p:extLst>
      <p:ext uri="{BB962C8B-B14F-4D97-AF65-F5344CB8AC3E}">
        <p14:creationId xmlns="" xmlns:p14="http://schemas.microsoft.com/office/powerpoint/2010/main" val="2996960438"/>
      </p:ext>
    </p:extLst>
  </p:cSld>
  <p:clrMapOvr>
    <a:masterClrMapping/>
  </p:clrMapOvr>
  <mc:AlternateContent xmlns:mc="http://schemas.openxmlformats.org/markup-compatibility/2006">
    <mc:Choice xmlns="" xmlns:p14="http://schemas.microsoft.com/office/powerpoint/2010/main" Requires="p14">
      <p:transition spd="slow" p14:dur="1600">
        <p14:prism isInverted="1"/>
        <p:sndAc>
          <p:stSnd>
            <p:snd r:embed="rId8"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10000" fill="hold" grpId="1" nodeType="afterEffect">
                                  <p:stCondLst>
                                    <p:cond delay="0"/>
                                  </p:stCondLst>
                                  <p:childTnLst>
                                    <p:anim calcmode="discrete" valueType="str">
                                      <p:cBhvr>
                                        <p:cTn id="9"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subTnLst>
                                    <p:audio>
                                      <p:cMediaNode vol="100000">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par>
                          <p:cTn id="19" fill="hold">
                            <p:stCondLst>
                              <p:cond delay="0"/>
                            </p:stCondLst>
                            <p:childTnLst>
                              <p:par>
                                <p:cTn id="20" presetID="35" presetClass="emph" presetSubtype="0" repeatCount="10000" fill="hold" grpId="1" nodeType="afterEffect">
                                  <p:stCondLst>
                                    <p:cond delay="0"/>
                                  </p:stCondLst>
                                  <p:childTnLst>
                                    <p:anim calcmode="discrete" valueType="str">
                                      <p:cBhvr>
                                        <p:cTn id="21"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553200"/>
          </a:xfrm>
          <a:solidFill>
            <a:schemeClr val="accent5">
              <a:lumMod val="40000"/>
              <a:lumOff val="60000"/>
            </a:schemeClr>
          </a:solidFill>
          <a:ln w="136525">
            <a:solidFill>
              <a:srgbClr val="7030A0"/>
            </a:solidFill>
            <a:prstDash val="sysDot"/>
          </a:ln>
        </p:spPr>
        <p:txBody>
          <a:bodyPr lIns="91440" tIns="274320" bIns="91440" anchor="t" anchorCtr="0">
            <a:normAutofit/>
          </a:bodyPr>
          <a:lstStyle/>
          <a:p>
            <a:pPr algn="l"/>
            <a:r>
              <a:rPr lang="bn-IN" sz="3600" dirty="0" smtClean="0">
                <a:latin typeface="NikoshBAN" pitchFamily="2" charset="0"/>
                <a:cs typeface="NikoshBAN" pitchFamily="2" charset="0"/>
              </a:rPr>
              <a:t>         </a:t>
            </a:r>
            <a:r>
              <a:rPr lang="en-US" sz="3600" dirty="0" smtClean="0">
                <a:latin typeface="NikoshBAN" pitchFamily="2" charset="0"/>
                <a:cs typeface="NikoshBAN" pitchFamily="2" charset="0"/>
              </a:rPr>
              <a:t>		</a:t>
            </a:r>
            <a:r>
              <a:rPr lang="bn-IN" u="sng" dirty="0" smtClean="0">
                <a:solidFill>
                  <a:srgbClr val="0070C0"/>
                </a:solidFill>
                <a:latin typeface="NikoshBAN" pitchFamily="2" charset="0"/>
                <a:cs typeface="NikoshBAN" pitchFamily="2" charset="0"/>
              </a:rPr>
              <a:t>দলগত কাজ</a:t>
            </a:r>
            <a:r>
              <a:rPr lang="bn-IN" sz="3600" dirty="0" smtClean="0">
                <a:solidFill>
                  <a:srgbClr val="0070C0"/>
                </a:solidFill>
                <a:latin typeface="NikoshBAN" pitchFamily="2" charset="0"/>
                <a:cs typeface="NikoshBAN" pitchFamily="2" charset="0"/>
              </a:rPr>
              <a:t>      </a:t>
            </a:r>
            <a:r>
              <a:rPr lang="bn-IN" sz="3200" dirty="0" smtClean="0">
                <a:latin typeface="NikoshBAN" pitchFamily="2" charset="0"/>
                <a:cs typeface="NikoshBAN" pitchFamily="2" charset="0"/>
              </a:rPr>
              <a:t/>
            </a:r>
            <a:br>
              <a:rPr lang="bn-IN" sz="3200" dirty="0" smtClean="0">
                <a:latin typeface="NikoshBAN" pitchFamily="2" charset="0"/>
                <a:cs typeface="NikoshBAN" pitchFamily="2" charset="0"/>
              </a:rPr>
            </a:br>
            <a:r>
              <a:rPr lang="bn-IN" sz="3200" dirty="0">
                <a:latin typeface="NikoshBAN" pitchFamily="2" charset="0"/>
                <a:cs typeface="NikoshBAN" pitchFamily="2" charset="0"/>
              </a:rPr>
              <a:t/>
            </a:r>
            <a:br>
              <a:rPr lang="bn-IN" sz="3200" dirty="0">
                <a:latin typeface="NikoshBAN" pitchFamily="2" charset="0"/>
                <a:cs typeface="NikoshBAN" pitchFamily="2" charset="0"/>
              </a:rPr>
            </a:b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৩৫,৪২,২৭,৩৮,৩৬,২৯,৩৭,৪৫,৪৩,৩০,২৫,</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৩৪,</a:t>
            </a:r>
            <a:r>
              <a:rPr lang="en-US" sz="3200" dirty="0" smtClean="0">
                <a:latin typeface="NikoshBAN" pitchFamily="2" charset="0"/>
                <a:cs typeface="NikoshBAN" pitchFamily="2" charset="0"/>
              </a:rPr>
              <a:t> </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৪৭,</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৫৫,৬২,৪৮,৫৯,৫৭,৫০,৪১,</a:t>
            </a:r>
            <a:r>
              <a:rPr lang="en-US" sz="3200" dirty="0">
                <a:latin typeface="NikoshBAN" pitchFamily="2" charset="0"/>
                <a:cs typeface="NikoshBAN" pitchFamily="2" charset="0"/>
              </a:rPr>
              <a:t> </a:t>
            </a:r>
            <a:r>
              <a:rPr lang="bn-IN" sz="3200" dirty="0" smtClean="0">
                <a:latin typeface="NikoshBAN" pitchFamily="2" charset="0"/>
                <a:cs typeface="NikoshBAN" pitchFamily="2" charset="0"/>
              </a:rPr>
              <a:t>৪০,৫৮,২৬,৩৩,৫২</a:t>
            </a:r>
            <a:br>
              <a:rPr lang="bn-IN" sz="3200" dirty="0" smtClean="0">
                <a:latin typeface="NikoshBAN" pitchFamily="2" charset="0"/>
                <a:cs typeface="NikoshBAN" pitchFamily="2" charset="0"/>
              </a:rPr>
            </a:br>
            <a:r>
              <a:rPr lang="en-US" sz="3200" dirty="0" smtClean="0">
                <a:latin typeface="NikoshBAN" pitchFamily="2" charset="0"/>
                <a:cs typeface="NikoshBAN" pitchFamily="2" charset="0"/>
              </a:rPr>
              <a:t>	</a:t>
            </a:r>
            <a:r>
              <a:rPr lang="bn-IN" sz="3600" dirty="0" smtClean="0">
                <a:latin typeface="NikoshBAN" pitchFamily="2" charset="0"/>
                <a:cs typeface="NikoshBAN" pitchFamily="2" charset="0"/>
              </a:rPr>
              <a:t>*</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সংখ্যাগুলোর সরাসরি গড় নির্ণয় কর।</a:t>
            </a:r>
            <a:br>
              <a:rPr lang="bn-IN" sz="3600" dirty="0" smtClean="0">
                <a:latin typeface="NikoshBAN" pitchFamily="2" charset="0"/>
                <a:cs typeface="NikoshBAN" pitchFamily="2" charset="0"/>
              </a:rPr>
            </a:b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শ্রেণি ব্যবধান ৫ ধরে গণসংখ্যা</a:t>
            </a:r>
            <a:br>
              <a:rPr lang="bn-IN" sz="3600" dirty="0" smtClean="0">
                <a:latin typeface="NikoshBAN" pitchFamily="2" charset="0"/>
                <a:cs typeface="NikoshBAN" pitchFamily="2" charset="0"/>
              </a:rPr>
            </a:br>
            <a:r>
              <a:rPr lang="bn-IN" sz="3600" dirty="0" smtClean="0">
                <a:latin typeface="NikoshBAN" pitchFamily="2" charset="0"/>
                <a:cs typeface="NikoshBAN" pitchFamily="2" charset="0"/>
              </a:rPr>
              <a:t> </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নিবেশণ সারণি তৈরী কর। </a:t>
            </a:r>
            <a:endParaRPr lang="en-US" sz="3200" dirty="0">
              <a:latin typeface="NikoshBAN" pitchFamily="2" charset="0"/>
              <a:cs typeface="NikoshBAN" pitchFamily="2" charset="0"/>
            </a:endParaRPr>
          </a:p>
        </p:txBody>
      </p:sp>
    </p:spTree>
    <p:extLst>
      <p:ext uri="{BB962C8B-B14F-4D97-AF65-F5344CB8AC3E}">
        <p14:creationId xmlns="" xmlns:p14="http://schemas.microsoft.com/office/powerpoint/2010/main" val="30124579"/>
      </p:ext>
    </p:extLst>
  </p:cSld>
  <p:clrMapOvr>
    <a:masterClrMapping/>
  </p:clrMapOvr>
  <mc:AlternateContent xmlns:mc="http://schemas.openxmlformats.org/markup-compatibility/2006">
    <mc:Choice xmlns="" xmlns:p14="http://schemas.microsoft.com/office/powerpoint/2010/main" Requires="p14">
      <p:transition spd="slow">
        <p14:gallery dir="l"/>
        <p:sndAc>
          <p:stSnd>
            <p:snd r:embed="rId3"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6705600"/>
          </a:xfrm>
          <a:solidFill>
            <a:srgbClr val="92D050"/>
          </a:solidFill>
          <a:ln w="76200">
            <a:solidFill>
              <a:srgbClr val="7030A0"/>
            </a:solidFill>
          </a:ln>
        </p:spPr>
        <p:txBody>
          <a:bodyPr lIns="182880" tIns="731520">
            <a:noAutofit/>
          </a:bodyPr>
          <a:lstStyle/>
          <a:p>
            <a:pPr algn="l"/>
            <a:r>
              <a:rPr lang="en-US" sz="4000" i="1" dirty="0" smtClean="0">
                <a:solidFill>
                  <a:srgbClr val="7030A0"/>
                </a:solidFill>
                <a:latin typeface="NikoshBAN" pitchFamily="2" charset="0"/>
                <a:cs typeface="NikoshBAN" pitchFamily="2" charset="0"/>
              </a:rPr>
              <a:t>		</a:t>
            </a:r>
            <a:r>
              <a:rPr lang="bn-IN" sz="4000" dirty="0">
                <a:solidFill>
                  <a:srgbClr val="7030A0"/>
                </a:solidFill>
                <a:latin typeface="NikoshBAN" pitchFamily="2" charset="0"/>
                <a:cs typeface="NikoshBAN" pitchFamily="2" charset="0"/>
              </a:rPr>
              <a:t>	</a:t>
            </a:r>
            <a:r>
              <a:rPr lang="bn-IN" sz="4000" dirty="0" smtClean="0">
                <a:solidFill>
                  <a:srgbClr val="7030A0"/>
                </a:solidFill>
                <a:latin typeface="NikoshBAN" pitchFamily="2" charset="0"/>
                <a:cs typeface="NikoshBAN" pitchFamily="2" charset="0"/>
              </a:rPr>
              <a:t> </a:t>
            </a:r>
            <a:r>
              <a:rPr lang="bn-IN" b="1" u="sng" dirty="0" smtClean="0">
                <a:solidFill>
                  <a:srgbClr val="7030A0"/>
                </a:solidFill>
                <a:latin typeface="NikoshBAN" pitchFamily="2" charset="0"/>
                <a:cs typeface="NikoshBAN" pitchFamily="2" charset="0"/>
              </a:rPr>
              <a:t>বাড়ীর কাজ</a:t>
            </a:r>
            <a:r>
              <a:rPr lang="bn-IN" dirty="0" smtClean="0">
                <a:solidFill>
                  <a:srgbClr val="7030A0"/>
                </a:solidFill>
                <a:latin typeface="NikoshBAN" pitchFamily="2" charset="0"/>
                <a:cs typeface="NikoshBAN" pitchFamily="2" charset="0"/>
              </a:rPr>
              <a:t> </a:t>
            </a:r>
            <a:r>
              <a:rPr lang="en-US" sz="5400" i="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r>
            <a:br>
              <a:rPr lang="en-US" sz="5400" i="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br>
            <a:r>
              <a:rPr lang="en-US" sz="4800" i="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bn-IN" sz="3200" dirty="0" smtClean="0">
                <a:latin typeface="NikoshBAN" pitchFamily="2" charset="0"/>
                <a:cs typeface="NikoshBAN" pitchFamily="2" charset="0"/>
              </a:rPr>
              <a:t>জুলাই মাসের ৩১ দিনের বৃস্টিপাতের</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পরিমাণ</a:t>
            </a:r>
            <a:r>
              <a:rPr lang="en-US" sz="3200" dirty="0">
                <a:latin typeface="NikoshBAN" pitchFamily="2" charset="0"/>
                <a:cs typeface="NikoshBAN" pitchFamily="2" charset="0"/>
              </a:rPr>
              <a:t> </a:t>
            </a:r>
            <a:r>
              <a:rPr lang="bn-IN" sz="3200" dirty="0" smtClean="0">
                <a:latin typeface="NikoshBAN" pitchFamily="2" charset="0"/>
                <a:cs typeface="NikoshBAN" pitchFamily="2" charset="0"/>
              </a:rPr>
              <a:t>সে.মি.</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স্কেলে</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নি</a:t>
            </a:r>
            <a:r>
              <a:rPr lang="en-US" sz="3200" dirty="0" err="1" smtClean="0">
                <a:latin typeface="NikoshBAN" pitchFamily="2" charset="0"/>
                <a:cs typeface="NikoshBAN" pitchFamily="2" charset="0"/>
              </a:rPr>
              <a:t>ম্ন</a:t>
            </a:r>
            <a:r>
              <a:rPr lang="bn-IN" sz="3200" dirty="0" smtClean="0">
                <a:latin typeface="NikoshBAN" pitchFamily="2" charset="0"/>
                <a:cs typeface="NikoshBAN" pitchFamily="2" charset="0"/>
              </a:rPr>
              <a:t>রূপ।</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
            </a:r>
            <a:br>
              <a:rPr lang="bn-IN" sz="3200" dirty="0" smtClean="0">
                <a:latin typeface="NikoshBAN" pitchFamily="2" charset="0"/>
                <a:cs typeface="NikoshBAN" pitchFamily="2" charset="0"/>
              </a:rPr>
            </a:br>
            <a:r>
              <a:rPr lang="bn-IN" sz="3200" dirty="0" smtClean="0">
                <a:latin typeface="NikoshBAN" pitchFamily="2" charset="0"/>
                <a:cs typeface="NikoshBAN" pitchFamily="2" charset="0"/>
              </a:rPr>
              <a:t>  </a:t>
            </a:r>
            <a:r>
              <a:rPr lang="bn-IN" sz="3600" dirty="0" smtClean="0">
                <a:latin typeface="NikoshBAN" pitchFamily="2" charset="0"/>
                <a:cs typeface="NikoshBAN" pitchFamily="2" charset="0"/>
              </a:rPr>
              <a:t>২,</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৩,</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৫,</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৩,</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৪,</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৬,</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৭,</a:t>
            </a:r>
            <a:r>
              <a:rPr lang="en-US" sz="3600" dirty="0">
                <a:latin typeface="NikoshBAN" pitchFamily="2" charset="0"/>
                <a:cs typeface="NikoshBAN" pitchFamily="2" charset="0"/>
              </a:rPr>
              <a:t> </a:t>
            </a:r>
            <a:r>
              <a:rPr lang="bn-IN" sz="3600" dirty="0" smtClean="0">
                <a:latin typeface="NikoshBAN" pitchFamily="2" charset="0"/>
                <a:cs typeface="NikoshBAN" pitchFamily="2" charset="0"/>
              </a:rPr>
              <a:t>২,</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১,</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০,</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৩,৭,</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৮,</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১০,</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৫,</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৬,১,</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৭,</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০,</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২,</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৩,</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০,</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৪,</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৫,</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২,</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৯,</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১২,</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১৫,</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১৩,</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১৪</a:t>
            </a: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bn-IN" sz="4000" dirty="0">
                <a:solidFill>
                  <a:srgbClr val="7030A0"/>
                </a:solidFill>
                <a:latin typeface="NikoshBAN" pitchFamily="2" charset="0"/>
                <a:cs typeface="NikoshBAN" pitchFamily="2" charset="0"/>
              </a:rPr>
              <a:t>*</a:t>
            </a:r>
            <a:r>
              <a:rPr lang="en-US" sz="3200" dirty="0" smtClean="0">
                <a:latin typeface="NikoshBAN" pitchFamily="2" charset="0"/>
                <a:cs typeface="NikoshBAN" pitchFamily="2" charset="0"/>
              </a:rPr>
              <a:t> </a:t>
            </a:r>
            <a:r>
              <a:rPr lang="bn-IN" sz="3600" dirty="0" smtClean="0">
                <a:latin typeface="NikoshBAN" pitchFamily="2" charset="0"/>
                <a:cs typeface="NikoshBAN" pitchFamily="2" charset="0"/>
              </a:rPr>
              <a:t>শ্রেণি ব্যবধান </a:t>
            </a:r>
            <a:r>
              <a:rPr lang="en-US" sz="3600" dirty="0" smtClean="0">
                <a:latin typeface="NikoshBAN" pitchFamily="2" charset="0"/>
                <a:cs typeface="NikoshBAN" pitchFamily="2" charset="0"/>
              </a:rPr>
              <a:t>3</a:t>
            </a:r>
            <a:r>
              <a:rPr lang="bn-IN" sz="3600" dirty="0" smtClean="0">
                <a:latin typeface="NikoshBAN" pitchFamily="2" charset="0"/>
                <a:cs typeface="NikoshBAN" pitchFamily="2" charset="0"/>
              </a:rPr>
              <a:t> ধরে ট্যালি চিহ্নের মাধ্যমে </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গণসংখ্যা নিবেশণ সারণি তৈরী কর এবং সারণি থেকে সংক্ষিপ্ত পদ্ধতিতে </a:t>
            </a:r>
            <a:r>
              <a:rPr lang="bn-IN" sz="3600" dirty="0">
                <a:latin typeface="NikoshBAN" pitchFamily="2" charset="0"/>
                <a:cs typeface="NikoshBAN" pitchFamily="2" charset="0"/>
              </a:rPr>
              <a:t>জুলাই মাসের </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বৃষ্টি</a:t>
            </a:r>
            <a:r>
              <a:rPr lang="bn-IN" sz="3600" dirty="0" smtClean="0">
                <a:latin typeface="NikoshBAN" pitchFamily="2" charset="0"/>
                <a:cs typeface="NikoshBAN" pitchFamily="2" charset="0"/>
              </a:rPr>
              <a:t>পাতের</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গড় নির্ণয় কর।</a:t>
            </a:r>
            <a:r>
              <a:rPr lang="en-US" sz="3600" dirty="0" smtClean="0">
                <a:latin typeface="NikoshBAN" pitchFamily="2" charset="0"/>
                <a:cs typeface="NikoshBAN" pitchFamily="2" charset="0"/>
              </a:rPr>
              <a:t> </a:t>
            </a:r>
            <a:r>
              <a:rPr lang="en-US" sz="4000" dirty="0" smtClean="0">
                <a:latin typeface="NikoshBAN" pitchFamily="2" charset="0"/>
                <a:cs typeface="NikoshBAN" pitchFamily="2" charset="0"/>
              </a:rPr>
              <a:t/>
            </a:r>
            <a:br>
              <a:rPr lang="en-US" sz="4000" dirty="0" smtClean="0">
                <a:latin typeface="NikoshBAN" pitchFamily="2" charset="0"/>
                <a:cs typeface="NikoshBAN" pitchFamily="2" charset="0"/>
              </a:rPr>
            </a:b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Tree>
    <p:extLst>
      <p:ext uri="{BB962C8B-B14F-4D97-AF65-F5344CB8AC3E}">
        <p14:creationId xmlns="" xmlns:p14="http://schemas.microsoft.com/office/powerpoint/2010/main" val="2421483025"/>
      </p:ext>
    </p:extLst>
  </p:cSld>
  <p:clrMapOvr>
    <a:masterClrMapping/>
  </p:clrMapOvr>
  <p:transition spd="slow">
    <p:pull/>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2" y="367017"/>
            <a:ext cx="8229600" cy="6126162"/>
          </a:xfrm>
          <a:blipFill>
            <a:blip r:embed="rId4">
              <a:extLst>
                <a:ext uri="{BEBA8EAE-BF5A-486C-A8C5-ECC9F3942E4B}">
                  <a14:imgProps xmlns="" xmlns:a14="http://schemas.microsoft.com/office/drawing/2010/main">
                    <a14:imgLayer r:embed="rId5">
                      <a14:imgEffect>
                        <a14:colorTemperature colorTemp="11200"/>
                      </a14:imgEffect>
                    </a14:imgLayer>
                  </a14:imgProps>
                </a:ext>
              </a:extLst>
            </a:blip>
            <a:tile tx="0" ty="0" sx="100000" sy="100000" flip="none" algn="tl"/>
          </a:blipFill>
          <a:ln w="263525" cap="rnd" cmpd="thinThick">
            <a:solidFill>
              <a:srgbClr val="00B050"/>
            </a:solidFill>
            <a:prstDash val="sysDot"/>
            <a:bevel/>
          </a:ln>
          <a:effectLst>
            <a:glow rad="228600">
              <a:schemeClr val="accent2">
                <a:satMod val="175000"/>
                <a:alpha val="40000"/>
              </a:schemeClr>
            </a:glow>
            <a:outerShdw blurRad="50800" dist="50800" dir="5400000" algn="ctr" rotWithShape="0">
              <a:srgbClr val="7030A0"/>
            </a:outerShdw>
          </a:effectLst>
        </p:spPr>
        <p:txBody>
          <a:bodyPr tIns="365760" anchor="t" anchorCtr="0">
            <a:normAutofit/>
          </a:bodyPr>
          <a:lstStyle/>
          <a:p>
            <a:r>
              <a:rPr lang="bn-IN" sz="9600" b="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NikoshBAN" pitchFamily="2" charset="0"/>
                <a:cs typeface="NikoshBAN" pitchFamily="2" charset="0"/>
              </a:rPr>
              <a:t>সবাইকে ধন্যবাদ</a:t>
            </a:r>
            <a:endParaRPr lang="en-US" sz="9600" b="1" dirty="0">
              <a:ln w="10160">
                <a:solidFill>
                  <a:schemeClr val="accent1"/>
                </a:solidFill>
                <a:prstDash val="solid"/>
              </a:ln>
              <a:solidFill>
                <a:srgbClr val="FFFFFF"/>
              </a:solidFill>
              <a:effectLst>
                <a:outerShdw blurRad="38100" dist="32000" dir="5400000" algn="tl">
                  <a:srgbClr val="000000">
                    <a:alpha val="30000"/>
                  </a:srgbClr>
                </a:outerShdw>
              </a:effectLst>
              <a:latin typeface="NikoshBAN" pitchFamily="2" charset="0"/>
              <a:cs typeface="NikoshBAN" pitchFamily="2" charset="0"/>
            </a:endParaRPr>
          </a:p>
        </p:txBody>
      </p:sp>
      <p:pic>
        <p:nvPicPr>
          <p:cNvPr id="7" name="Picture 6"/>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3352800" y="2540490"/>
            <a:ext cx="2886075" cy="3842357"/>
          </a:xfrm>
          <a:prstGeom prst="rect">
            <a:avLst/>
          </a:prstGeom>
        </p:spPr>
      </p:pic>
      <p:pic>
        <p:nvPicPr>
          <p:cNvPr id="10" name="Picture 9"/>
          <p:cNvPicPr>
            <a:picLocks noChangeAspect="1"/>
          </p:cNvPicPr>
          <p:nvPr/>
        </p:nvPicPr>
        <p:blipFill rotWithShape="1">
          <a:blip r:embed="rId7">
            <a:extLst>
              <a:ext uri="{28A0092B-C50C-407E-A947-70E740481C1C}">
                <a14:useLocalDpi xmlns="" xmlns:a14="http://schemas.microsoft.com/office/drawing/2010/main" val="0"/>
              </a:ext>
            </a:extLst>
          </a:blip>
          <a:srcRect t="25080"/>
          <a:stretch/>
        </p:blipFill>
        <p:spPr>
          <a:xfrm>
            <a:off x="6437517" y="3581400"/>
            <a:ext cx="1923978" cy="1760538"/>
          </a:xfrm>
          <a:prstGeom prst="rect">
            <a:avLst/>
          </a:prstGeom>
        </p:spPr>
      </p:pic>
      <p:pic>
        <p:nvPicPr>
          <p:cNvPr id="14" name="Picture 13"/>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6400800" y="2169071"/>
            <a:ext cx="1997412" cy="1676400"/>
          </a:xfrm>
          <a:prstGeom prst="rect">
            <a:avLst/>
          </a:prstGeom>
        </p:spPr>
      </p:pic>
      <p:pic>
        <p:nvPicPr>
          <p:cNvPr id="8" name="Picture 7"/>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533400" y="1676400"/>
            <a:ext cx="2667000" cy="4495800"/>
          </a:xfrm>
          <a:prstGeom prst="rect">
            <a:avLst/>
          </a:prstGeom>
        </p:spPr>
      </p:pic>
    </p:spTree>
    <p:extLst>
      <p:ext uri="{BB962C8B-B14F-4D97-AF65-F5344CB8AC3E}">
        <p14:creationId xmlns="" xmlns:p14="http://schemas.microsoft.com/office/powerpoint/2010/main" val="3124687119"/>
      </p:ext>
    </p:extLst>
  </p:cSld>
  <p:clrMapOvr>
    <a:masterClrMapping/>
  </p:clrMapOvr>
  <mc:AlternateContent xmlns:mc="http://schemas.openxmlformats.org/markup-compatibility/2006">
    <mc:Choice xmlns="" xmlns:p14="http://schemas.microsoft.com/office/powerpoint/2010/main" Requires="p14">
      <p:transition spd="slow" p14:dur="4000">
        <p14:vortex dir="r"/>
        <p:sndAc>
          <p:stSnd>
            <p:snd r:embed="rId10" name="applause.wav"/>
          </p:stSnd>
        </p:sndAc>
      </p:transition>
    </mc:Choice>
    <mc:Fallback>
      <p:transition spd="slow">
        <p:fade/>
        <p:sndAc>
          <p:stSnd>
            <p:snd r:embed="rId3"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76200" y="0"/>
            <a:ext cx="8988552" cy="2362200"/>
          </a:xfrm>
          <a:solidFill>
            <a:srgbClr val="00B050"/>
          </a:solidFill>
          <a:ln w="57150">
            <a:solidFill>
              <a:srgbClr val="7030A0"/>
            </a:solidFill>
          </a:ln>
        </p:spPr>
        <p:txBody>
          <a:bodyPr>
            <a:normAutofit/>
          </a:bodyPr>
          <a:lstStyle/>
          <a:p>
            <a:r>
              <a:rPr lang="en-US" sz="4800" b="1" dirty="0" smtClean="0">
                <a:solidFill>
                  <a:srgbClr val="7030A0"/>
                </a:solidFill>
                <a:latin typeface="Vrinda" pitchFamily="34" charset="0"/>
                <a:cs typeface="Vrinda" pitchFamily="34" charset="0"/>
              </a:rPr>
              <a:t>            </a:t>
            </a:r>
            <a:r>
              <a:rPr lang="bn-IN" sz="6000" b="1" dirty="0" smtClean="0">
                <a:solidFill>
                  <a:srgbClr val="7030A0"/>
                </a:solidFill>
                <a:latin typeface="NikoshBAN" pitchFamily="2" charset="0"/>
                <a:cs typeface="NikoshBAN" pitchFamily="2" charset="0"/>
              </a:rPr>
              <a:t>-</a:t>
            </a:r>
            <a:r>
              <a:rPr lang="en-US" sz="6000" b="1" dirty="0" smtClean="0">
                <a:solidFill>
                  <a:srgbClr val="7030A0"/>
                </a:solidFill>
                <a:latin typeface="NikoshBAN" pitchFamily="2" charset="0"/>
                <a:cs typeface="NikoshBAN" pitchFamily="2" charset="0"/>
              </a:rPr>
              <a:t> </a:t>
            </a:r>
            <a:r>
              <a:rPr lang="bn-IN" sz="6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পরিচিতি</a:t>
            </a:r>
            <a:r>
              <a:rPr lang="en-US" sz="6000" b="1" dirty="0" smtClean="0">
                <a:solidFill>
                  <a:srgbClr val="7030A0"/>
                </a:solidFill>
                <a:latin typeface="NikoshBAN" pitchFamily="2" charset="0"/>
                <a:cs typeface="NikoshBAN" pitchFamily="2" charset="0"/>
              </a:rPr>
              <a:t> </a:t>
            </a:r>
            <a:r>
              <a:rPr lang="bn-IN" sz="6000" b="1" dirty="0" smtClean="0">
                <a:solidFill>
                  <a:srgbClr val="7030A0"/>
                </a:solidFill>
                <a:latin typeface="NikoshBAN" pitchFamily="2" charset="0"/>
                <a:cs typeface="NikoshBAN" pitchFamily="2" charset="0"/>
              </a:rPr>
              <a:t>-</a:t>
            </a:r>
            <a:endParaRPr lang="en-US" sz="4800" b="1" dirty="0">
              <a:solidFill>
                <a:srgbClr val="7030A0"/>
              </a:solidFill>
              <a:latin typeface="NikoshBAN" pitchFamily="2" charset="0"/>
              <a:cs typeface="NikoshBAN" pitchFamily="2" charset="0"/>
            </a:endParaRPr>
          </a:p>
        </p:txBody>
      </p:sp>
      <p:sp>
        <p:nvSpPr>
          <p:cNvPr id="13" name="Subtitle 2"/>
          <p:cNvSpPr txBox="1">
            <a:spLocks/>
          </p:cNvSpPr>
          <p:nvPr/>
        </p:nvSpPr>
        <p:spPr>
          <a:xfrm>
            <a:off x="0" y="2371980"/>
            <a:ext cx="8988552" cy="4267200"/>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9144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utonnyMJ" pitchFamily="2" charset="0"/>
            </a:endParaRPr>
          </a:p>
          <a:p>
            <a:pPr algn="l"/>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utonnyMJ" pitchFamily="2" charset="0"/>
              <a:cs typeface="NikoshBAN" pitchFamily="2" charset="0"/>
            </a:endParaRPr>
          </a:p>
          <a:p>
            <a:pPr algn="l"/>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utonnyMJ" pitchFamily="2" charset="0"/>
              <a:cs typeface="NikoshBAN" pitchFamily="2" charset="0"/>
            </a:endParaRPr>
          </a:p>
          <a:p>
            <a:pPr algn="l"/>
            <a:r>
              <a:rPr lang="bn-BD"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utonnyMJ" pitchFamily="2" charset="0"/>
                <a:cs typeface="NikoshBAN" pitchFamily="2" charset="0"/>
              </a:rPr>
              <a:t>মহিউদ্দিন ওসমানী </a:t>
            </a:r>
          </a:p>
          <a:p>
            <a:pPr algn="l"/>
            <a:r>
              <a:rPr lang="bn-BD"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utonnyMJ" pitchFamily="2" charset="0"/>
                <a:cs typeface="NikoshBAN" pitchFamily="2" charset="0"/>
              </a:rPr>
              <a:t>সিনিয়র শিক্ষক </a:t>
            </a:r>
          </a:p>
          <a:p>
            <a:pPr algn="l"/>
            <a:r>
              <a:rPr lang="bn-BD"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utonnyMJ" pitchFamily="2" charset="0"/>
                <a:cs typeface="NikoshBAN" pitchFamily="2" charset="0"/>
              </a:rPr>
              <a:t>মেহেরুন নেছা ফয়েজ উচ্চ বিদ্যালয় </a:t>
            </a:r>
          </a:p>
          <a:p>
            <a:pPr algn="l"/>
            <a:r>
              <a:rPr lang="bn-BD"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utonnyMJ" pitchFamily="2" charset="0"/>
                <a:cs typeface="NikoshBAN" pitchFamily="2" charset="0"/>
              </a:rPr>
              <a:t>মিরসরাই, চট্টগ্রাম। </a:t>
            </a:r>
            <a:endParaRPr lang="bn-IN"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a:p>
            <a:pPr algn="l"/>
            <a:r>
              <a:rPr lang="bn-IN"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utonnyMJ" pitchFamily="2" charset="0"/>
              </a:rPr>
              <a:t>    </a:t>
            </a: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utonnyMJ" pitchFamily="2" charset="0"/>
            </a:endParaRPr>
          </a:p>
          <a:p>
            <a:pPr algn="l"/>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Picture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327302" y="165538"/>
            <a:ext cx="1600200" cy="2133600"/>
          </a:xfrm>
          <a:prstGeom prst="rect">
            <a:avLst/>
          </a:prstGeom>
        </p:spPr>
      </p:pic>
      <p:pic>
        <p:nvPicPr>
          <p:cNvPr id="12" name="Picture 11"/>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534510" y="-5255"/>
            <a:ext cx="2808890" cy="4272455"/>
          </a:xfrm>
          <a:prstGeom prst="rect">
            <a:avLst/>
          </a:prstGeom>
          <a:ln>
            <a:noFill/>
          </a:ln>
          <a:effectLst>
            <a:outerShdw blurRad="292100" dist="139700" dir="2700000" algn="tl" rotWithShape="0">
              <a:srgbClr val="333333">
                <a:alpha val="65000"/>
              </a:srgbClr>
            </a:outerShdw>
          </a:effectLst>
        </p:spPr>
      </p:pic>
      <p:pic>
        <p:nvPicPr>
          <p:cNvPr id="3074" name="Picture 2" descr="C:\Users\DOEL\Desktop\IMG_20140805_095221.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870102" y="2727960"/>
            <a:ext cx="20574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mc:AlternateContent xmlns:mc="http://schemas.openxmlformats.org/markup-compatibility/2006">
        <mc:Choice xmlns="" xmlns:p14="http://schemas.microsoft.com/office/powerpoint/2010/main" Requires="p14">
          <p:contentPart p14:bwMode="auto" r:id="rId7">
            <p14:nvContentPartPr>
              <p14:cNvPr id="5" name="Ink 4"/>
              <p14:cNvContentPartPr/>
              <p14:nvPr/>
            </p14:nvContentPartPr>
            <p14:xfrm>
              <a:off x="343080" y="3990960"/>
              <a:ext cx="457560" cy="1029240"/>
            </p14:xfrm>
          </p:contentPart>
        </mc:Choice>
        <mc:Fallback>
          <p:pic>
            <p:nvPicPr>
              <p:cNvPr id="5" name="Ink 4"/>
              <p:cNvPicPr/>
              <p:nvPr/>
            </p:nvPicPr>
            <p:blipFill>
              <a:blip r:embed="rId8"/>
              <a:stretch>
                <a:fillRect/>
              </a:stretch>
            </p:blipFill>
            <p:spPr>
              <a:xfrm>
                <a:off x="333720" y="3981600"/>
                <a:ext cx="476280" cy="1047960"/>
              </a:xfrm>
              <a:prstGeom prst="rect">
                <a:avLst/>
              </a:prstGeom>
            </p:spPr>
          </p:pic>
        </mc:Fallback>
      </mc:AlternateContent>
    </p:spTree>
    <p:extLst>
      <p:ext uri="{BB962C8B-B14F-4D97-AF65-F5344CB8AC3E}">
        <p14:creationId xmlns="" xmlns:p14="http://schemas.microsoft.com/office/powerpoint/2010/main" val="1411531938"/>
      </p:ext>
    </p:extLst>
  </p:cSld>
  <p:clrMapOvr>
    <a:masterClrMapping/>
  </p:clrMapOvr>
  <mc:AlternateContent xmlns:mc="http://schemas.openxmlformats.org/markup-compatibility/2006">
    <mc:Choice xmlns="" xmlns:p14="http://schemas.microsoft.com/office/powerpoint/2010/main" Requires="p14">
      <p:transition spd="slow">
        <p14:prism isInverted="1"/>
        <p:sndAc>
          <p:stSnd>
            <p:snd r:embed="rId9" name="chimes.wav"/>
          </p:stSnd>
        </p:sndAc>
      </p:transition>
    </mc:Choice>
    <mc:Fallback>
      <p:transition spd="slow">
        <p:fade/>
        <p:sndAc>
          <p:stSnd>
            <p:snd r:embed="rId3"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6278562"/>
          </a:xfrm>
          <a:solidFill>
            <a:schemeClr val="accent5">
              <a:lumMod val="60000"/>
              <a:lumOff val="40000"/>
            </a:schemeClr>
          </a:solidFill>
          <a:ln w="114300" cap="rnd" cmpd="thinThick">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tileRect l="-100000" t="-100000"/>
            </a:gradFill>
            <a:prstDash val="sysDash"/>
            <a:round/>
          </a:ln>
        </p:spPr>
        <p:txBody>
          <a:bodyPr>
            <a:normAutofit/>
          </a:bodyPr>
          <a:lstStyle/>
          <a:p>
            <a:r>
              <a:rPr lang="bn-IN" sz="6000" dirty="0">
                <a:solidFill>
                  <a:srgbClr val="7030A0"/>
                </a:solidFill>
                <a:latin typeface="NikoshBAN" pitchFamily="2" charset="0"/>
                <a:cs typeface="NikoshBAN" pitchFamily="2" charset="0"/>
              </a:rPr>
              <a:t>শ্রেণি</a:t>
            </a:r>
            <a:r>
              <a:rPr lang="bn-IN" sz="6000" b="1" dirty="0">
                <a:solidFill>
                  <a:srgbClr val="7030A0"/>
                </a:solidFill>
                <a:latin typeface="NikoshBAN" pitchFamily="2" charset="0"/>
                <a:cs typeface="NikoshBAN" pitchFamily="2" charset="0"/>
              </a:rPr>
              <a:t> </a:t>
            </a:r>
            <a:r>
              <a:rPr lang="bn-IN" sz="6000" dirty="0">
                <a:solidFill>
                  <a:srgbClr val="7030A0"/>
                </a:solidFill>
                <a:latin typeface="NikoshBAN" pitchFamily="2" charset="0"/>
                <a:cs typeface="NikoshBAN" pitchFamily="2" charset="0"/>
              </a:rPr>
              <a:t>-৯ম</a:t>
            </a:r>
            <a:br>
              <a:rPr lang="bn-IN" sz="6000" dirty="0">
                <a:solidFill>
                  <a:srgbClr val="7030A0"/>
                </a:solidFill>
                <a:latin typeface="NikoshBAN" pitchFamily="2" charset="0"/>
                <a:cs typeface="NikoshBAN" pitchFamily="2" charset="0"/>
              </a:rPr>
            </a:br>
            <a:r>
              <a:rPr lang="bn-IN" sz="6000" dirty="0" smtClean="0">
                <a:solidFill>
                  <a:srgbClr val="7030A0"/>
                </a:solidFill>
                <a:latin typeface="NikoshBAN" pitchFamily="2" charset="0"/>
                <a:cs typeface="NikoshBAN" pitchFamily="2" charset="0"/>
              </a:rPr>
              <a:t>বিষয়-গণিত</a:t>
            </a:r>
            <a:br>
              <a:rPr lang="bn-IN" sz="6000" dirty="0" smtClean="0">
                <a:solidFill>
                  <a:srgbClr val="7030A0"/>
                </a:solidFill>
                <a:latin typeface="NikoshBAN" pitchFamily="2" charset="0"/>
                <a:cs typeface="NikoshBAN" pitchFamily="2" charset="0"/>
              </a:rPr>
            </a:br>
            <a:r>
              <a:rPr lang="bn-IN" sz="6000" dirty="0" smtClean="0">
                <a:solidFill>
                  <a:srgbClr val="7030A0"/>
                </a:solidFill>
                <a:latin typeface="NikoshBAN" pitchFamily="2" charset="0"/>
                <a:cs typeface="NikoshBAN" pitchFamily="2" charset="0"/>
              </a:rPr>
              <a:t>সপ্তদশ অধ্যায় -পরিসংখ্যান</a:t>
            </a:r>
            <a:r>
              <a:rPr lang="bn-IN" sz="6000" b="1" dirty="0">
                <a:solidFill>
                  <a:srgbClr val="7030A0"/>
                </a:solidFill>
                <a:latin typeface="NikoshBAN" pitchFamily="2" charset="0"/>
                <a:cs typeface="NikoshBAN" pitchFamily="2" charset="0"/>
              </a:rPr>
              <a:t/>
            </a:r>
            <a:br>
              <a:rPr lang="bn-IN" sz="6000" b="1" dirty="0">
                <a:solidFill>
                  <a:srgbClr val="7030A0"/>
                </a:solidFill>
                <a:latin typeface="NikoshBAN" pitchFamily="2" charset="0"/>
                <a:cs typeface="NikoshBAN" pitchFamily="2" charset="0"/>
              </a:rPr>
            </a:br>
            <a:r>
              <a:rPr lang="bn-IN" sz="6000" dirty="0">
                <a:solidFill>
                  <a:srgbClr val="7030A0"/>
                </a:solidFill>
                <a:latin typeface="NikoshBAN" pitchFamily="2" charset="0"/>
                <a:cs typeface="NikoshBAN" pitchFamily="2" charset="0"/>
              </a:rPr>
              <a:t>সময়-৫০মিনিট</a:t>
            </a:r>
            <a:endParaRPr lang="en-US" sz="6000" dirty="0">
              <a:latin typeface="NikoshBAN" pitchFamily="2" charset="0"/>
              <a:cs typeface="NikoshBAN" pitchFamily="2" charset="0"/>
            </a:endParaRPr>
          </a:p>
        </p:txBody>
      </p:sp>
    </p:spTree>
    <p:extLst>
      <p:ext uri="{BB962C8B-B14F-4D97-AF65-F5344CB8AC3E}">
        <p14:creationId xmlns="" xmlns:p14="http://schemas.microsoft.com/office/powerpoint/2010/main" val="55425009"/>
      </p:ext>
    </p:extLst>
  </p:cSld>
  <p:clrMapOvr>
    <a:masterClrMapping/>
  </p:clrMapOvr>
  <mc:AlternateContent xmlns:mc="http://schemas.openxmlformats.org/markup-compatibility/2006">
    <mc:Choice xmlns="" xmlns:p14="http://schemas.microsoft.com/office/powerpoint/2010/main" Requires="p14">
      <p:transition spd="slow">
        <p14:doors dir="vert"/>
        <p:sndAc>
          <p:stSnd>
            <p:snd r:embed="rId3"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486400" y="304800"/>
            <a:ext cx="2723659" cy="2040115"/>
          </a:xfrm>
          <a:prstGeom prst="rect">
            <a:avLst/>
          </a:prstGeom>
        </p:spPr>
      </p:pic>
      <p:pic>
        <p:nvPicPr>
          <p:cNvPr id="7" name="Pictur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13089" y="228600"/>
            <a:ext cx="3394057" cy="2209800"/>
          </a:xfrm>
          <a:prstGeom prst="rect">
            <a:avLst/>
          </a:prstGeom>
        </p:spPr>
      </p:pic>
      <p:pic>
        <p:nvPicPr>
          <p:cNvPr id="9" name="Picture 8"/>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295484" y="2514600"/>
            <a:ext cx="7086516" cy="2132514"/>
          </a:xfrm>
          <a:prstGeom prst="rect">
            <a:avLst/>
          </a:prstGeom>
        </p:spPr>
      </p:pic>
      <p:pic>
        <p:nvPicPr>
          <p:cNvPr id="10" name="Picture 9"/>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1314941" y="4648200"/>
            <a:ext cx="6914659" cy="1982286"/>
          </a:xfrm>
          <a:prstGeom prst="rect">
            <a:avLst/>
          </a:prstGeom>
        </p:spPr>
      </p:pic>
      <p:sp>
        <p:nvSpPr>
          <p:cNvPr id="2" name="Rectangle 1"/>
          <p:cNvSpPr/>
          <p:nvPr/>
        </p:nvSpPr>
        <p:spPr>
          <a:xfrm rot="16200000">
            <a:off x="-178529" y="4647114"/>
            <a:ext cx="1983235" cy="369332"/>
          </a:xfrm>
          <a:prstGeom prst="rect">
            <a:avLst/>
          </a:prstGeom>
        </p:spPr>
        <p:txBody>
          <a:bodyPr wrap="none">
            <a:spAutoFit/>
          </a:bodyPr>
          <a:lstStyle/>
          <a:p>
            <a:r>
              <a:rPr lang="en-US" dirty="0" err="1"/>
              <a:t>Mohiuddin</a:t>
            </a:r>
            <a:r>
              <a:rPr lang="en-US" dirty="0"/>
              <a:t> </a:t>
            </a:r>
            <a:r>
              <a:rPr lang="en-US" dirty="0" err="1"/>
              <a:t>Osmani</a:t>
            </a:r>
            <a:endParaRPr lang="en-US" dirty="0"/>
          </a:p>
        </p:txBody>
      </p:sp>
    </p:spTree>
    <p:extLst>
      <p:ext uri="{BB962C8B-B14F-4D97-AF65-F5344CB8AC3E}">
        <p14:creationId xmlns="" xmlns:p14="http://schemas.microsoft.com/office/powerpoint/2010/main" val="3574267265"/>
      </p:ext>
    </p:extLst>
  </p:cSld>
  <p:clrMapOvr>
    <a:masterClrMapping/>
  </p:clrMapOvr>
  <mc:AlternateContent xmlns:mc="http://schemas.openxmlformats.org/markup-compatibility/2006">
    <mc:Choice xmlns="" xmlns:p14="http://schemas.microsoft.com/office/powerpoint/2010/main" Requires="p14">
      <p:transition spd="slow" p14:dur="1600">
        <p14:gallery dir="l"/>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6400800"/>
          </a:xfrm>
          <a:ln w="155575" cap="rnd" cmpd="thinThick">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prstDash val="sysDash"/>
          </a:ln>
        </p:spPr>
        <p:style>
          <a:lnRef idx="1">
            <a:schemeClr val="accent5"/>
          </a:lnRef>
          <a:fillRef idx="2">
            <a:schemeClr val="accent5"/>
          </a:fillRef>
          <a:effectRef idx="1">
            <a:schemeClr val="accent5"/>
          </a:effectRef>
          <a:fontRef idx="minor">
            <a:schemeClr val="dk1"/>
          </a:fontRef>
        </p:style>
        <p:txBody>
          <a:bodyPr>
            <a:noAutofit/>
          </a:bodyPr>
          <a:lstStyle/>
          <a:p>
            <a:r>
              <a:rPr lang="bn-IN" sz="9600" dirty="0" smtClean="0">
                <a:solidFill>
                  <a:srgbClr val="7030A0"/>
                </a:solidFill>
                <a:latin typeface="NikoshBAN" pitchFamily="2" charset="0"/>
                <a:cs typeface="NikoshBAN" pitchFamily="2" charset="0"/>
              </a:rPr>
              <a:t>আজকের পাঠ-</a:t>
            </a:r>
            <a:br>
              <a:rPr lang="bn-IN" sz="9600" dirty="0" smtClean="0">
                <a:solidFill>
                  <a:srgbClr val="7030A0"/>
                </a:solidFill>
                <a:latin typeface="NikoshBAN" pitchFamily="2" charset="0"/>
                <a:cs typeface="NikoshBAN" pitchFamily="2" charset="0"/>
              </a:rPr>
            </a:br>
            <a:r>
              <a:rPr lang="bn-IN" sz="9600" dirty="0" smtClean="0">
                <a:solidFill>
                  <a:schemeClr val="accent2">
                    <a:lumMod val="75000"/>
                  </a:schemeClr>
                </a:solidFill>
                <a:latin typeface="NikoshBAN" pitchFamily="2" charset="0"/>
                <a:cs typeface="NikoshBAN" pitchFamily="2" charset="0"/>
              </a:rPr>
              <a:t>গড় নির্ণয়</a:t>
            </a:r>
            <a:endParaRPr lang="en-US" sz="8800" dirty="0">
              <a:solidFill>
                <a:schemeClr val="accent2">
                  <a:lumMod val="75000"/>
                </a:schemeClr>
              </a:solidFill>
              <a:latin typeface="NikoshBAN" pitchFamily="2" charset="0"/>
              <a:cs typeface="NikoshBAN" pitchFamily="2" charset="0"/>
            </a:endParaRPr>
          </a:p>
        </p:txBody>
      </p:sp>
    </p:spTree>
    <p:extLst>
      <p:ext uri="{BB962C8B-B14F-4D97-AF65-F5344CB8AC3E}">
        <p14:creationId xmlns="" xmlns:p14="http://schemas.microsoft.com/office/powerpoint/2010/main" val="1416085157"/>
      </p:ext>
    </p:extLst>
  </p:cSld>
  <p:clrMapOvr>
    <a:masterClrMapping/>
  </p:clrMapOvr>
  <mc:AlternateContent xmlns:mc="http://schemas.openxmlformats.org/markup-compatibility/2006">
    <mc:Choice xmlns="" xmlns:p14="http://schemas.microsoft.com/office/powerpoint/2010/main" Requires="p14">
      <p:transition spd="slow" p14:dur="1600">
        <p14:prism isInverted="1"/>
        <p:sndAc>
          <p:stSnd>
            <p:snd r:embed="rId3"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200"/>
          </a:xfrm>
          <a:solidFill>
            <a:srgbClr val="92D050"/>
          </a:solidFill>
          <a:ln w="158750" cap="rnd">
            <a:gradFill>
              <a:gsLst>
                <a:gs pos="0">
                  <a:srgbClr val="FF3399"/>
                </a:gs>
                <a:gs pos="25000">
                  <a:srgbClr val="FF6633"/>
                </a:gs>
                <a:gs pos="50000">
                  <a:srgbClr val="FFFF00"/>
                </a:gs>
                <a:gs pos="75000">
                  <a:srgbClr val="01A78F"/>
                </a:gs>
                <a:gs pos="100000">
                  <a:srgbClr val="3366FF"/>
                </a:gs>
              </a:gsLst>
              <a:lin ang="5400000" scaled="0"/>
            </a:gradFill>
            <a:prstDash val="sysDash"/>
          </a:ln>
        </p:spPr>
        <p:txBody>
          <a:bodyPr lIns="365760" tIns="182880" rIns="0" bIns="0" anchor="t" anchorCtr="0">
            <a:noAutofit/>
          </a:bodyPr>
          <a:lstStyle/>
          <a:p>
            <a:pPr algn="l"/>
            <a:r>
              <a:rPr lang="bn-IN" dirty="0" smtClean="0">
                <a:solidFill>
                  <a:srgbClr val="7030A0"/>
                </a:solidFill>
                <a:latin typeface="NikoshBAN" pitchFamily="2" charset="0"/>
                <a:cs typeface="NikoshBAN" pitchFamily="2" charset="0"/>
              </a:rPr>
              <a:t>			</a:t>
            </a:r>
            <a:r>
              <a:rPr lang="bn-IN" u="sng" dirty="0" smtClean="0">
                <a:solidFill>
                  <a:srgbClr val="7030A0"/>
                </a:solidFill>
                <a:latin typeface="NikoshBAN" pitchFamily="2" charset="0"/>
                <a:cs typeface="NikoshBAN" pitchFamily="2" charset="0"/>
              </a:rPr>
              <a:t>শিখনফল-</a:t>
            </a:r>
            <a:r>
              <a:rPr lang="bn-IN" sz="3200" dirty="0" smtClean="0">
                <a:solidFill>
                  <a:srgbClr val="7030A0"/>
                </a:solidFill>
                <a:latin typeface="NikoshBAN" pitchFamily="2" charset="0"/>
                <a:cs typeface="NikoshBAN" pitchFamily="2" charset="0"/>
              </a:rPr>
              <a:t/>
            </a:r>
            <a:br>
              <a:rPr lang="bn-IN" sz="3200" dirty="0" smtClean="0">
                <a:solidFill>
                  <a:srgbClr val="7030A0"/>
                </a:solidFill>
                <a:latin typeface="NikoshBAN" pitchFamily="2" charset="0"/>
                <a:cs typeface="NikoshBAN" pitchFamily="2" charset="0"/>
              </a:rPr>
            </a:br>
            <a:r>
              <a:rPr lang="bn-IN" sz="3200" dirty="0" smtClean="0">
                <a:solidFill>
                  <a:srgbClr val="7030A0"/>
                </a:solidFill>
                <a:latin typeface="NikoshBAN" pitchFamily="2" charset="0"/>
                <a:cs typeface="NikoshBAN" pitchFamily="2" charset="0"/>
              </a:rPr>
              <a:t>	</a:t>
            </a:r>
            <a:r>
              <a:rPr lang="bn-IN" sz="3200" dirty="0" smtClean="0">
                <a:latin typeface="NikoshBAN" pitchFamily="2" charset="0"/>
                <a:cs typeface="NikoshBAN" pitchFamily="2" charset="0"/>
              </a:rPr>
              <a:t>আজকের পাঠ শেষে শিক্ষার্থীরা-</a:t>
            </a:r>
            <a:r>
              <a:rPr lang="bn-IN" sz="3200" dirty="0">
                <a:latin typeface="NikoshBAN" pitchFamily="2" charset="0"/>
                <a:cs typeface="NikoshBAN" pitchFamily="2" charset="0"/>
              </a:rPr>
              <a:t/>
            </a:r>
            <a:br>
              <a:rPr lang="bn-IN" sz="3200" dirty="0">
                <a:latin typeface="NikoshBAN" pitchFamily="2" charset="0"/>
                <a:cs typeface="NikoshBAN" pitchFamily="2" charset="0"/>
              </a:rPr>
            </a:b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a:latin typeface="NikoshBAN" pitchFamily="2" charset="0"/>
                <a:cs typeface="NikoshBAN" pitchFamily="2" charset="0"/>
              </a:rPr>
              <a:t> </a:t>
            </a:r>
            <a:r>
              <a:rPr lang="bn-IN" sz="3600" dirty="0" smtClean="0">
                <a:latin typeface="NikoshBAN" pitchFamily="2" charset="0"/>
                <a:cs typeface="NikoshBAN" pitchFamily="2" charset="0"/>
              </a:rPr>
              <a:t>১।</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অবিন্যস্ত উপাত্তের গড় নির্ণয় করতে পারবে।</a:t>
            </a:r>
            <a:br>
              <a:rPr lang="bn-IN" sz="3600" dirty="0" smtClean="0">
                <a:latin typeface="NikoshBAN" pitchFamily="2" charset="0"/>
                <a:cs typeface="NikoshBAN" pitchFamily="2" charset="0"/>
              </a:rPr>
            </a:br>
            <a:r>
              <a:rPr lang="bn-IN" sz="3600" dirty="0">
                <a:latin typeface="NikoshBAN" pitchFamily="2" charset="0"/>
                <a:cs typeface="NikoshBAN" pitchFamily="2" charset="0"/>
              </a:rPr>
              <a:t> </a:t>
            </a:r>
            <a:r>
              <a:rPr lang="bn-IN" sz="3600" dirty="0" smtClean="0">
                <a:latin typeface="NikoshBAN" pitchFamily="2" charset="0"/>
                <a:cs typeface="NikoshBAN" pitchFamily="2" charset="0"/>
              </a:rPr>
              <a:t>২।</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উপাত্ত থেকে গণসংখ্যা নিবেশণ সারণি</a:t>
            </a:r>
            <a:br>
              <a:rPr lang="bn-IN" sz="3600" dirty="0" smtClean="0">
                <a:latin typeface="NikoshBAN" pitchFamily="2" charset="0"/>
                <a:cs typeface="NikoshBAN" pitchFamily="2" charset="0"/>
              </a:rPr>
            </a:br>
            <a:r>
              <a:rPr lang="bn-IN" sz="3600" dirty="0" smtClean="0">
                <a:latin typeface="NikoshBAN" pitchFamily="2" charset="0"/>
                <a:cs typeface="NikoshBAN" pitchFamily="2" charset="0"/>
              </a:rPr>
              <a:t> </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 তৈরি করতে পারবে।</a:t>
            </a:r>
            <a:br>
              <a:rPr lang="bn-IN" sz="3600" dirty="0" smtClean="0">
                <a:latin typeface="NikoshBAN" pitchFamily="2" charset="0"/>
                <a:cs typeface="NikoshBAN" pitchFamily="2" charset="0"/>
              </a:rPr>
            </a:br>
            <a:r>
              <a:rPr lang="bn-IN" sz="3600" dirty="0" smtClean="0">
                <a:latin typeface="NikoshBAN" pitchFamily="2" charset="0"/>
                <a:cs typeface="NikoshBAN" pitchFamily="2" charset="0"/>
              </a:rPr>
              <a:t> ৩।</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অবিন্যস্ত উপাত্ত থেকে শ্রেণিবিন্যাসের</a:t>
            </a:r>
            <a:br>
              <a:rPr lang="bn-IN" sz="3600" dirty="0" smtClean="0">
                <a:latin typeface="NikoshBAN" pitchFamily="2" charset="0"/>
                <a:cs typeface="NikoshBAN" pitchFamily="2" charset="0"/>
              </a:rPr>
            </a:br>
            <a:r>
              <a:rPr lang="bn-IN" sz="3600" dirty="0" smtClean="0">
                <a:latin typeface="NikoshBAN" pitchFamily="2" charset="0"/>
                <a:cs typeface="NikoshBAN" pitchFamily="2" charset="0"/>
              </a:rPr>
              <a:t>  </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মাধ্যমে সংক্ষিপ্ত পদ্ধতিতে</a:t>
            </a:r>
            <a:r>
              <a:rPr lang="bn-IN" sz="3600" dirty="0">
                <a:latin typeface="NikoshBAN" pitchFamily="2" charset="0"/>
                <a:cs typeface="NikoshBAN" pitchFamily="2" charset="0"/>
              </a:rPr>
              <a:t> </a:t>
            </a:r>
            <a:r>
              <a:rPr lang="bn-IN" sz="3600" dirty="0" smtClean="0">
                <a:latin typeface="NikoshBAN" pitchFamily="2" charset="0"/>
                <a:cs typeface="NikoshBAN" pitchFamily="2" charset="0"/>
              </a:rPr>
              <a:t>গড় নির্ণয়</a:t>
            </a:r>
            <a:br>
              <a:rPr lang="bn-IN" sz="3600" dirty="0" smtClean="0">
                <a:latin typeface="NikoshBAN" pitchFamily="2" charset="0"/>
                <a:cs typeface="NikoshBAN" pitchFamily="2" charset="0"/>
              </a:rPr>
            </a:br>
            <a:r>
              <a:rPr lang="bn-IN" sz="3600" dirty="0">
                <a:latin typeface="NikoshBAN" pitchFamily="2" charset="0"/>
                <a:cs typeface="NikoshBAN" pitchFamily="2" charset="0"/>
              </a:rPr>
              <a:t> </a:t>
            </a:r>
            <a:r>
              <a:rPr lang="bn-IN" sz="3600" dirty="0" smtClean="0">
                <a:latin typeface="NikoshBAN" pitchFamily="2" charset="0"/>
                <a:cs typeface="NikoshBAN" pitchFamily="2" charset="0"/>
              </a:rPr>
              <a:t> </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করতে পারবে।</a:t>
            </a:r>
            <a:endParaRPr lang="en-US" sz="3600" dirty="0">
              <a:latin typeface="NikoshBAN" pitchFamily="2" charset="0"/>
              <a:cs typeface="NikoshBAN" pitchFamily="2" charset="0"/>
            </a:endParaRPr>
          </a:p>
        </p:txBody>
      </p:sp>
    </p:spTree>
    <p:extLst>
      <p:ext uri="{BB962C8B-B14F-4D97-AF65-F5344CB8AC3E}">
        <p14:creationId xmlns="" xmlns:p14="http://schemas.microsoft.com/office/powerpoint/2010/main" val="3464415483"/>
      </p:ext>
    </p:extLst>
  </p:cSld>
  <p:clrMapOvr>
    <a:masterClrMapping/>
  </p:clrMapOvr>
  <mc:AlternateContent xmlns:mc="http://schemas.openxmlformats.org/markup-compatibility/2006">
    <mc:Choice xmlns="" xmlns:p14="http://schemas.microsoft.com/office/powerpoint/2010/main" Requires="p14">
      <p:transition spd="slow" p14:dur="1200">
        <p14:prism/>
        <p:sndAc>
          <p:stSnd>
            <p:snd r:embed="rId3"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8915400" cy="6629400"/>
          </a:xfrm>
          <a:solidFill>
            <a:schemeClr val="accent3">
              <a:lumMod val="40000"/>
              <a:lumOff val="60000"/>
            </a:schemeClr>
          </a:solidFill>
          <a:ln w="104775">
            <a:solidFill>
              <a:srgbClr val="00B050"/>
            </a:solidFill>
            <a:prstDash val="sysDash"/>
          </a:ln>
        </p:spPr>
        <p:txBody>
          <a:bodyPr lIns="274320" tIns="182880" rIns="91440" anchor="t" anchorCtr="0">
            <a:noAutofit/>
          </a:bodyPr>
          <a:lstStyle/>
          <a:p>
            <a:pPr algn="l"/>
            <a:r>
              <a:rPr lang="bn-IN" sz="2800" dirty="0" smtClean="0">
                <a:solidFill>
                  <a:srgbClr val="7030A0"/>
                </a:solidFill>
                <a:latin typeface="NikoshBAN" pitchFamily="2" charset="0"/>
                <a:cs typeface="NikoshBAN" pitchFamily="2" charset="0"/>
              </a:rPr>
              <a:t>	 </a:t>
            </a:r>
            <a:r>
              <a:rPr lang="en-US" sz="2800" dirty="0" smtClean="0">
                <a:solidFill>
                  <a:srgbClr val="7030A0"/>
                </a:solidFill>
                <a:latin typeface="NikoshBAN" pitchFamily="2" charset="0"/>
                <a:cs typeface="NikoshBAN" pitchFamily="2" charset="0"/>
              </a:rPr>
              <a:t>	</a:t>
            </a:r>
            <a:r>
              <a:rPr lang="bn-IN" sz="2800" dirty="0" smtClean="0">
                <a:solidFill>
                  <a:srgbClr val="7030A0"/>
                </a:solidFill>
                <a:latin typeface="NikoshBAN" pitchFamily="2" charset="0"/>
                <a:cs typeface="NikoshBAN" pitchFamily="2" charset="0"/>
              </a:rPr>
              <a:t> </a:t>
            </a:r>
            <a:r>
              <a:rPr lang="bn-IN" sz="2800" u="sng" dirty="0" smtClean="0">
                <a:solidFill>
                  <a:srgbClr val="7030A0"/>
                </a:solidFill>
                <a:latin typeface="NikoshBAN" pitchFamily="2" charset="0"/>
                <a:cs typeface="NikoshBAN" pitchFamily="2" charset="0"/>
              </a:rPr>
              <a:t>অবিন্যস্থ উপাত্তের গড় নির্ণয় -</a:t>
            </a:r>
            <a:r>
              <a:rPr lang="bn-IN" sz="2800" dirty="0" smtClean="0">
                <a:solidFill>
                  <a:srgbClr val="7030A0"/>
                </a:solidFill>
                <a:latin typeface="NikoshBAN" pitchFamily="2" charset="0"/>
                <a:cs typeface="NikoshBAN" pitchFamily="2" charset="0"/>
              </a:rPr>
              <a:t> </a:t>
            </a:r>
            <a:br>
              <a:rPr lang="bn-IN" sz="2800" dirty="0" smtClean="0">
                <a:solidFill>
                  <a:srgbClr val="7030A0"/>
                </a:solidFill>
                <a:latin typeface="NikoshBAN" pitchFamily="2" charset="0"/>
                <a:cs typeface="NikoshBAN" pitchFamily="2" charset="0"/>
              </a:rPr>
            </a:br>
            <a:r>
              <a:rPr lang="bn-IN" sz="2800" dirty="0" smtClean="0">
                <a:solidFill>
                  <a:srgbClr val="7030A0"/>
                </a:solidFill>
                <a:latin typeface="NikoshBAN" pitchFamily="2" charset="0"/>
                <a:cs typeface="NikoshBAN" pitchFamily="2" charset="0"/>
              </a:rPr>
              <a:t>	</a:t>
            </a:r>
            <a:r>
              <a:rPr lang="bn-IN" sz="2800" dirty="0" smtClean="0">
                <a:latin typeface="NikoshBAN" pitchFamily="2" charset="0"/>
                <a:cs typeface="NikoshBAN" pitchFamily="2" charset="0"/>
              </a:rPr>
              <a:t>অবিন্য</a:t>
            </a:r>
            <a:r>
              <a:rPr lang="en-US" sz="2800" dirty="0" err="1" smtClean="0">
                <a:latin typeface="NikoshBAN" pitchFamily="2" charset="0"/>
                <a:cs typeface="NikoshBAN" pitchFamily="2" charset="0"/>
              </a:rPr>
              <a:t>স্ত</a:t>
            </a:r>
            <a:r>
              <a:rPr lang="bn-IN" sz="2800" dirty="0" smtClean="0">
                <a:latin typeface="NikoshBAN" pitchFamily="2" charset="0"/>
                <a:cs typeface="NikoshBAN" pitchFamily="2" charset="0"/>
              </a:rPr>
              <a:t> উপাত্তে সংখ্যাগুলো এলোমেলো ভাবে  সাজানো থাকে। গড় নির্ণয় করতে হলে প্রথমে সবগুলো  সংখ্যার যোগফল নির্ণয় করতে হয়। অতঃপর যোগফলকে উপাত্তের মোট সংখ্যা দ্বারা ভাগ করতে হয়।</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
            </a:r>
            <a:br>
              <a:rPr lang="bn-IN" sz="2800" dirty="0" smtClean="0">
                <a:latin typeface="NikoshBAN" pitchFamily="2" charset="0"/>
                <a:cs typeface="NikoshBAN" pitchFamily="2" charset="0"/>
              </a:rPr>
            </a:br>
            <a:r>
              <a:rPr lang="bn-IN" sz="2800" dirty="0" smtClean="0">
                <a:latin typeface="NikoshBAN" pitchFamily="2" charset="0"/>
                <a:cs typeface="NikoshBAN" pitchFamily="2" charset="0"/>
              </a:rPr>
              <a:t/>
            </a:r>
            <a:br>
              <a:rPr lang="bn-IN" sz="2800" dirty="0" smtClean="0">
                <a:latin typeface="NikoshBAN" pitchFamily="2" charset="0"/>
                <a:cs typeface="NikoshBAN" pitchFamily="2" charset="0"/>
              </a:rPr>
            </a:br>
            <a:r>
              <a:rPr lang="bn-IN" sz="2800" dirty="0" smtClean="0">
                <a:latin typeface="NikoshBAN" pitchFamily="2" charset="0"/>
                <a:cs typeface="NikoshBAN" pitchFamily="2" charset="0"/>
              </a:rPr>
              <a:t>যেমন- </a:t>
            </a:r>
            <a:r>
              <a:rPr lang="en-US" sz="2800" dirty="0" err="1" smtClean="0">
                <a:latin typeface="NikoshBAN" pitchFamily="2" charset="0"/>
                <a:cs typeface="NikoshBAN" pitchFamily="2" charset="0"/>
              </a:rPr>
              <a:t>মেহেরুননেছা</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ফয়েজ</a:t>
            </a:r>
            <a:r>
              <a:rPr lang="bn-IN" sz="2800" dirty="0" smtClean="0">
                <a:latin typeface="NikoshBAN" pitchFamily="2" charset="0"/>
                <a:cs typeface="NikoshBAN" pitchFamily="2" charset="0"/>
              </a:rPr>
              <a:t> উচ্চ বিদ্যালয়ের ৩০জন শিক্ষার্থীর কোনো পরিক্ষায় গণিত বিষয়ে প্রাপ্ত  নম্বর নিচে দেওয়া হলো। নম্বরগুলোর  গড় নির্ণয় কর।</a:t>
            </a:r>
            <a:br>
              <a:rPr lang="bn-IN" sz="2800" dirty="0" smtClean="0">
                <a:latin typeface="NikoshBAN" pitchFamily="2" charset="0"/>
                <a:cs typeface="NikoshBAN" pitchFamily="2" charset="0"/>
              </a:rPr>
            </a:br>
            <a:r>
              <a:rPr lang="bn-IN" sz="2800" dirty="0" smtClean="0">
                <a:solidFill>
                  <a:srgbClr val="002060"/>
                </a:solidFill>
                <a:latin typeface="NikoshBAN" pitchFamily="2" charset="0"/>
                <a:cs typeface="NikoshBAN" pitchFamily="2" charset="0"/>
              </a:rPr>
              <a:t>৬৫,৫৫,৫৮,৬৫,৭৫,৮৪,৮১,৬০,৫৮,৭২,৭৫,৫৮,৮২,৬৬,৬৭,৭০,৫৭,৬৯,৭১,৭৭,৭৩,৬৩,৮০,৬৬,৭৬,৬৪,৬০,৬৮,৬৯,৭৯</a:t>
            </a:r>
            <a:r>
              <a:rPr lang="bn-IN" sz="2800" dirty="0" smtClean="0">
                <a:latin typeface="NikoshBAN" pitchFamily="2" charset="0"/>
                <a:cs typeface="NikoshBAN" pitchFamily="2" charset="0"/>
              </a:rPr>
              <a:t/>
            </a:r>
            <a:br>
              <a:rPr lang="bn-IN" sz="2800" dirty="0" smtClean="0">
                <a:latin typeface="NikoshBAN" pitchFamily="2" charset="0"/>
                <a:cs typeface="NikoshBAN" pitchFamily="2" charset="0"/>
              </a:rPr>
            </a:br>
            <a:r>
              <a:rPr lang="en-US" sz="2800" dirty="0" smtClean="0">
                <a:latin typeface="NikoshBAN" pitchFamily="2" charset="0"/>
                <a:cs typeface="NikoshBAN" pitchFamily="2" charset="0"/>
              </a:rPr>
              <a:t/>
            </a:r>
            <a:br>
              <a:rPr lang="en-US" sz="2800" dirty="0" smtClean="0">
                <a:latin typeface="NikoshBAN" pitchFamily="2" charset="0"/>
                <a:cs typeface="NikoshBAN" pitchFamily="2" charset="0"/>
              </a:rPr>
            </a:b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Tree>
    <p:extLst>
      <p:ext uri="{BB962C8B-B14F-4D97-AF65-F5344CB8AC3E}">
        <p14:creationId xmlns="" xmlns:p14="http://schemas.microsoft.com/office/powerpoint/2010/main" val="1740433438"/>
      </p:ext>
    </p:extLst>
  </p:cSld>
  <p:clrMapOvr>
    <a:masterClrMapping/>
  </p:clrMapOvr>
  <mc:AlternateContent xmlns:mc="http://schemas.openxmlformats.org/markup-compatibility/2006">
    <mc:Choice xmlns="" xmlns:p14="http://schemas.microsoft.com/office/powerpoint/2010/main" Requires="p14">
      <p:transition spd="slow" p14:dur="1400">
        <p14:doors dir="vert"/>
        <p:sndAc>
          <p:stSnd>
            <p:snd r:embed="rId3"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2" name="Title 1"/>
              <p:cNvSpPr>
                <a:spLocks noGrp="1"/>
              </p:cNvSpPr>
              <p:nvPr>
                <p:ph type="ctrTitle"/>
              </p:nvPr>
            </p:nvSpPr>
            <p:spPr>
              <a:xfrm>
                <a:off x="152400" y="152400"/>
                <a:ext cx="8763000" cy="6477000"/>
              </a:xfrm>
              <a:solidFill>
                <a:schemeClr val="accent5">
                  <a:lumMod val="40000"/>
                  <a:lumOff val="60000"/>
                </a:schemeClr>
              </a:solidFill>
              <a:ln w="76200">
                <a:solidFill>
                  <a:srgbClr val="7030A0"/>
                </a:solidFill>
              </a:ln>
            </p:spPr>
            <p:txBody>
              <a:bodyPr lIns="182880" tIns="91440" anchor="t" anchorCtr="0">
                <a:normAutofit/>
              </a:bodyPr>
              <a:lstStyle/>
              <a:p>
                <a:pPr algn="l"/>
                <a:r>
                  <a:rPr lang="bn-IN" dirty="0" smtClean="0">
                    <a:latin typeface="NikoshBAN" pitchFamily="2" charset="0"/>
                    <a:cs typeface="NikoshBAN" pitchFamily="2" charset="0"/>
                  </a:rPr>
                  <a:t>	প্রাপ্ত নম্বরগুলোর যোগফল</a:t>
                </a:r>
                <a:br>
                  <a:rPr lang="bn-IN" dirty="0" smtClean="0">
                    <a:latin typeface="NikoshBAN" pitchFamily="2" charset="0"/>
                    <a:cs typeface="NikoshBAN" pitchFamily="2" charset="0"/>
                  </a:rPr>
                </a:br>
                <a:r>
                  <a:rPr lang="bn-IN" dirty="0">
                    <a:latin typeface="NikoshBAN" pitchFamily="2" charset="0"/>
                    <a:cs typeface="NikoshBAN" pitchFamily="2" charset="0"/>
                  </a:rPr>
                  <a:t/>
                </a:r>
                <a:r>
                  <a:rPr lang="bn-IN" sz="4000" dirty="0" smtClean="0">
                    <a:latin typeface="NikoshBAN" pitchFamily="2" charset="0"/>
                    <a:cs typeface="NikoshBAN" pitchFamily="2" charset="0"/>
                  </a:rPr>
                  <a:t>=৬৫+৫৫+৫৮+৬৫+৭৫+৮৪+৮১+৬০+৫৮</a:t>
                </a:r>
                <a:br>
                  <a:rPr lang="bn-IN" sz="4000" dirty="0" smtClean="0">
                    <a:latin typeface="NikoshBAN" pitchFamily="2" charset="0"/>
                    <a:cs typeface="NikoshBAN" pitchFamily="2" charset="0"/>
                  </a:rPr>
                </a:br>
                <a:r>
                  <a:rPr lang="bn-IN" sz="4000" dirty="0" smtClean="0">
                    <a:latin typeface="NikoshBAN" pitchFamily="2" charset="0"/>
                    <a:cs typeface="NikoshBAN" pitchFamily="2" charset="0"/>
                  </a:rPr>
                  <a:t>  +৭২+৭৫+৫৮+৮২+৬৬+৬৭+৭০+৫৭+৬৯</a:t>
                </a:r>
                <a:br>
                  <a:rPr lang="bn-IN" sz="4000" dirty="0" smtClean="0">
                    <a:latin typeface="NikoshBAN" pitchFamily="2" charset="0"/>
                    <a:cs typeface="NikoshBAN" pitchFamily="2" charset="0"/>
                  </a:rPr>
                </a:br>
                <a:r>
                  <a:rPr lang="bn-IN" sz="4000" dirty="0" smtClean="0">
                    <a:latin typeface="NikoshBAN" pitchFamily="2" charset="0"/>
                    <a:cs typeface="NikoshBAN" pitchFamily="2" charset="0"/>
                  </a:rPr>
                  <a:t>  +৭১+৭৭+৭৩+৬৩+৮০+৬৬+৭৬+৬৪+৬০</a:t>
                </a:r>
                <a:br>
                  <a:rPr lang="bn-IN" sz="4000" dirty="0" smtClean="0">
                    <a:latin typeface="NikoshBAN" pitchFamily="2" charset="0"/>
                    <a:cs typeface="NikoshBAN" pitchFamily="2" charset="0"/>
                  </a:rPr>
                </a:br>
                <a:r>
                  <a:rPr lang="bn-IN" sz="4000" dirty="0" smtClean="0">
                    <a:latin typeface="NikoshBAN" pitchFamily="2" charset="0"/>
                    <a:cs typeface="NikoshBAN" pitchFamily="2" charset="0"/>
                  </a:rPr>
                  <a:t>  +৬৮+৬৯+৭৯ = </a:t>
                </a:r>
                <a:r>
                  <a:rPr lang="bn-IN" b="1" dirty="0" smtClean="0">
                    <a:solidFill>
                      <a:srgbClr val="7030A0"/>
                    </a:solidFill>
                    <a:latin typeface="NikoshBAN" pitchFamily="2" charset="0"/>
                    <a:cs typeface="NikoshBAN" pitchFamily="2" charset="0"/>
                  </a:rPr>
                  <a:t>২০৬৩</a:t>
                </a:r>
                <a:r>
                  <a:rPr lang="bn-IN" sz="4000" dirty="0">
                    <a:latin typeface="NikoshBAN" pitchFamily="2" charset="0"/>
                    <a:cs typeface="NikoshBAN" pitchFamily="2" charset="0"/>
                  </a:rPr>
                  <a:t/>
                </a:r>
                <a:br>
                  <a:rPr lang="bn-IN" sz="4000" dirty="0">
                    <a:latin typeface="NikoshBAN" pitchFamily="2" charset="0"/>
                    <a:cs typeface="NikoshBAN" pitchFamily="2" charset="0"/>
                  </a:rPr>
                </a:br>
                <a:r>
                  <a:rPr lang="bn-IN" sz="4000" dirty="0" smtClean="0">
                    <a:latin typeface="NikoshBAN" pitchFamily="2" charset="0"/>
                    <a:cs typeface="NikoshBAN" pitchFamily="2" charset="0"/>
                  </a:rPr>
                  <a:t>     শিক্ষার্থীর সংখ্যা = </a:t>
                </a:r>
                <a:r>
                  <a:rPr lang="bn-IN" b="1" dirty="0" smtClean="0">
                    <a:solidFill>
                      <a:srgbClr val="7030A0"/>
                    </a:solidFill>
                    <a:latin typeface="NikoshBAN" pitchFamily="2" charset="0"/>
                    <a:cs typeface="NikoshBAN" pitchFamily="2" charset="0"/>
                  </a:rPr>
                  <a:t>৩০</a:t>
                </a:r>
                <a:r>
                  <a:rPr lang="bn-IN" sz="4000" dirty="0" smtClean="0">
                    <a:latin typeface="NikoshBAN" pitchFamily="2" charset="0"/>
                    <a:cs typeface="NikoshBAN" pitchFamily="2" charset="0"/>
                  </a:rPr>
                  <a:t/>
                </a:r>
                <a:br>
                  <a:rPr lang="bn-IN" sz="4000" dirty="0" smtClean="0">
                    <a:latin typeface="NikoshBAN" pitchFamily="2" charset="0"/>
                    <a:cs typeface="NikoshBAN" pitchFamily="2" charset="0"/>
                  </a:rPr>
                </a:br>
                <a14:m>
                  <m:oMath xmlns:m="http://schemas.openxmlformats.org/officeDocument/2006/math">
                    <m:r>
                      <a:rPr lang="bn-IN" sz="4900" b="0" i="1" smtClean="0">
                        <a:solidFill>
                          <a:srgbClr val="7030A0"/>
                        </a:solidFill>
                        <a:latin typeface="Cambria Math"/>
                        <a:ea typeface="Cambria Math"/>
                        <a:cs typeface="SutonnyMJ" pitchFamily="2" charset="0"/>
                      </a:rPr>
                      <m:t> </m:t>
                    </m:r>
                  </m:oMath>
                </a14:m>
                <a:r>
                  <a:rPr lang="bn-IN" sz="4000" dirty="0" smtClean="0">
                    <a:solidFill>
                      <a:srgbClr val="7030A0"/>
                    </a:solidFill>
                    <a:latin typeface="NikoshBAN" pitchFamily="2" charset="0"/>
                    <a:cs typeface="NikoshBAN" pitchFamily="2" charset="0"/>
                  </a:rPr>
                  <a:t>প্রাপ্ত নম্বরের গড়</a:t>
                </a:r>
                <a14:m>
                  <m:oMath xmlns:m="http://schemas.openxmlformats.org/officeDocument/2006/math">
                    <m:r>
                      <a:rPr lang="bn-IN" sz="4000" b="0" i="0" smtClean="0">
                        <a:solidFill>
                          <a:srgbClr val="7030A0"/>
                        </a:solidFill>
                        <a:latin typeface="Cambria Math"/>
                      </a:rPr>
                      <m:t>=</m:t>
                    </m:r>
                    <m:f>
                      <m:fPr>
                        <m:ctrlPr>
                          <a:rPr lang="bn-IN" sz="4000" i="1" smtClean="0">
                            <a:solidFill>
                              <a:srgbClr val="7030A0"/>
                            </a:solidFill>
                            <a:latin typeface="Cambria Math" panose="02040503050406030204" pitchFamily="18" charset="0"/>
                          </a:rPr>
                        </m:ctrlPr>
                      </m:fPr>
                      <m:num>
                        <m:r>
                          <m:rPr>
                            <m:nor/>
                          </m:rPr>
                          <a:rPr lang="bn-IN" sz="4000" dirty="0">
                            <a:solidFill>
                              <a:srgbClr val="7030A0"/>
                            </a:solidFill>
                            <a:latin typeface="NikoshBAN" pitchFamily="2" charset="0"/>
                            <a:cs typeface="NikoshBAN" pitchFamily="2" charset="0"/>
                          </a:rPr>
                          <m:t>প্রাপ্ত নম্বরগুলোর যোগফল</m:t>
                        </m:r>
                      </m:num>
                      <m:den>
                        <m:r>
                          <m:rPr>
                            <m:nor/>
                          </m:rPr>
                          <a:rPr lang="bn-IN" sz="4000" dirty="0">
                            <a:solidFill>
                              <a:srgbClr val="7030A0"/>
                            </a:solidFill>
                            <a:latin typeface="NikoshBAN" pitchFamily="2" charset="0"/>
                            <a:cs typeface="NikoshBAN" pitchFamily="2" charset="0"/>
                          </a:rPr>
                          <m:t>শিক্ষার্থীর সংখ্যা</m:t>
                        </m:r>
                      </m:den>
                    </m:f>
                  </m:oMath>
                </a14:m>
                <a:r>
                  <a:rPr lang="bn-IN" sz="4000" dirty="0" smtClean="0">
                    <a:latin typeface="NikoshBAN" pitchFamily="2" charset="0"/>
                    <a:cs typeface="NikoshBAN" pitchFamily="2" charset="0"/>
                  </a:rPr>
                  <a:t/>
                </a:r>
                <a:br>
                  <a:rPr lang="bn-IN" sz="4000" dirty="0" smtClean="0">
                    <a:latin typeface="NikoshBAN" pitchFamily="2" charset="0"/>
                    <a:cs typeface="NikoshBAN" pitchFamily="2" charset="0"/>
                  </a:rPr>
                </a:br>
                <a:r>
                  <a:rPr lang="bn-IN" sz="4000" dirty="0" smtClean="0">
                    <a:latin typeface="NikoshBAN" pitchFamily="2" charset="0"/>
                    <a:cs typeface="NikoshBAN" pitchFamily="2" charset="0"/>
                  </a:rPr>
                  <a:t>  = </a:t>
                </a:r>
                <a14:m>
                  <m:oMath xmlns:m="http://schemas.openxmlformats.org/officeDocument/2006/math">
                    <m:f>
                      <m:fPr>
                        <m:ctrlPr>
                          <a:rPr lang="bn-IN" sz="4000" i="1" smtClean="0">
                            <a:latin typeface="Cambria Math" panose="02040503050406030204" pitchFamily="18" charset="0"/>
                          </a:rPr>
                        </m:ctrlPr>
                      </m:fPr>
                      <m:num>
                        <m:r>
                          <a:rPr lang="bn-IN" sz="4000" b="0" i="0" smtClean="0">
                            <a:latin typeface="Cambria Math"/>
                          </a:rPr>
                          <m:t>২০৬৩</m:t>
                        </m:r>
                      </m:num>
                      <m:den>
                        <m:r>
                          <a:rPr lang="bn-IN" sz="4000" b="0" i="0" smtClean="0">
                            <a:latin typeface="Cambria Math"/>
                          </a:rPr>
                          <m:t>৩০</m:t>
                        </m:r>
                      </m:den>
                    </m:f>
                  </m:oMath>
                </a14:m>
                <a:r>
                  <a:rPr lang="bn-IN" sz="4000" dirty="0" smtClean="0">
                    <a:latin typeface="NikoshBAN" pitchFamily="2" charset="0"/>
                    <a:cs typeface="NikoshBAN" pitchFamily="2" charset="0"/>
                  </a:rPr>
                  <a:t> =৬৮.৭৬৬ বা,</a:t>
                </a:r>
                <a:r>
                  <a:rPr lang="bn-IN" sz="4000" b="1" dirty="0" smtClean="0">
                    <a:solidFill>
                      <a:srgbClr val="7030A0"/>
                    </a:solidFill>
                    <a:latin typeface="NikoshBAN" pitchFamily="2" charset="0"/>
                    <a:cs typeface="NikoshBAN" pitchFamily="2" charset="0"/>
                  </a:rPr>
                  <a:t>৬৮.৭৭ </a:t>
                </a:r>
                <a:r>
                  <a:rPr lang="bn-IN" sz="4000" dirty="0" smtClean="0">
                    <a:latin typeface="NikoshBAN" pitchFamily="2" charset="0"/>
                    <a:cs typeface="NikoshBAN" pitchFamily="2" charset="0"/>
                  </a:rPr>
                  <a:t>(প্রায়)।</a:t>
                </a:r>
                <a:endParaRPr lang="en-US" sz="4000" dirty="0">
                  <a:latin typeface="NikoshBAN" pitchFamily="2" charset="0"/>
                  <a:cs typeface="NikoshBAN" pitchFamily="2" charset="0"/>
                </a:endParaRPr>
              </a:p>
            </p:txBody>
          </p:sp>
        </mc:Choice>
        <mc:Fallback>
          <p:sp>
            <p:nvSpPr>
              <p:cNvPr id="2" name="Title 1"/>
              <p:cNvSpPr>
                <a:spLocks noGrp="1" noRot="1" noChangeAspect="1" noMove="1" noResize="1" noEditPoints="1" noAdjustHandles="1" noChangeArrowheads="1" noChangeShapeType="1" noTextEdit="1"/>
              </p:cNvSpPr>
              <p:nvPr>
                <p:ph type="ctrTitle"/>
              </p:nvPr>
            </p:nvSpPr>
            <p:spPr>
              <a:xfrm>
                <a:off x="152400" y="152400"/>
                <a:ext cx="8763000" cy="6477000"/>
              </a:xfrm>
              <a:blipFill rotWithShape="1">
                <a:blip r:embed="rId3"/>
                <a:stretch>
                  <a:fillRect l="-1309" t="-558"/>
                </a:stretch>
              </a:blipFill>
              <a:ln w="76200">
                <a:solidFill>
                  <a:srgbClr val="7030A0"/>
                </a:solidFill>
              </a:ln>
            </p:spPr>
            <p:txBody>
              <a:bodyPr/>
              <a:lstStyle/>
              <a:p>
                <a:r>
                  <a:rPr lang="en-US">
                    <a:noFill/>
                  </a:rPr>
                  <a:t> </a:t>
                </a:r>
              </a:p>
            </p:txBody>
          </p:sp>
        </mc:Fallback>
      </mc:AlternateContent>
    </p:spTree>
    <p:extLst>
      <p:ext uri="{BB962C8B-B14F-4D97-AF65-F5344CB8AC3E}">
        <p14:creationId xmlns="" xmlns:p14="http://schemas.microsoft.com/office/powerpoint/2010/main" val="2094293281"/>
      </p:ext>
    </p:extLst>
  </p:cSld>
  <p:clrMapOvr>
    <a:masterClrMapping/>
  </p:clrMapOvr>
  <mc:AlternateContent xmlns:mc="http://schemas.openxmlformats.org/markup-compatibility/2006">
    <mc:Choice xmlns="" xmlns:p14="http://schemas.microsoft.com/office/powerpoint/2010/main" Requires="p14">
      <p:transition spd="slow" p14:dur="1600">
        <p14:gallery dir="l"/>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553200"/>
          </a:xfrm>
          <a:ln w="133350" cap="rnd" cmpd="thinThick">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prstDash val="sysDash"/>
          </a:ln>
        </p:spPr>
        <p:style>
          <a:lnRef idx="1">
            <a:schemeClr val="accent5"/>
          </a:lnRef>
          <a:fillRef idx="2">
            <a:schemeClr val="accent5"/>
          </a:fillRef>
          <a:effectRef idx="1">
            <a:schemeClr val="accent5"/>
          </a:effectRef>
          <a:fontRef idx="minor">
            <a:schemeClr val="dk1"/>
          </a:fontRef>
        </p:style>
        <p:txBody>
          <a:bodyPr lIns="182880" tIns="91440" anchor="t" anchorCtr="0">
            <a:noAutofit/>
          </a:bodyPr>
          <a:lstStyle/>
          <a:p>
            <a:pPr algn="l"/>
            <a:r>
              <a:rPr lang="en-US" sz="3600" dirty="0" smtClean="0">
                <a:solidFill>
                  <a:srgbClr val="7030A0"/>
                </a:solidFill>
                <a:latin typeface="NikoshBAN" pitchFamily="2" charset="0"/>
                <a:cs typeface="NikoshBAN" pitchFamily="2" charset="0"/>
              </a:rPr>
              <a:t>	</a:t>
            </a:r>
            <a:r>
              <a:rPr lang="bn-IN" sz="3600" dirty="0" smtClean="0">
                <a:solidFill>
                  <a:srgbClr val="7030A0"/>
                </a:solidFill>
                <a:latin typeface="NikoshBAN" pitchFamily="2" charset="0"/>
                <a:cs typeface="NikoshBAN" pitchFamily="2" charset="0"/>
              </a:rPr>
              <a:t>*অবিন্যস্ত উপাত্ত থেকে শ্রেণি বিন্যাসের</a:t>
            </a:r>
            <a:br>
              <a:rPr lang="bn-IN" sz="3600" dirty="0" smtClean="0">
                <a:solidFill>
                  <a:srgbClr val="7030A0"/>
                </a:solidFill>
                <a:latin typeface="NikoshBAN" pitchFamily="2" charset="0"/>
                <a:cs typeface="NikoshBAN" pitchFamily="2" charset="0"/>
              </a:rPr>
            </a:br>
            <a:r>
              <a:rPr lang="bn-IN" sz="3600" dirty="0">
                <a:solidFill>
                  <a:srgbClr val="7030A0"/>
                </a:solidFill>
                <a:latin typeface="NikoshBAN" pitchFamily="2" charset="0"/>
                <a:cs typeface="NikoshBAN" pitchFamily="2" charset="0"/>
              </a:rPr>
              <a:t> </a:t>
            </a:r>
            <a:r>
              <a:rPr lang="bn-IN" sz="3600" dirty="0" smtClean="0">
                <a:solidFill>
                  <a:srgbClr val="7030A0"/>
                </a:solidFill>
                <a:latin typeface="NikoshBAN" pitchFamily="2" charset="0"/>
                <a:cs typeface="NikoshBAN" pitchFamily="2" charset="0"/>
              </a:rPr>
              <a:t>  </a:t>
            </a:r>
            <a:r>
              <a:rPr lang="en-US" sz="3600" dirty="0" smtClean="0">
                <a:solidFill>
                  <a:srgbClr val="7030A0"/>
                </a:solidFill>
                <a:latin typeface="NikoshBAN" pitchFamily="2" charset="0"/>
                <a:cs typeface="NikoshBAN" pitchFamily="2" charset="0"/>
              </a:rPr>
              <a:t>		</a:t>
            </a:r>
            <a:r>
              <a:rPr lang="bn-IN" sz="3600" dirty="0" smtClean="0">
                <a:solidFill>
                  <a:srgbClr val="7030A0"/>
                </a:solidFill>
                <a:latin typeface="NikoshBAN" pitchFamily="2" charset="0"/>
                <a:cs typeface="NikoshBAN" pitchFamily="2" charset="0"/>
              </a:rPr>
              <a:t>মাধ্যমে গড় নির্ণয়।</a:t>
            </a:r>
            <a:br>
              <a:rPr lang="bn-IN" sz="3600" dirty="0" smtClean="0">
                <a:solidFill>
                  <a:srgbClr val="7030A0"/>
                </a:solidFill>
                <a:latin typeface="NikoshBAN" pitchFamily="2" charset="0"/>
                <a:cs typeface="NikoshBAN" pitchFamily="2" charset="0"/>
              </a:rPr>
            </a:br>
            <a:r>
              <a:rPr lang="bn-IN" sz="3600" dirty="0" smtClean="0">
                <a:solidFill>
                  <a:srgbClr val="7030A0"/>
                </a:solidFill>
                <a:latin typeface="NikoshBAN" pitchFamily="2" charset="0"/>
                <a:cs typeface="NikoshBAN" pitchFamily="2" charset="0"/>
              </a:rPr>
              <a:t/>
            </a:r>
            <a:br>
              <a:rPr lang="bn-IN" sz="3600" dirty="0" smtClean="0">
                <a:solidFill>
                  <a:srgbClr val="7030A0"/>
                </a:solidFill>
                <a:latin typeface="NikoshBAN" pitchFamily="2" charset="0"/>
                <a:cs typeface="NikoshBAN" pitchFamily="2" charset="0"/>
              </a:rPr>
            </a:br>
            <a:r>
              <a:rPr lang="bn-IN" sz="2800" dirty="0">
                <a:latin typeface="NikoshBAN" pitchFamily="2" charset="0"/>
                <a:cs typeface="NikoshBAN" pitchFamily="2" charset="0"/>
              </a:rPr>
              <a:t>*</a:t>
            </a:r>
            <a:r>
              <a:rPr lang="bn-IN" sz="2800" dirty="0" smtClean="0">
                <a:latin typeface="NikoshBAN" pitchFamily="2" charset="0"/>
                <a:cs typeface="NikoshBAN" pitchFamily="2" charset="0"/>
              </a:rPr>
              <a:t>প্রথমে অবিন্যস্ত </a:t>
            </a:r>
            <a:r>
              <a:rPr lang="bn-IN" sz="2800" dirty="0">
                <a:latin typeface="NikoshBAN" pitchFamily="2" charset="0"/>
                <a:cs typeface="NikoshBAN" pitchFamily="2" charset="0"/>
              </a:rPr>
              <a:t>উপাত্তকে </a:t>
            </a:r>
            <a:r>
              <a:rPr lang="bn-IN" sz="2800" dirty="0" smtClean="0">
                <a:latin typeface="NikoshBAN" pitchFamily="2" charset="0"/>
                <a:cs typeface="NikoshBAN" pitchFamily="2" charset="0"/>
              </a:rPr>
              <a:t>সারণিভূক্ত করতে হয়</a:t>
            </a:r>
            <a:r>
              <a:rPr lang="bn-IN" sz="2800" dirty="0">
                <a:latin typeface="NikoshBAN" pitchFamily="2" charset="0"/>
                <a:cs typeface="NikoshBAN" pitchFamily="2" charset="0"/>
              </a:rPr>
              <a:t>।</a:t>
            </a:r>
            <a:r>
              <a:rPr lang="bn-IN" sz="3200" dirty="0">
                <a:latin typeface="NikoshBAN" pitchFamily="2" charset="0"/>
                <a:cs typeface="NikoshBAN" pitchFamily="2" charset="0"/>
              </a:rPr>
              <a:t/>
            </a:r>
            <a:br>
              <a:rPr lang="bn-IN" sz="3200" dirty="0">
                <a:latin typeface="NikoshBAN" pitchFamily="2" charset="0"/>
                <a:cs typeface="NikoshBAN" pitchFamily="2" charset="0"/>
              </a:rPr>
            </a:br>
            <a:r>
              <a:rPr lang="bn-IN" sz="3200" dirty="0" smtClean="0">
                <a:latin typeface="NikoshBAN" pitchFamily="2" charset="0"/>
                <a:cs typeface="NikoshBAN" pitchFamily="2" charset="0"/>
              </a:rPr>
              <a:t>*</a:t>
            </a:r>
            <a:r>
              <a:rPr lang="bn-IN" sz="3200" dirty="0" smtClean="0">
                <a:solidFill>
                  <a:srgbClr val="7030A0"/>
                </a:solidFill>
                <a:latin typeface="NikoshBAN" pitchFamily="2" charset="0"/>
                <a:cs typeface="NikoshBAN" pitchFamily="2" charset="0"/>
              </a:rPr>
              <a:t>উপাত্তকে </a:t>
            </a:r>
            <a:r>
              <a:rPr lang="bn-IN" sz="3200" dirty="0">
                <a:solidFill>
                  <a:srgbClr val="7030A0"/>
                </a:solidFill>
                <a:latin typeface="NikoshBAN" pitchFamily="2" charset="0"/>
                <a:cs typeface="NikoshBAN" pitchFamily="2" charset="0"/>
              </a:rPr>
              <a:t>সারণিভূক্ত করা-</a:t>
            </a:r>
            <a:r>
              <a:rPr lang="bn-IN" sz="3200" dirty="0">
                <a:latin typeface="NikoshBAN" pitchFamily="2" charset="0"/>
                <a:cs typeface="NikoshBAN" pitchFamily="2" charset="0"/>
              </a:rPr>
              <a:t>উপাত্তকে সারণিভূক্ত করার জন্য প্রথমে এর পরিসর নির্ণয় করতে হয়</a:t>
            </a:r>
            <a:r>
              <a:rPr lang="bn-IN" sz="3200" dirty="0" smtClean="0">
                <a:latin typeface="NikoshBAN" pitchFamily="2" charset="0"/>
                <a:cs typeface="NikoshBAN" pitchFamily="2" charset="0"/>
              </a:rPr>
              <a:t>। এরপর</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প্রয়োজনীয় </a:t>
            </a:r>
            <a:r>
              <a:rPr lang="bn-IN" sz="3200" dirty="0">
                <a:latin typeface="NikoshBAN" pitchFamily="2" charset="0"/>
                <a:cs typeface="NikoshBAN" pitchFamily="2" charset="0"/>
              </a:rPr>
              <a:t>শ্রেণি ব্যবধান নিয়ে শ্রেণিসংখ্যা নির্ণয় করতে হয়</a:t>
            </a:r>
            <a:r>
              <a:rPr lang="bn-IN" sz="3200" dirty="0" smtClean="0">
                <a:latin typeface="NikoshBAN" pitchFamily="2" charset="0"/>
                <a:cs typeface="NikoshBAN" pitchFamily="2" charset="0"/>
              </a:rPr>
              <a:t>। অতঃপর </a:t>
            </a:r>
            <a:r>
              <a:rPr lang="bn-IN" sz="3200" dirty="0">
                <a:latin typeface="NikoshBAN" pitchFamily="2" charset="0"/>
                <a:cs typeface="NikoshBAN" pitchFamily="2" charset="0"/>
              </a:rPr>
              <a:t>ট্যালি চিহ্নের সাহায্যে গণসংখ্যা </a:t>
            </a:r>
            <a:r>
              <a:rPr lang="bn-IN" sz="3200" dirty="0" smtClean="0">
                <a:latin typeface="NikoshBAN" pitchFamily="2" charset="0"/>
                <a:cs typeface="NikoshBAN" pitchFamily="2" charset="0"/>
              </a:rPr>
              <a:t>নিবেশণ </a:t>
            </a:r>
            <a:r>
              <a:rPr lang="bn-IN" sz="3200" dirty="0">
                <a:latin typeface="NikoshBAN" pitchFamily="2" charset="0"/>
                <a:cs typeface="NikoshBAN" pitchFamily="2" charset="0"/>
              </a:rPr>
              <a:t>সারণি </a:t>
            </a:r>
            <a:r>
              <a:rPr lang="bn-IN" sz="3200" dirty="0" smtClean="0">
                <a:latin typeface="NikoshBAN" pitchFamily="2" charset="0"/>
                <a:cs typeface="NikoshBAN" pitchFamily="2" charset="0"/>
              </a:rPr>
              <a:t>তৈরী করে সংক্ষিপ্ত পদ্ধতিতে </a:t>
            </a:r>
            <a:r>
              <a:rPr lang="bn-IN" sz="3200" dirty="0">
                <a:latin typeface="NikoshBAN" pitchFamily="2" charset="0"/>
                <a:cs typeface="NikoshBAN" pitchFamily="2" charset="0"/>
              </a:rPr>
              <a:t>গড় নির্ণয় করতে হয়।</a:t>
            </a:r>
            <a:endParaRPr lang="en-US" sz="3200" dirty="0">
              <a:latin typeface="NikoshBAN" pitchFamily="2" charset="0"/>
              <a:cs typeface="NikoshBAN" pitchFamily="2" charset="0"/>
            </a:endParaRPr>
          </a:p>
        </p:txBody>
      </p:sp>
    </p:spTree>
    <p:extLst>
      <p:ext uri="{BB962C8B-B14F-4D97-AF65-F5344CB8AC3E}">
        <p14:creationId xmlns="" xmlns:p14="http://schemas.microsoft.com/office/powerpoint/2010/main" val="2462955145"/>
      </p:ext>
    </p:extLst>
  </p:cSld>
  <p:clrMapOvr>
    <a:masterClrMapping/>
  </p:clrMapOvr>
  <mc:AlternateContent xmlns:mc="http://schemas.openxmlformats.org/markup-compatibility/2006">
    <mc:Choice xmlns="" xmlns:p14="http://schemas.microsoft.com/office/powerpoint/2010/main" Requires="p14">
      <p:transition spd="slow" p14:dur="1600">
        <p14:gallery dir="l"/>
        <p:sndAc>
          <p:stSnd>
            <p:snd r:embed="rId3"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1873</TotalTime>
  <Words>178</Words>
  <Application>Microsoft Office PowerPoint</Application>
  <PresentationFormat>On-screen Show (4:3)</PresentationFormat>
  <Paragraphs>134</Paragraphs>
  <Slides>15</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Equation</vt:lpstr>
      <vt:lpstr>Slide 1</vt:lpstr>
      <vt:lpstr>            - পরিচিতি -</vt:lpstr>
      <vt:lpstr>শ্রেণি -৯ম বিষয়-গণিত সপ্তদশ অধ্যায় -পরিসংখ্যান সময়-৫০মিনিট</vt:lpstr>
      <vt:lpstr>Slide 4</vt:lpstr>
      <vt:lpstr>আজকের পাঠ- গড় নির্ণয়</vt:lpstr>
      <vt:lpstr>   শিখনফল-  আজকের পাঠ শেষে শিক্ষার্থীরা-   ১।  অবিন্যস্ত উপাত্তের গড় নির্ণয় করতে পারবে।  ২। উপাত্ত থেকে গণসংখ্যা নিবেশণ সারণি      তৈরি করতে পারবে।  ৩। অবিন্যস্ত উপাত্ত থেকে শ্রেণিবিন্যাসের      মাধ্যমে সংক্ষিপ্ত পদ্ধতিতে গড় নির্ণয়      করতে পারবে।</vt:lpstr>
      <vt:lpstr>    অবিন্যস্থ উপাত্তের গড় নির্ণয় -   অবিন্যস্ত উপাত্তে সংখ্যাগুলো এলোমেলো ভাবে  সাজানো থাকে। গড় নির্ণয় করতে হলে প্রথমে সবগুলো  সংখ্যার যোগফল নির্ণয় করতে হয়। অতঃপর যোগফলকে উপাত্তের মোট সংখ্যা দ্বারা ভাগ করতে হয়।   যেমন- মেহেরুননেছা ফয়েজ উচ্চ বিদ্যালয়ের ৩০জন শিক্ষার্থীর কোনো পরিক্ষায় গণিত বিষয়ে প্রাপ্ত  নম্বর নিচে দেওয়া হলো। নম্বরগুলোর  গড় নির্ণয় কর। ৬৫,৫৫,৫৮,৬৫,৭৫,৮৪,৮১,৬০,৫৮,৭২,৭৫,৫৮,৮২,৬৬,৬৭,৭০,৫৭,৬৯,৭১,৭৭,৭৩,৬৩,৮০,৬৬,৭৬,৬৪,৬০,৬৮,৬৯,৭৯   </vt:lpstr>
      <vt:lpstr> </vt:lpstr>
      <vt:lpstr> *অবিন্যস্ত উপাত্ত থেকে শ্রেণি বিন্যাসের      মাধ্যমে গড় নির্ণয়।  *প্রথমে অবিন্যস্ত উপাত্তকে সারণিভূক্ত করতে হয়। *উপাত্তকে সারণিভূক্ত করা-উপাত্তকে সারণিভূক্ত করার জন্য প্রথমে এর পরিসর নির্ণয় করতে হয়। এরপর প্রয়োজনীয় শ্রেণি ব্যবধান নিয়ে শ্রেণিসংখ্যা নির্ণয় করতে হয়। অতঃপর ট্যালি চিহ্নের সাহায্যে গণসংখ্যা নিবেশণ সারণি তৈরী করে সংক্ষিপ্ত পদ্ধতিতে গড় নির্ণয় করতে হয়।</vt:lpstr>
      <vt:lpstr>    সংক্ষিপ্ত পদ্ধতিতে গড় নির্ণয়ের সূত্র,      যেখানে,          নির্ণেয় গড়,  a = আনুমানিক গড়                 fi =i তম শ্রেণির গণসংখ্যা            ui =i তম শ্রেণির ধাপবিচ্যূতি         fiui =i তম শ্রেণির গণসংখ্যা × ধাপবিচ্যূতি            n  = মোট গণসংখ্যা             h= শ্রেণি ব্যাপ্তি   </vt:lpstr>
      <vt:lpstr>৫</vt:lpstr>
      <vt:lpstr> </vt:lpstr>
      <vt:lpstr>           দলগত কাজ          ৩৫,৪২,২৭,৩৮,৩৬,২৯,৩৭,৪৫,৪৩,৩০,২৫, ৩৪,   ৪৭, ৫৫,৬২,৪৮,৫৯,৫৭,৫০,৪১, ৪০,৫৮,২৬,৩৩,৫২  * সংখ্যাগুলোর সরাসরি গড় নির্ণয় কর।  * শ্রেণি ব্যবধান ৫ ধরে গণসংখ্যা      নিবেশণ সারণি তৈরী কর। </vt:lpstr>
      <vt:lpstr>    বাড়ীর কাজ  * জুলাই মাসের ৩১ দিনের বৃস্টিপাতের পরিমাণ সে.মি. স্কেলে নিম্নরূপ।     ২, ৩, ৫, ৩, ৪, ৬, ৭, ২, ১, ০, ৩,৭, ৮, ১০, ৫, ৬,১, ৭, ০, ২, ৩, ০, ৪, ৫, ২, ৯, ১২, ১৫, ১৩, ১৪ * শ্রেণি ব্যবধান 3 ধরে ট্যালি চিহ্নের মাধ্যমে   গণসংখ্যা নিবেশণ সারণি তৈরী কর এবং সারণি থেকে সংক্ষিপ্ত পদ্ধতিতে জুলাই মাসের  বৃষ্টিপাতের গড় নির্ণয় কর।   </vt:lpstr>
      <vt:lpstr>সবাইকে ধন্যবাদ</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OK</dc:creator>
  <cp:lastModifiedBy>dell</cp:lastModifiedBy>
  <cp:revision>366</cp:revision>
  <dcterms:created xsi:type="dcterms:W3CDTF">2014-09-04T04:12:03Z</dcterms:created>
  <dcterms:modified xsi:type="dcterms:W3CDTF">2020-05-30T21:30:43Z</dcterms:modified>
</cp:coreProperties>
</file>