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5" r:id="rId3"/>
    <p:sldId id="259" r:id="rId4"/>
    <p:sldId id="260" r:id="rId5"/>
    <p:sldId id="261" r:id="rId6"/>
    <p:sldId id="266" r:id="rId7"/>
    <p:sldId id="271" r:id="rId8"/>
    <p:sldId id="263" r:id="rId9"/>
    <p:sldId id="264" r:id="rId10"/>
    <p:sldId id="267" r:id="rId11"/>
    <p:sldId id="270" r:id="rId12"/>
    <p:sldId id="258" r:id="rId13"/>
    <p:sldId id="272" r:id="rId14"/>
    <p:sldId id="274" r:id="rId15"/>
    <p:sldId id="275" r:id="rId16"/>
    <p:sldId id="277" r:id="rId17"/>
    <p:sldId id="276" r:id="rId18"/>
    <p:sldId id="278" r:id="rId19"/>
  </p:sldIdLst>
  <p:sldSz cx="12188825" cy="6858000"/>
  <p:notesSz cx="6858000" cy="9144000"/>
  <p:defaultTextStyle>
    <a:defPPr>
      <a:defRPr lang="en-US"/>
    </a:defPPr>
    <a:lvl1pPr marL="0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9107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8214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7322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16429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45536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74643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03750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32858" algn="l" defTabSz="125821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D39"/>
    <a:srgbClr val="CD53E1"/>
    <a:srgbClr val="3C2A88"/>
    <a:srgbClr val="CC0066"/>
    <a:srgbClr val="EA448F"/>
    <a:srgbClr val="E153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1620"/>
        <p:guide orient="horz" pos="2160"/>
        <p:guide pos="288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FBFE-7E7D-4628-B261-B36565CA0D33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997F7-7227-4B65-929E-5FAE807D0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97F7-7227-4B65-929E-5FAE807D04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9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16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45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74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03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3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4" y="2906714"/>
            <a:ext cx="10360501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2910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821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73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16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455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746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037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328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2" y="1535115"/>
            <a:ext cx="5385514" cy="63976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9107" indent="0">
              <a:buNone/>
              <a:defRPr sz="2800" b="1"/>
            </a:lvl2pPr>
            <a:lvl3pPr marL="1258214" indent="0">
              <a:buNone/>
              <a:defRPr sz="2500" b="1"/>
            </a:lvl3pPr>
            <a:lvl4pPr marL="1887322" indent="0">
              <a:buNone/>
              <a:defRPr sz="2200" b="1"/>
            </a:lvl4pPr>
            <a:lvl5pPr marL="2516429" indent="0">
              <a:buNone/>
              <a:defRPr sz="2200" b="1"/>
            </a:lvl5pPr>
            <a:lvl6pPr marL="3145536" indent="0">
              <a:buNone/>
              <a:defRPr sz="2200" b="1"/>
            </a:lvl6pPr>
            <a:lvl7pPr marL="3774643" indent="0">
              <a:buNone/>
              <a:defRPr sz="2200" b="1"/>
            </a:lvl7pPr>
            <a:lvl8pPr marL="4403750" indent="0">
              <a:buNone/>
              <a:defRPr sz="2200" b="1"/>
            </a:lvl8pPr>
            <a:lvl9pPr marL="5032858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2" y="2174875"/>
            <a:ext cx="5385514" cy="39512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61" y="1535115"/>
            <a:ext cx="5387629" cy="63976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9107" indent="0">
              <a:buNone/>
              <a:defRPr sz="2800" b="1"/>
            </a:lvl2pPr>
            <a:lvl3pPr marL="1258214" indent="0">
              <a:buNone/>
              <a:defRPr sz="2500" b="1"/>
            </a:lvl3pPr>
            <a:lvl4pPr marL="1887322" indent="0">
              <a:buNone/>
              <a:defRPr sz="2200" b="1"/>
            </a:lvl4pPr>
            <a:lvl5pPr marL="2516429" indent="0">
              <a:buNone/>
              <a:defRPr sz="2200" b="1"/>
            </a:lvl5pPr>
            <a:lvl6pPr marL="3145536" indent="0">
              <a:buNone/>
              <a:defRPr sz="2200" b="1"/>
            </a:lvl6pPr>
            <a:lvl7pPr marL="3774643" indent="0">
              <a:buNone/>
              <a:defRPr sz="2200" b="1"/>
            </a:lvl7pPr>
            <a:lvl8pPr marL="4403750" indent="0">
              <a:buNone/>
              <a:defRPr sz="2200" b="1"/>
            </a:lvl8pPr>
            <a:lvl9pPr marL="5032858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61" y="2174875"/>
            <a:ext cx="5387629" cy="395128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7" y="273051"/>
            <a:ext cx="4010038" cy="116205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4"/>
            <a:ext cx="6813893" cy="5853113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7" y="1435104"/>
            <a:ext cx="4010038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29107" indent="0">
              <a:buNone/>
              <a:defRPr sz="1700"/>
            </a:lvl2pPr>
            <a:lvl3pPr marL="1258214" indent="0">
              <a:buNone/>
              <a:defRPr sz="1400"/>
            </a:lvl3pPr>
            <a:lvl4pPr marL="1887322" indent="0">
              <a:buNone/>
              <a:defRPr sz="1200"/>
            </a:lvl4pPr>
            <a:lvl5pPr marL="2516429" indent="0">
              <a:buNone/>
              <a:defRPr sz="1200"/>
            </a:lvl5pPr>
            <a:lvl6pPr marL="3145536" indent="0">
              <a:buNone/>
              <a:defRPr sz="1200"/>
            </a:lvl6pPr>
            <a:lvl7pPr marL="3774643" indent="0">
              <a:buNone/>
              <a:defRPr sz="1200"/>
            </a:lvl7pPr>
            <a:lvl8pPr marL="4403750" indent="0">
              <a:buNone/>
              <a:defRPr sz="1200"/>
            </a:lvl8pPr>
            <a:lvl9pPr marL="503285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2"/>
            <a:ext cx="7313295" cy="56673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400"/>
            </a:lvl1pPr>
            <a:lvl2pPr marL="629107" indent="0">
              <a:buNone/>
              <a:defRPr sz="3900"/>
            </a:lvl2pPr>
            <a:lvl3pPr marL="1258214" indent="0">
              <a:buNone/>
              <a:defRPr sz="3300"/>
            </a:lvl3pPr>
            <a:lvl4pPr marL="1887322" indent="0">
              <a:buNone/>
              <a:defRPr sz="2800"/>
            </a:lvl4pPr>
            <a:lvl5pPr marL="2516429" indent="0">
              <a:buNone/>
              <a:defRPr sz="2800"/>
            </a:lvl5pPr>
            <a:lvl6pPr marL="3145536" indent="0">
              <a:buNone/>
              <a:defRPr sz="2800"/>
            </a:lvl6pPr>
            <a:lvl7pPr marL="3774643" indent="0">
              <a:buNone/>
              <a:defRPr sz="2800"/>
            </a:lvl7pPr>
            <a:lvl8pPr marL="4403750" indent="0">
              <a:buNone/>
              <a:defRPr sz="2800"/>
            </a:lvl8pPr>
            <a:lvl9pPr marL="5032858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1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29107" indent="0">
              <a:buNone/>
              <a:defRPr sz="1700"/>
            </a:lvl2pPr>
            <a:lvl3pPr marL="1258214" indent="0">
              <a:buNone/>
              <a:defRPr sz="1400"/>
            </a:lvl3pPr>
            <a:lvl4pPr marL="1887322" indent="0">
              <a:buNone/>
              <a:defRPr sz="1200"/>
            </a:lvl4pPr>
            <a:lvl5pPr marL="2516429" indent="0">
              <a:buNone/>
              <a:defRPr sz="1200"/>
            </a:lvl5pPr>
            <a:lvl6pPr marL="3145536" indent="0">
              <a:buNone/>
              <a:defRPr sz="1200"/>
            </a:lvl6pPr>
            <a:lvl7pPr marL="3774643" indent="0">
              <a:buNone/>
              <a:defRPr sz="1200"/>
            </a:lvl7pPr>
            <a:lvl8pPr marL="4403750" indent="0">
              <a:buNone/>
              <a:defRPr sz="1200"/>
            </a:lvl8pPr>
            <a:lvl9pPr marL="503285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125821" tIns="62911" rIns="125821" bIns="629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125821" tIns="62911" rIns="125821" bIns="629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125821" tIns="62911" rIns="125821" bIns="629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125821" tIns="62911" rIns="125821" bIns="629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3"/>
            <a:ext cx="2844059" cy="365125"/>
          </a:xfrm>
          <a:prstGeom prst="rect">
            <a:avLst/>
          </a:prstGeom>
        </p:spPr>
        <p:txBody>
          <a:bodyPr vert="horz" lIns="125821" tIns="62911" rIns="125821" bIns="629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1258214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1830" indent="-471830" algn="l" defTabSz="1258214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22299" indent="-393192" algn="l" defTabSz="1258214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72768" indent="-314554" algn="l" defTabSz="125821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01875" indent="-314554" algn="l" defTabSz="125821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0982" indent="-314554" algn="l" defTabSz="1258214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60090" indent="-314554" algn="l" defTabSz="125821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089197" indent="-314554" algn="l" defTabSz="125821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18304" indent="-314554" algn="l" defTabSz="125821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47411" indent="-314554" algn="l" defTabSz="125821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9107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214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7322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16429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5536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74643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03750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32858" algn="l" defTabSz="125821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BAA9370F-CC0A-4FEC-8215-2A8D49E9E174}"/>
              </a:ext>
            </a:extLst>
          </p:cNvPr>
          <p:cNvSpPr txBox="1">
            <a:spLocks/>
          </p:cNvSpPr>
          <p:nvPr/>
        </p:nvSpPr>
        <p:spPr>
          <a:xfrm>
            <a:off x="2831365" y="369838"/>
            <a:ext cx="6526099" cy="1897749"/>
          </a:xfrm>
          <a:prstGeom prst="rect">
            <a:avLst/>
          </a:prstGeom>
          <a:effectLst/>
        </p:spPr>
        <p:txBody>
          <a:bodyPr vert="horz" lIns="125821" tIns="62911" rIns="125821" bIns="62911" numCol="1" rtlCol="0" anchor="ctr">
            <a:prstTxWarp prst="textWave2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800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80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051631" y="5912358"/>
            <a:ext cx="4367662" cy="762000"/>
          </a:xfrm>
          <a:prstGeom prst="flowChartTerminator">
            <a:avLst/>
          </a:prstGeom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r>
              <a:rPr lang="en-US" sz="34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নিরাপদে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endParaRPr lang="en-US" sz="34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7612" y="304800"/>
            <a:ext cx="1020294" cy="1140911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5612" y="381000"/>
            <a:ext cx="153988" cy="6477000"/>
            <a:chOff x="455612" y="381000"/>
            <a:chExt cx="153988" cy="6477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cxnSp>
          <p:nvCxnSpPr>
            <p:cNvPr id="12" name="Straight Connector 11"/>
            <p:cNvCxnSpPr/>
            <p:nvPr/>
          </p:nvCxnSpPr>
          <p:spPr>
            <a:xfrm rot="5400000">
              <a:off x="-2439194" y="3809206"/>
              <a:ext cx="6096000" cy="1588"/>
            </a:xfrm>
            <a:prstGeom prst="line">
              <a:avLst/>
            </a:prstGeom>
            <a:ln w="57150">
              <a:solidFill>
                <a:srgbClr val="EA44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2591594" y="3428206"/>
              <a:ext cx="6096000" cy="1588"/>
            </a:xfrm>
            <a:prstGeom prst="line">
              <a:avLst/>
            </a:prstGeom>
            <a:ln w="57150">
              <a:solidFill>
                <a:srgbClr val="EA44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1428412" y="381000"/>
            <a:ext cx="153988" cy="6477000"/>
            <a:chOff x="455612" y="381000"/>
            <a:chExt cx="153988" cy="6477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cxnSp>
          <p:nvCxnSpPr>
            <p:cNvPr id="18" name="Straight Connector 17"/>
            <p:cNvCxnSpPr/>
            <p:nvPr/>
          </p:nvCxnSpPr>
          <p:spPr>
            <a:xfrm rot="5400000">
              <a:off x="-2439194" y="3809206"/>
              <a:ext cx="6096000" cy="1588"/>
            </a:xfrm>
            <a:prstGeom prst="line">
              <a:avLst/>
            </a:prstGeom>
            <a:ln w="57150">
              <a:solidFill>
                <a:srgbClr val="EA44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2591594" y="3428206"/>
              <a:ext cx="6096000" cy="1588"/>
            </a:xfrm>
            <a:prstGeom prst="line">
              <a:avLst/>
            </a:prstGeom>
            <a:ln w="57150">
              <a:solidFill>
                <a:srgbClr val="EA44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 descr="images (22).jpg"/>
          <p:cNvPicPr>
            <a:picLocks noChangeAspect="1"/>
          </p:cNvPicPr>
          <p:nvPr/>
        </p:nvPicPr>
        <p:blipFill rotWithShape="1">
          <a:blip r:embed="rId3"/>
          <a:srcRect l="4256" t="8778" r="6383" b="1861"/>
          <a:stretch/>
        </p:blipFill>
        <p:spPr>
          <a:xfrm>
            <a:off x="4743164" y="2267587"/>
            <a:ext cx="3090817" cy="3532362"/>
          </a:xfrm>
          <a:prstGeom prst="rect">
            <a:avLst/>
          </a:prstGeom>
        </p:spPr>
      </p:pic>
      <p:pic>
        <p:nvPicPr>
          <p:cNvPr id="7" name="Picture 6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8719" y="2358268"/>
            <a:ext cx="4977104" cy="33128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848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8" y="685800"/>
            <a:ext cx="4291144" cy="27899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 descr="download (11).jpg"/>
          <p:cNvPicPr>
            <a:picLocks noChangeAspect="1"/>
          </p:cNvPicPr>
          <p:nvPr/>
        </p:nvPicPr>
        <p:blipFill>
          <a:blip r:embed="rId3"/>
          <a:srcRect t="8248" b="9278"/>
          <a:stretch>
            <a:fillRect/>
          </a:stretch>
        </p:blipFill>
        <p:spPr>
          <a:xfrm>
            <a:off x="6475412" y="3733800"/>
            <a:ext cx="4241666" cy="2621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grpSp>
        <p:nvGrpSpPr>
          <p:cNvPr id="4" name="Group 3"/>
          <p:cNvGrpSpPr/>
          <p:nvPr/>
        </p:nvGrpSpPr>
        <p:grpSpPr>
          <a:xfrm>
            <a:off x="6323012" y="762000"/>
            <a:ext cx="5562600" cy="2438400"/>
            <a:chOff x="5281824" y="482600"/>
            <a:chExt cx="6500707" cy="314960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2" name="Rectangle 11"/>
            <p:cNvSpPr/>
            <p:nvPr/>
          </p:nvSpPr>
          <p:spPr>
            <a:xfrm>
              <a:off x="5281824" y="482600"/>
              <a:ext cx="6500707" cy="3149600"/>
            </a:xfrm>
            <a:prstGeom prst="rect">
              <a:avLst/>
            </a:prstGeom>
            <a:solidFill>
              <a:srgbClr val="CD53E1">
                <a:alpha val="84706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5821" tIns="62911" rIns="125821" bIns="62911" rtlCol="0" anchor="ctr"/>
            <a:lstStyle/>
            <a:p>
              <a:pPr algn="just"/>
              <a:endParaRPr lang="en-US" sz="3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rapezoid 2"/>
            <p:cNvSpPr/>
            <p:nvPr/>
          </p:nvSpPr>
          <p:spPr>
            <a:xfrm>
              <a:off x="6627812" y="482600"/>
              <a:ext cx="3962400" cy="3111789"/>
            </a:xfrm>
            <a:prstGeom prst="trapezoid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6475412" y="1066800"/>
            <a:ext cx="533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লোকসংখ্যা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পুষ্টিহীনতায়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ভোগে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122612" y="152400"/>
            <a:ext cx="2743200" cy="508000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9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609012" y="5791200"/>
            <a:ext cx="1358833" cy="427770"/>
          </a:xfrm>
          <a:prstGeom prst="roundRect">
            <a:avLst/>
          </a:prstGeom>
          <a:solidFill>
            <a:srgbClr val="EA44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টোকাই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1612" y="2743200"/>
            <a:ext cx="1772758" cy="427770"/>
          </a:xfrm>
          <a:prstGeom prst="roundRect">
            <a:avLst/>
          </a:prstGeom>
          <a:solidFill>
            <a:srgbClr val="EA44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 descr="download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12" y="3886200"/>
            <a:ext cx="4267200" cy="2411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8" name="Rounded Rectangle 17"/>
          <p:cNvSpPr/>
          <p:nvPr/>
        </p:nvSpPr>
        <p:spPr>
          <a:xfrm>
            <a:off x="2513012" y="5715000"/>
            <a:ext cx="1891667" cy="427770"/>
          </a:xfrm>
          <a:prstGeom prst="roundRect">
            <a:avLst/>
          </a:prstGeom>
          <a:solidFill>
            <a:srgbClr val="EA44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 flipV="1">
            <a:off x="0" y="3429000"/>
            <a:ext cx="12038012" cy="74612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702718" y="3390106"/>
            <a:ext cx="66294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8" grpId="0" animBg="1"/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053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16" y="822036"/>
            <a:ext cx="4164515" cy="2641600"/>
          </a:xfrm>
          <a:prstGeom prst="rect">
            <a:avLst/>
          </a:prstGeom>
        </p:spPr>
      </p:pic>
      <p:pic>
        <p:nvPicPr>
          <p:cNvPr id="9" name="Picture 8" descr="1396462968Homeles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67" y="3685015"/>
            <a:ext cx="4289731" cy="2628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88220" y="4770728"/>
            <a:ext cx="6500707" cy="172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just"/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লোকসংখ্যা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বাবা-মা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কিনে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পারেনা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বিদ্যালয়ে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900" b="1" dirty="0" smtClean="0">
                <a:solidFill>
                  <a:srgbClr val="CC006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900" b="1" dirty="0">
              <a:solidFill>
                <a:srgbClr val="CC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68745" y="3982887"/>
            <a:ext cx="1772758" cy="427770"/>
          </a:xfrm>
          <a:prstGeom prst="roundRect">
            <a:avLst/>
          </a:prstGeom>
          <a:solidFill>
            <a:srgbClr val="EA44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বস্ত্রহীন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13212" y="76199"/>
            <a:ext cx="3453500" cy="508000"/>
          </a:xfrm>
          <a:prstGeom prst="roundRect">
            <a:avLst/>
          </a:prstGeom>
          <a:solidFill>
            <a:srgbClr val="CC006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9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2012" y="3592945"/>
            <a:ext cx="0" cy="2655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594898" y="4267200"/>
            <a:ext cx="3051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722812" y="3592945"/>
            <a:ext cx="277935" cy="3899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612" y="838200"/>
            <a:ext cx="4413397" cy="2590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643"/>
            </a:avLst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bd-pratidin-2016-09-20-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95" y="279400"/>
            <a:ext cx="3809008" cy="254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 descr="download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031" y="304800"/>
            <a:ext cx="3704292" cy="2514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Picture 7" descr="download (12).jpg"/>
          <p:cNvPicPr>
            <a:picLocks noChangeAspect="1"/>
          </p:cNvPicPr>
          <p:nvPr/>
        </p:nvPicPr>
        <p:blipFill>
          <a:blip r:embed="rId5"/>
          <a:srcRect r="11037"/>
          <a:stretch>
            <a:fillRect/>
          </a:stretch>
        </p:blipFill>
        <p:spPr>
          <a:xfrm>
            <a:off x="4367662" y="279400"/>
            <a:ext cx="3859795" cy="2540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Flowchart: Alternate Process 10"/>
          <p:cNvSpPr/>
          <p:nvPr/>
        </p:nvSpPr>
        <p:spPr>
          <a:xfrm>
            <a:off x="1320456" y="4241800"/>
            <a:ext cx="9852634" cy="2235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জাতিসংঘের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তথ্যমতে,বাংলাদেশে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গৃহহীন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প্রতিবছর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বাসস্থান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588" y="2921002"/>
            <a:ext cx="2437765" cy="11427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গৃহহীন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ফুটপাতে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3957" y="2921002"/>
            <a:ext cx="3250353" cy="11427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খোঁজে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গৃহহীন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6898" y="2921002"/>
            <a:ext cx="2539339" cy="114271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ছিন্নমূল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মানবেতর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endParaRPr lang="en-US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3"/>
            <a:ext cx="12188825" cy="6954987"/>
          </a:xfrm>
          <a:prstGeom prst="frame">
            <a:avLst>
              <a:gd name="adj1" fmla="val 2305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5635CBB-FE9B-48CC-A756-DEDF9F401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69" r="6658" b="32345"/>
          <a:stretch/>
        </p:blipFill>
        <p:spPr>
          <a:xfrm>
            <a:off x="10142410" y="307563"/>
            <a:ext cx="1527995" cy="1428059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219743" y="3504495"/>
            <a:ext cx="11203451" cy="699414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744" y="1735620"/>
            <a:ext cx="8721017" cy="0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xmlns="" id="{B76E86EE-F538-4F14-8CE4-29B2A7DA2239}"/>
              </a:ext>
            </a:extLst>
          </p:cNvPr>
          <p:cNvSpPr/>
          <p:nvPr/>
        </p:nvSpPr>
        <p:spPr>
          <a:xfrm>
            <a:off x="389041" y="812182"/>
            <a:ext cx="2865893" cy="768347"/>
          </a:xfrm>
          <a:prstGeom prst="round2DiagRect">
            <a:avLst>
              <a:gd name="adj1" fmla="val 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r>
              <a:rPr lang="bn-IN" sz="5100" b="1" dirty="0" smtClean="0">
                <a:solidFill>
                  <a:srgbClr val="CD53E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100" b="1" dirty="0" err="1" smtClean="0">
                <a:solidFill>
                  <a:srgbClr val="CD53E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bn-IN" sz="5100" b="1" dirty="0" smtClean="0">
                <a:solidFill>
                  <a:srgbClr val="CD53E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>
                <a:solidFill>
                  <a:srgbClr val="CD53E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100" b="1" dirty="0">
              <a:solidFill>
                <a:srgbClr val="CD53E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203147" y="4546601"/>
            <a:ext cx="10665222" cy="699414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বস্ত্র্বের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03150" y="5461001"/>
            <a:ext cx="11203451" cy="699414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2942" y="2108200"/>
            <a:ext cx="2519024" cy="62247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98292" tIns="49145" rIns="98292" bIns="49145" rtlCol="0">
            <a:spAutoFit/>
          </a:bodyPr>
          <a:lstStyle/>
          <a:p>
            <a:pPr algn="ctr"/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4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667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716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2894012" y="609600"/>
            <a:ext cx="5669816" cy="776358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সাথে সংযোগ স্থাপন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3412" y="228600"/>
            <a:ext cx="2460133" cy="17302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5" name="Group 4"/>
          <p:cNvGrpSpPr/>
          <p:nvPr/>
        </p:nvGrpSpPr>
        <p:grpSpPr>
          <a:xfrm>
            <a:off x="455612" y="381000"/>
            <a:ext cx="762000" cy="533400"/>
            <a:chOff x="455612" y="0"/>
            <a:chExt cx="762000" cy="533400"/>
          </a:xfrm>
        </p:grpSpPr>
        <p:sp>
          <p:nvSpPr>
            <p:cNvPr id="6" name="Diamond 5"/>
            <p:cNvSpPr/>
            <p:nvPr/>
          </p:nvSpPr>
          <p:spPr>
            <a:xfrm>
              <a:off x="684212" y="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iamond 7"/>
            <p:cNvSpPr/>
            <p:nvPr/>
          </p:nvSpPr>
          <p:spPr>
            <a:xfrm>
              <a:off x="4556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9128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>
            <a:off x="-2134394" y="3656806"/>
            <a:ext cx="5942806" cy="794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628606" y="3580606"/>
            <a:ext cx="5942806" cy="794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9218612" y="228600"/>
            <a:ext cx="762000" cy="533400"/>
            <a:chOff x="455612" y="0"/>
            <a:chExt cx="762000" cy="533400"/>
          </a:xfrm>
        </p:grpSpPr>
        <p:sp>
          <p:nvSpPr>
            <p:cNvPr id="14" name="Diamond 13"/>
            <p:cNvSpPr/>
            <p:nvPr/>
          </p:nvSpPr>
          <p:spPr>
            <a:xfrm>
              <a:off x="684212" y="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4556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Diamond 15"/>
            <p:cNvSpPr/>
            <p:nvPr/>
          </p:nvSpPr>
          <p:spPr>
            <a:xfrm>
              <a:off x="9128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741612" y="1600200"/>
            <a:ext cx="6306058" cy="4753639"/>
            <a:chOff x="2741612" y="1600200"/>
            <a:chExt cx="6306058" cy="4753639"/>
          </a:xfrm>
        </p:grpSpPr>
        <p:pic>
          <p:nvPicPr>
            <p:cNvPr id="17" name="Picture 16" descr="j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1612" y="1600200"/>
              <a:ext cx="3677163" cy="4753639"/>
            </a:xfrm>
            <a:prstGeom prst="rect">
              <a:avLst/>
            </a:prstGeom>
            <a:ln w="38100">
              <a:solidFill>
                <a:srgbClr val="C00000"/>
              </a:solidFill>
            </a:ln>
            <a:scene3d>
              <a:camera prst="isometricRightUp"/>
              <a:lightRig rig="threePt" dir="t"/>
            </a:scene3d>
          </p:spPr>
        </p:pic>
        <p:pic>
          <p:nvPicPr>
            <p:cNvPr id="18" name="Picture 17" descr="jn2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08612" y="1600200"/>
              <a:ext cx="3639058" cy="4715533"/>
            </a:xfrm>
            <a:prstGeom prst="rect">
              <a:avLst/>
            </a:prstGeom>
            <a:ln w="38100">
              <a:solidFill>
                <a:srgbClr val="C00000"/>
              </a:solidFill>
            </a:ln>
            <a:scene3d>
              <a:camera prst="isometricLeftDown"/>
              <a:lightRig rig="threePt" dir="t"/>
            </a:scene3d>
          </p:spPr>
        </p:pic>
      </p:grpSp>
      <p:sp>
        <p:nvSpPr>
          <p:cNvPr id="19" name="TextBox 6"/>
          <p:cNvSpPr txBox="1"/>
          <p:nvPr/>
        </p:nvSpPr>
        <p:spPr>
          <a:xfrm>
            <a:off x="4951412" y="1981200"/>
            <a:ext cx="2819400" cy="776358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ও ৪১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643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7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869" y="1803401"/>
            <a:ext cx="5383398" cy="540717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_____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868" y="2413001"/>
            <a:ext cx="6500944" cy="5301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______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পরিধেয়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22" y="1193801"/>
            <a:ext cx="2436890" cy="530137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শূন্যস্থান পূরন কর </a:t>
            </a:r>
            <a:endParaRPr lang="en-US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: Diagonal Corners Rounded 4">
            <a:extLst>
              <a:ext uri="{FF2B5EF4-FFF2-40B4-BE49-F238E27FC236}">
                <a16:creationId xmlns:a16="http://schemas.microsoft.com/office/drawing/2014/main" xmlns="" id="{988E481C-5309-4A12-ABE8-4FEA24E49099}"/>
              </a:ext>
            </a:extLst>
          </p:cNvPr>
          <p:cNvSpPr/>
          <p:nvPr/>
        </p:nvSpPr>
        <p:spPr>
          <a:xfrm>
            <a:off x="345492" y="213815"/>
            <a:ext cx="1956930" cy="720513"/>
          </a:xfrm>
          <a:prstGeom prst="round2DiagRect">
            <a:avLst>
              <a:gd name="adj1" fmla="val 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r>
              <a:rPr lang="bn-IN" sz="4800" b="1" dirty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561E1BD-9C4D-4FC4-A874-D3E4E3B0E890}"/>
              </a:ext>
            </a:extLst>
          </p:cNvPr>
          <p:cNvSpPr/>
          <p:nvPr/>
        </p:nvSpPr>
        <p:spPr>
          <a:xfrm rot="10800000">
            <a:off x="150812" y="1066800"/>
            <a:ext cx="10527194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EA448F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1812" y="0"/>
            <a:ext cx="1324036" cy="540717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bn-I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6624" y="-98086"/>
            <a:ext cx="1143000" cy="540717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কৃষি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721" y="3124201"/>
            <a:ext cx="5637292" cy="557938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25821" tIns="62911" rIns="125821" bIns="62911" rtlCol="0">
            <a:spAutoFit/>
          </a:bodyPr>
          <a:lstStyle/>
          <a:p>
            <a:pPr algn="ctr"/>
            <a:r>
              <a:rPr lang="bn-BD" sz="2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সঠিক উত্তরের পাশে টিকচিহ্ন (</a:t>
            </a:r>
            <a:r>
              <a:rPr lang="bn-BD" sz="2800" b="1" dirty="0">
                <a:solidFill>
                  <a:srgbClr val="FFC000"/>
                </a:solidFill>
                <a:latin typeface="Century"/>
                <a:cs typeface="NikoshBAN" pitchFamily="2" charset="0"/>
              </a:rPr>
              <a:t>√) দাও।</a:t>
            </a:r>
            <a:endParaRPr lang="en-US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2588" y="3733801"/>
            <a:ext cx="6195986" cy="1419712"/>
          </a:xfrm>
          <a:prstGeom prst="rect">
            <a:avLst/>
          </a:prstGeom>
          <a:noFill/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প্রতিবছর কতজন শিশু জন্মগ্রহন করে ?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ক) ১০ লক্ষ                       খ) ১২ লক্ষ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গ)২৫ লক্ষ                         ঘ)৩০ লক্ষ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2588" y="5257801"/>
            <a:ext cx="6094413" cy="1419712"/>
          </a:xfrm>
          <a:prstGeom prst="rect">
            <a:avLst/>
          </a:prstGeom>
          <a:noFill/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বাংলাদেশে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কত টন খাদ্য আমদানী করতে হত?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ক) ১৫ লক্ষ টন                      খ) ২০ লক্ষ টন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গ) ২৫ লক্ষ টন                       ঘ) ৩০ লক্ষ 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3500" y="4445002"/>
            <a:ext cx="914162" cy="727215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pPr algn="ctr"/>
            <a:r>
              <a:rPr lang="bn-BD" sz="3900" b="1" dirty="0">
                <a:solidFill>
                  <a:srgbClr val="FF0000"/>
                </a:solidFill>
                <a:latin typeface="Century"/>
              </a:rPr>
              <a:t>√</a:t>
            </a:r>
            <a:endParaRPr lang="en-US" sz="39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721" y="5982575"/>
            <a:ext cx="914162" cy="727215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pPr algn="ctr"/>
            <a:r>
              <a:rPr lang="bn-BD" sz="3900" b="1" dirty="0">
                <a:solidFill>
                  <a:srgbClr val="FF0000"/>
                </a:solidFill>
                <a:latin typeface="Century"/>
              </a:rPr>
              <a:t>√</a:t>
            </a:r>
            <a:endParaRPr lang="en-US" sz="39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5458" y="337995"/>
            <a:ext cx="2114550" cy="2162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1028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9992E-6 3.12673E-6 L -0.19638 0.2747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13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2 0.02037 L -0.2093 0.34954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24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  <p:bldP spid="16" grpId="0"/>
      <p:bldP spid="16" grpId="1"/>
      <p:bldP spid="17" grpId="0"/>
      <p:bldP spid="17" grpId="1"/>
      <p:bldP spid="21" grpId="0" animBg="1"/>
      <p:bldP spid="22" grpId="0"/>
      <p:bldP spid="23" grpId="0"/>
      <p:bldP spid="24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7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869" y="1701801"/>
            <a:ext cx="2758369" cy="69941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pPr algn="ctr"/>
            <a:r>
              <a:rPr lang="en-US" sz="39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9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9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39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9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: Diagonal Corners Rounded 4">
            <a:extLst>
              <a:ext uri="{FF2B5EF4-FFF2-40B4-BE49-F238E27FC236}">
                <a16:creationId xmlns:a16="http://schemas.microsoft.com/office/drawing/2014/main" xmlns="" id="{988E481C-5309-4A12-ABE8-4FEA24E49099}"/>
              </a:ext>
            </a:extLst>
          </p:cNvPr>
          <p:cNvSpPr/>
          <p:nvPr/>
        </p:nvSpPr>
        <p:spPr>
          <a:xfrm>
            <a:off x="345492" y="213815"/>
            <a:ext cx="1956930" cy="720513"/>
          </a:xfrm>
          <a:prstGeom prst="round2DiagRect">
            <a:avLst>
              <a:gd name="adj1" fmla="val 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r>
              <a:rPr lang="bn-IN" sz="4800" b="1" dirty="0">
                <a:solidFill>
                  <a:srgbClr val="CD53E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CD53E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561E1BD-9C4D-4FC4-A874-D3E4E3B0E890}"/>
              </a:ext>
            </a:extLst>
          </p:cNvPr>
          <p:cNvSpPr/>
          <p:nvPr/>
        </p:nvSpPr>
        <p:spPr>
          <a:xfrm rot="10800000">
            <a:off x="227011" y="1066799"/>
            <a:ext cx="10300183" cy="51327"/>
          </a:xfrm>
          <a:prstGeom prst="rect">
            <a:avLst/>
          </a:prstGeom>
          <a:solidFill>
            <a:srgbClr val="CC0066"/>
          </a:solidFill>
          <a:ln w="57150">
            <a:solidFill>
              <a:srgbClr val="CD53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4162" y="3429000"/>
            <a:ext cx="3657838" cy="6224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খোঁজে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441" y="2717800"/>
            <a:ext cx="6094413" cy="6446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গৃহহীন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294" y="4241800"/>
            <a:ext cx="7618016" cy="6446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40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162" y="4953000"/>
            <a:ext cx="10895250" cy="11456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অচ্ছলতার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আসতে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28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868" y="3733801"/>
            <a:ext cx="11274663" cy="114569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292" tIns="49145" rIns="98292" bIns="49145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রাজিবরা</a:t>
            </a:r>
            <a:r>
              <a:rPr lang="en-US" sz="3400" dirty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ভাইবোন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খাদ্য,বস্ত্র,বাসস্থানের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400" dirty="0" err="1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3400" dirty="0" smtClean="0">
                <a:ln w="0"/>
                <a:solidFill>
                  <a:srgbClr val="D32D3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400" dirty="0">
              <a:ln w="0"/>
              <a:solidFill>
                <a:srgbClr val="D32D3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88119" y="1803400"/>
            <a:ext cx="812588" cy="99060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96F48806-BD76-41B4-BD2D-3680C0A519D3}"/>
              </a:ext>
            </a:extLst>
          </p:cNvPr>
          <p:cNvSpPr/>
          <p:nvPr/>
        </p:nvSpPr>
        <p:spPr>
          <a:xfrm>
            <a:off x="4799012" y="228600"/>
            <a:ext cx="2640912" cy="84221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609441" y="3835403"/>
            <a:ext cx="453219" cy="316623"/>
          </a:xfrm>
          <a:prstGeom prst="star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/>
          </a:p>
        </p:txBody>
      </p:sp>
      <p:pic>
        <p:nvPicPr>
          <p:cNvPr id="9" name="Picture 8" descr="download (9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812" y="304800"/>
            <a:ext cx="2628900" cy="17335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0" name="Straight Connector 9"/>
          <p:cNvCxnSpPr/>
          <p:nvPr/>
        </p:nvCxnSpPr>
        <p:spPr>
          <a:xfrm rot="10800000">
            <a:off x="1065212" y="1447800"/>
            <a:ext cx="58674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2741612" y="1295400"/>
            <a:ext cx="58674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7943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21).jpg"/>
          <p:cNvPicPr>
            <a:picLocks noChangeAspect="1"/>
          </p:cNvPicPr>
          <p:nvPr/>
        </p:nvPicPr>
        <p:blipFill>
          <a:blip r:embed="rId2"/>
          <a:srcRect l="15077" r="20308"/>
          <a:stretch>
            <a:fillRect/>
          </a:stretch>
        </p:blipFill>
        <p:spPr>
          <a:xfrm>
            <a:off x="4875211" y="1524000"/>
            <a:ext cx="2725615" cy="2362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663FB78-1C80-4C94-8AED-E3328F3FC23A}"/>
              </a:ext>
            </a:extLst>
          </p:cNvPr>
          <p:cNvSpPr/>
          <p:nvPr/>
        </p:nvSpPr>
        <p:spPr>
          <a:xfrm>
            <a:off x="1929897" y="4445001"/>
            <a:ext cx="8430604" cy="145398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5600000"/>
            </a:lightRig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53081" tIns="26542" rIns="53081" bIns="2654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1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1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1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IN" sz="9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2151" y="4003582"/>
            <a:ext cx="3605861" cy="6446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8292" tIns="49145" rIns="98292" bIns="49145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"/>
            <a:r>
              <a:rPr lang="en-US" sz="3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3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সুখি</a:t>
            </a:r>
            <a:r>
              <a:rPr lang="en-US" sz="34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34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3012" y="228600"/>
            <a:ext cx="1453744" cy="162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0812" y="1066800"/>
            <a:ext cx="4889381" cy="27387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9" name="Straight Connector 8"/>
          <p:cNvCxnSpPr/>
          <p:nvPr/>
        </p:nvCxnSpPr>
        <p:spPr>
          <a:xfrm rot="5400000">
            <a:off x="-686594" y="3886200"/>
            <a:ext cx="5942806" cy="794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458788" y="3962400"/>
            <a:ext cx="57912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0" y="609600"/>
            <a:ext cx="6094412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531812" y="762000"/>
            <a:ext cx="58674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164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" y="0"/>
            <a:ext cx="12188827" cy="6858000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94414" y="1209055"/>
            <a:ext cx="119243" cy="5347863"/>
            <a:chOff x="6094414" y="1209055"/>
            <a:chExt cx="119243" cy="5347863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6094414" y="1209055"/>
              <a:ext cx="1049" cy="483523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195690" y="1209063"/>
              <a:ext cx="17967" cy="5347855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Flowchart: Terminator 24"/>
          <p:cNvSpPr/>
          <p:nvPr/>
        </p:nvSpPr>
        <p:spPr>
          <a:xfrm>
            <a:off x="4600067" y="223527"/>
            <a:ext cx="3191256" cy="762000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r>
              <a:rPr lang="en-US" sz="3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6294" y="2819400"/>
            <a:ext cx="5175864" cy="2192130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মাকসুদা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খাতুন</a:t>
            </a:r>
            <a:endParaRPr lang="en-US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এস,এম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523" y="460639"/>
            <a:ext cx="1734202" cy="17799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20191012_1229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51063" y="279400"/>
            <a:ext cx="1665783" cy="2006600"/>
          </a:xfrm>
          <a:prstGeom prst="rect">
            <a:avLst/>
          </a:prstGeom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6297559" y="2921000"/>
            <a:ext cx="5586545" cy="3048000"/>
          </a:xfrm>
          <a:prstGeom prst="rect">
            <a:avLst/>
          </a:prstGeom>
        </p:spPr>
        <p:txBody>
          <a:bodyPr lIns="125821" tIns="62911" rIns="125821" bIns="62911">
            <a:normAutofit/>
          </a:bodyPr>
          <a:lstStyle/>
          <a:p>
            <a:pPr marL="471830" indent="-471830">
              <a:spcBef>
                <a:spcPct val="20000"/>
              </a:spcBef>
              <a:defRPr/>
            </a:pP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শ্রেণিঃপঞ্চম</a:t>
            </a:r>
            <a:endParaRPr lang="en-US" sz="3300" dirty="0" smtClean="0">
              <a:latin typeface="NikoshBAN" pitchFamily="2" charset="0"/>
              <a:cs typeface="NikoshBAN" pitchFamily="2" charset="0"/>
            </a:endParaRPr>
          </a:p>
          <a:p>
            <a:pPr marL="471830" indent="-471830">
              <a:spcBef>
                <a:spcPct val="20000"/>
              </a:spcBef>
              <a:defRPr/>
            </a:pP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বিষয়ঃবাংলাদেশ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3300" dirty="0" smtClean="0">
              <a:latin typeface="NikoshBAN" pitchFamily="2" charset="0"/>
              <a:cs typeface="NikoshBAN" pitchFamily="2" charset="0"/>
            </a:endParaRPr>
          </a:p>
          <a:p>
            <a:pPr marL="471830" indent="-471830">
              <a:spcBef>
                <a:spcPct val="20000"/>
              </a:spcBef>
              <a:defRPr/>
            </a:pP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অধ্যায়ঃ৫ (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জনসংখ্যা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marL="471830" indent="-471830">
              <a:spcBef>
                <a:spcPct val="20000"/>
              </a:spcBef>
              <a:defRPr/>
            </a:pPr>
            <a:r>
              <a:rPr lang="en-US" sz="3300" smtClean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3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71830" indent="-471830">
              <a:spcBef>
                <a:spcPct val="20000"/>
              </a:spcBef>
              <a:defRPr/>
            </a:pPr>
            <a:endParaRPr lang="en-US" sz="3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batayon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7768" y="0"/>
            <a:ext cx="1420332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5855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874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441" y="2921003"/>
            <a:ext cx="10055781" cy="1142713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pPr algn="ctr"/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১২.১.১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(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খাদ্য,বস্ত্র,বাসস্থান,শিক্ষা,চিকিৎসা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609441" y="4140202"/>
            <a:ext cx="9954207" cy="1041147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pPr algn="ctr" defTabSz="171257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১২.২.১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300" dirty="0"/>
          </a:p>
        </p:txBody>
      </p:sp>
      <p:sp>
        <p:nvSpPr>
          <p:cNvPr id="5" name="Rectangle 4"/>
          <p:cNvSpPr/>
          <p:nvPr/>
        </p:nvSpPr>
        <p:spPr>
          <a:xfrm>
            <a:off x="4062943" y="279400"/>
            <a:ext cx="2918290" cy="1265824"/>
          </a:xfrm>
          <a:prstGeom prst="rect">
            <a:avLst/>
          </a:prstGeom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125821" tIns="62911" rIns="125821" bIns="62911">
            <a:spAutoFit/>
          </a:bodyPr>
          <a:lstStyle/>
          <a:p>
            <a:r>
              <a:rPr lang="bn-IN" sz="7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162" y="2006602"/>
            <a:ext cx="4681594" cy="727215"/>
          </a:xfrm>
          <a:prstGeom prst="rect">
            <a:avLst/>
          </a:prstGeom>
        </p:spPr>
        <p:txBody>
          <a:bodyPr wrap="none" lIns="125821" tIns="62911" rIns="125821" bIns="62911">
            <a:spAutoFit/>
          </a:bodyPr>
          <a:lstStyle/>
          <a:p>
            <a:pPr algn="just"/>
            <a:r>
              <a:rPr lang="en-US" sz="3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0812" y="1524000"/>
            <a:ext cx="11814176" cy="76200"/>
          </a:xfrm>
          <a:prstGeom prst="line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750" y="787401"/>
            <a:ext cx="4139062" cy="24695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Picture 6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012" y="3276600"/>
            <a:ext cx="4105962" cy="2641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812" y="3429000"/>
            <a:ext cx="4232231" cy="254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10" descr="image-3549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3854" y="787400"/>
            <a:ext cx="4140088" cy="2336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2" name="TextBox 11"/>
          <p:cNvSpPr txBox="1"/>
          <p:nvPr/>
        </p:nvSpPr>
        <p:spPr>
          <a:xfrm>
            <a:off x="3275012" y="0"/>
            <a:ext cx="5765113" cy="727215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করোঃ</a:t>
            </a:r>
            <a:endParaRPr lang="en-US" sz="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9502704" y="4703694"/>
            <a:ext cx="3581400" cy="727215"/>
          </a:xfrm>
          <a:prstGeom prst="rect">
            <a:avLst/>
          </a:prstGeom>
          <a:noFill/>
          <a:ln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endParaRPr lang="en-US" sz="39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5612" y="0"/>
            <a:ext cx="4266089" cy="727215"/>
          </a:xfrm>
          <a:prstGeom prst="rect">
            <a:avLst/>
          </a:prstGeom>
          <a:noFill/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err="1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900" dirty="0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900" dirty="0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900" dirty="0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বুঝলে</a:t>
            </a:r>
            <a:r>
              <a:rPr lang="en-US" sz="3900" dirty="0" smtClean="0">
                <a:solidFill>
                  <a:srgbClr val="EA44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900" dirty="0">
              <a:solidFill>
                <a:srgbClr val="EA448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602810" y="1287022"/>
            <a:ext cx="3301259" cy="727215"/>
          </a:xfrm>
          <a:prstGeom prst="rect">
            <a:avLst/>
          </a:prstGeom>
          <a:noFill/>
          <a:ln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endParaRPr lang="en-US" sz="39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>
            <a:off x="9757074" y="1553722"/>
            <a:ext cx="3072659" cy="727215"/>
          </a:xfrm>
          <a:prstGeom prst="rect">
            <a:avLst/>
          </a:prstGeom>
          <a:noFill/>
          <a:ln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যাত্রিবোঝায়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লঞ্চ</a:t>
            </a:r>
            <a:endParaRPr lang="en-US" sz="39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704780" y="4741791"/>
            <a:ext cx="3505199" cy="727215"/>
          </a:xfrm>
          <a:prstGeom prst="rect">
            <a:avLst/>
          </a:prstGeom>
          <a:noFill/>
          <a:ln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ট্রেনে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উপচে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9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endParaRPr lang="en-US" sz="3900" dirty="0">
              <a:solidFill>
                <a:srgbClr val="CC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 animBg="1"/>
      <p:bldP spid="14" grpId="0"/>
      <p:bldP spid="14" grpId="1"/>
      <p:bldP spid="10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59794" y="990602"/>
            <a:ext cx="4444418" cy="742604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উঠি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0412" y="2286000"/>
            <a:ext cx="2844059" cy="1265824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125821" tIns="62911" rIns="125821" bIns="62911" rtlCol="0">
            <a:spAutoFit/>
          </a:bodyPr>
          <a:lstStyle/>
          <a:p>
            <a:r>
              <a:rPr lang="en-US" sz="7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D32D3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endParaRPr lang="en-US" sz="7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D32D39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789692" y="1905000"/>
            <a:ext cx="304721" cy="50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/>
          </a:p>
        </p:txBody>
      </p:sp>
      <p:pic>
        <p:nvPicPr>
          <p:cNvPr id="7" name="Picture 6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012" y="3505200"/>
            <a:ext cx="4952444" cy="301008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-915988" y="3810000"/>
            <a:ext cx="60960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751012" y="228600"/>
            <a:ext cx="762000" cy="533400"/>
            <a:chOff x="455612" y="0"/>
            <a:chExt cx="762000" cy="533400"/>
          </a:xfrm>
        </p:grpSpPr>
        <p:sp>
          <p:nvSpPr>
            <p:cNvPr id="13" name="Diamond 12"/>
            <p:cNvSpPr/>
            <p:nvPr/>
          </p:nvSpPr>
          <p:spPr>
            <a:xfrm>
              <a:off x="684212" y="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Diamond 13"/>
            <p:cNvSpPr/>
            <p:nvPr/>
          </p:nvSpPr>
          <p:spPr>
            <a:xfrm>
              <a:off x="4556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912812" y="228600"/>
              <a:ext cx="304800" cy="304800"/>
            </a:xfrm>
            <a:prstGeom prst="diamond">
              <a:avLst/>
            </a:prstGeom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-686594" y="3886200"/>
            <a:ext cx="5942806" cy="794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-992189" y="3886199"/>
            <a:ext cx="5943600" cy="1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45395" y="566334"/>
            <a:ext cx="6069491" cy="1099524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6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0212" y="4876800"/>
            <a:ext cx="7086600" cy="760969"/>
          </a:xfrm>
          <a:prstGeom prst="rect">
            <a:avLst/>
          </a:prstGeom>
          <a:noFill/>
          <a:ln w="28575">
            <a:solidFill>
              <a:srgbClr val="EA448F"/>
            </a:solidFill>
            <a:prstDash val="sysDash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43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43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3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43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4300" dirty="0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dirty="0" err="1" smtClean="0">
                <a:solidFill>
                  <a:srgbClr val="CC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300" dirty="0">
              <a:solidFill>
                <a:srgbClr val="CC0066"/>
              </a:solidFill>
            </a:endParaRPr>
          </a:p>
        </p:txBody>
      </p:sp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612" y="1752600"/>
            <a:ext cx="5206573" cy="30572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cxnSp>
        <p:nvCxnSpPr>
          <p:cNvPr id="9" name="Straight Connector 8"/>
          <p:cNvCxnSpPr/>
          <p:nvPr/>
        </p:nvCxnSpPr>
        <p:spPr>
          <a:xfrm rot="5400000">
            <a:off x="-2743994" y="3275806"/>
            <a:ext cx="60960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591594" y="3733006"/>
            <a:ext cx="60960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3884612" y="1600200"/>
            <a:ext cx="5259388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838406" y="3275806"/>
            <a:ext cx="60960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8647906" y="3618706"/>
            <a:ext cx="61722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4-Point Star 11"/>
          <p:cNvSpPr/>
          <p:nvPr/>
        </p:nvSpPr>
        <p:spPr>
          <a:xfrm>
            <a:off x="303212" y="304800"/>
            <a:ext cx="304800" cy="381000"/>
          </a:xfrm>
          <a:prstGeom prst="star4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11580812" y="228600"/>
            <a:ext cx="304800" cy="381000"/>
          </a:xfrm>
          <a:prstGeom prst="star4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9628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109873" y="0"/>
            <a:ext cx="12078951" cy="6761408"/>
          </a:xfrm>
          <a:prstGeom prst="frame">
            <a:avLst>
              <a:gd name="adj1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292" tIns="49145" rIns="98292" bIns="49145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5612" y="228600"/>
            <a:ext cx="3811940" cy="1099524"/>
          </a:xfrm>
          <a:prstGeom prst="rect">
            <a:avLst/>
          </a:prstGeom>
          <a:noFill/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6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5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19744" y="1996226"/>
            <a:ext cx="6949347" cy="51516"/>
          </a:xfrm>
          <a:prstGeom prst="line">
            <a:avLst/>
          </a:prstGeom>
          <a:ln w="38100"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9744" y="2073500"/>
            <a:ext cx="6825742" cy="64395"/>
          </a:xfrm>
          <a:prstGeom prst="line">
            <a:avLst/>
          </a:prstGeom>
          <a:ln w="38100">
            <a:solidFill>
              <a:srgbClr val="3C2A8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547" y="2311400"/>
            <a:ext cx="3770918" cy="215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download.png"/>
          <p:cNvPicPr>
            <a:picLocks noChangeAspect="1"/>
          </p:cNvPicPr>
          <p:nvPr/>
        </p:nvPicPr>
        <p:blipFill>
          <a:blip r:embed="rId3"/>
          <a:srcRect b="9005"/>
          <a:stretch>
            <a:fillRect/>
          </a:stretch>
        </p:blipFill>
        <p:spPr>
          <a:xfrm>
            <a:off x="1218882" y="2413001"/>
            <a:ext cx="3656648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817022" y="1256296"/>
            <a:ext cx="3876630" cy="62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বুঝলে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7001" y="4546600"/>
            <a:ext cx="1726750" cy="62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1471" y="4648200"/>
            <a:ext cx="1929897" cy="62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5735" y="5359400"/>
            <a:ext cx="3656648" cy="644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4412" y="5257800"/>
            <a:ext cx="3859795" cy="644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612" y="5715000"/>
            <a:ext cx="5181600" cy="530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জীবনযাপন,আর্থিক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সচ্ছলতা,উন্নত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3412" y="5410200"/>
            <a:ext cx="5410200" cy="961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অসচ্ছলতা,মৌলিক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খাদ্য,বস্ত্র,বাসস্থান,শিক্ষা,চিকিৎসা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2614" y="1241957"/>
            <a:ext cx="5001137" cy="62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8292" tIns="49145" rIns="98292" bIns="49145" rtlCol="0">
            <a:spAutoFit/>
          </a:bodyPr>
          <a:lstStyle/>
          <a:p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3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01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643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68" y="3225800"/>
            <a:ext cx="4062942" cy="2336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bd-pratidin-2016-09-20-03.jpg"/>
          <p:cNvPicPr>
            <a:picLocks noChangeAspect="1"/>
          </p:cNvPicPr>
          <p:nvPr/>
        </p:nvPicPr>
        <p:blipFill>
          <a:blip r:embed="rId3"/>
          <a:srcRect r="2222" b="16667"/>
          <a:stretch>
            <a:fillRect/>
          </a:stretch>
        </p:blipFill>
        <p:spPr>
          <a:xfrm>
            <a:off x="5891265" y="2921000"/>
            <a:ext cx="4317947" cy="26503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ounded Rectangle 10"/>
          <p:cNvSpPr/>
          <p:nvPr/>
        </p:nvSpPr>
        <p:spPr>
          <a:xfrm>
            <a:off x="4672383" y="177800"/>
            <a:ext cx="3453500" cy="508000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9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9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9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78677" y="990600"/>
            <a:ext cx="6297560" cy="1828800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চাহিদার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যায়ঃ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441" y="2616200"/>
            <a:ext cx="3656648" cy="50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900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3900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900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3900" dirty="0">
              <a:solidFill>
                <a:srgbClr val="EA448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3147" y="5664200"/>
            <a:ext cx="4773956" cy="10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EA448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কেনা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sz="3900" b="1" dirty="0">
              <a:solidFill>
                <a:srgbClr val="EA448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89612" y="5638800"/>
            <a:ext cx="5180251" cy="109219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বাসস্থানের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900" b="1" dirty="0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rgbClr val="EA448F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sz="3900" b="1" dirty="0">
              <a:solidFill>
                <a:srgbClr val="EA448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download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612" y="152400"/>
            <a:ext cx="3962400" cy="23832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88825" cy="6858000"/>
          </a:xfrm>
          <a:prstGeom prst="frame">
            <a:avLst>
              <a:gd name="adj1" fmla="val 1259"/>
            </a:avLst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download (17).jpg"/>
          <p:cNvPicPr>
            <a:picLocks noChangeAspect="1"/>
          </p:cNvPicPr>
          <p:nvPr/>
        </p:nvPicPr>
        <p:blipFill>
          <a:blip r:embed="rId2"/>
          <a:srcRect l="2445"/>
          <a:stretch>
            <a:fillRect/>
          </a:stretch>
        </p:blipFill>
        <p:spPr>
          <a:xfrm>
            <a:off x="455612" y="228600"/>
            <a:ext cx="4668754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 descr="Dhaka-14.jpg"/>
          <p:cNvPicPr>
            <a:picLocks noChangeAspect="1"/>
          </p:cNvPicPr>
          <p:nvPr/>
        </p:nvPicPr>
        <p:blipFill>
          <a:blip r:embed="rId3"/>
          <a:srcRect b="8832"/>
          <a:stretch>
            <a:fillRect/>
          </a:stretch>
        </p:blipFill>
        <p:spPr>
          <a:xfrm>
            <a:off x="531812" y="3657600"/>
            <a:ext cx="4460223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 descr="download (2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5412" y="3581400"/>
            <a:ext cx="4392283" cy="2579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5408612" y="228600"/>
            <a:ext cx="6553199" cy="3048000"/>
          </a:xfrm>
          <a:prstGeom prst="rect">
            <a:avLst/>
          </a:prstGeom>
          <a:solidFill>
            <a:srgbClr val="EA448F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Diagonal Corner Rectangle 7"/>
          <p:cNvSpPr/>
          <p:nvPr/>
        </p:nvSpPr>
        <p:spPr>
          <a:xfrm>
            <a:off x="5561013" y="381000"/>
            <a:ext cx="6248400" cy="2819400"/>
          </a:xfrm>
          <a:prstGeom prst="snip2DiagRect">
            <a:avLst/>
          </a:prstGeom>
          <a:solidFill>
            <a:srgbClr val="CD53E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637212" y="609600"/>
            <a:ext cx="61448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আমদানি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কৃষিজমির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দিনদিন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কমছে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ঘনত্ত্ব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চলেছে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আমদানি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51012" y="2819400"/>
            <a:ext cx="1447800" cy="4277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5612" y="6172200"/>
            <a:ext cx="4495800" cy="4277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বিল্ডিং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85012" y="6248400"/>
            <a:ext cx="3392170" cy="4277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ঘরবাড়ি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83723" y="286945"/>
            <a:ext cx="3453500" cy="508000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821" tIns="62911" rIns="125821" bIns="62911" rtlCol="0" anchor="ctr"/>
          <a:lstStyle/>
          <a:p>
            <a:pPr algn="ctr"/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39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942306" y="3390106"/>
            <a:ext cx="6629400" cy="1588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0" y="3429000"/>
            <a:ext cx="12038012" cy="74612"/>
          </a:xfrm>
          <a:prstGeom prst="line">
            <a:avLst/>
          </a:prstGeom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9" grpId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539</Words>
  <Application>Microsoft Office PowerPoint</Application>
  <PresentationFormat>Custom</PresentationFormat>
  <Paragraphs>89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3</dc:title>
  <dc:creator>PC</dc:creator>
  <cp:lastModifiedBy>ismail - [2010]</cp:lastModifiedBy>
  <cp:revision>141</cp:revision>
  <dcterms:created xsi:type="dcterms:W3CDTF">2006-08-16T00:00:00Z</dcterms:created>
  <dcterms:modified xsi:type="dcterms:W3CDTF">2020-06-01T12:22:36Z</dcterms:modified>
</cp:coreProperties>
</file>