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4EF121-0E9A-484D-8B37-05A19B42DFA7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681F7F-CAA2-4789-BCB9-E0C57C086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81000"/>
            <a:ext cx="762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সুপ্রিয়</a:t>
            </a:r>
            <a: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</a:t>
            </a:r>
            <a: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en-US" sz="3600" b="1" i="0" u="none" strike="noStrike" kern="1200" cap="none" spc="5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আন্তরিক</a:t>
            </a:r>
            <a:r>
              <a:rPr kumimoji="0" lang="en-US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শুভেচ্ছা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2514600"/>
            <a:ext cx="7372350" cy="3314700"/>
            <a:chOff x="914400" y="2743200"/>
            <a:chExt cx="7372350" cy="3314700"/>
          </a:xfrm>
        </p:grpSpPr>
        <p:pic>
          <p:nvPicPr>
            <p:cNvPr id="4" name="Picture 2" descr="C:\Users\samsung\Pictures\project\money n banking\Freesia-Purple-Flow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2743200"/>
              <a:ext cx="3333750" cy="3314700"/>
            </a:xfrm>
            <a:prstGeom prst="rect">
              <a:avLst/>
            </a:prstGeom>
            <a:noFill/>
          </p:spPr>
        </p:pic>
        <p:pic>
          <p:nvPicPr>
            <p:cNvPr id="5" name="Picture 2" descr="C:\Users\samsung\Pictures\project\money n banking\flower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2819400"/>
              <a:ext cx="2971800" cy="3133725"/>
            </a:xfrm>
            <a:prstGeom prst="rect">
              <a:avLst/>
            </a:prstGeom>
            <a:noFill/>
          </p:spPr>
        </p:pic>
      </p:grp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6934200" y="6264275"/>
            <a:ext cx="2133600" cy="365125"/>
          </a:xfrm>
        </p:spPr>
        <p:txBody>
          <a:bodyPr/>
          <a:lstStyle/>
          <a:p>
            <a:pPr algn="ctr"/>
            <a:fld id="{7CF119CD-CDEB-4B5A-AD01-BE1778E375F8}" type="datetime1">
              <a:rPr lang="en-US" sz="1200" smtClean="0"/>
              <a:pPr algn="ctr"/>
              <a:t>31-May-20</a:t>
            </a:fld>
            <a:endParaRPr lang="en-US" sz="1200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181600" cy="365125"/>
          </a:xfrm>
        </p:spPr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আহমদ.,সহকারি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76503E-6 L 0 0.14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2" cstate="print"/>
          <a:srcRect l="12056" r="41790" b="14925"/>
          <a:stretch>
            <a:fillRect/>
          </a:stretch>
        </p:blipFill>
        <p:spPr bwMode="auto">
          <a:xfrm>
            <a:off x="1752600" y="533400"/>
            <a:ext cx="5410200" cy="434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66800" y="5334000"/>
            <a:ext cx="7376160" cy="430887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0" anchor="t" anchorCtr="0">
            <a:spAutoFit/>
          </a:bodyPr>
          <a:lstStyle/>
          <a:p>
            <a:pPr marL="342900" indent="-34290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আইভি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4CAA2C89-8DDF-4061-9194-D5AAC0C8FF6B}" type="datetime1">
              <a:rPr lang="en-US" sz="1200" smtClean="0"/>
              <a:pPr/>
              <a:t>31-May-20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55626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static.guim.co.uk/sys-images/Guardian/Pix/pictures/2010/11/30/1291129110701/MDG-World-Aids-Day-2010-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25146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l_fi" descr="http://blogs.unicef.org.uk/resized-image.ashx/__size/550x550/__key/CommunityServer.Blogs.Components.WeblogFiles/authentic_5F00_voices/HIV_2D00_Bangladesh_2D00_blo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"/>
            <a:ext cx="28956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G:\download\picture\aids\infection.gif"/>
          <p:cNvPicPr/>
          <p:nvPr/>
        </p:nvPicPr>
        <p:blipFill>
          <a:blip r:embed="rId4"/>
          <a:srcRect l="5883" t="1675" r="67742" b="58131"/>
          <a:stretch>
            <a:fillRect/>
          </a:stretch>
        </p:blipFill>
        <p:spPr bwMode="auto">
          <a:xfrm>
            <a:off x="3657600" y="1371600"/>
            <a:ext cx="15240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4572000"/>
            <a:ext cx="83058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আইভিতে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অনিরাপাদ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6F2EC11E-CB37-4C7D-A26D-AA22564C7272}" type="datetime1">
              <a:rPr lang="en-US" sz="1200" smtClean="0"/>
              <a:pPr/>
              <a:t>31-May-20</a:t>
            </a:fld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7150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28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410200"/>
            <a:ext cx="5943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40080" lvl="1" indent="-1005840" algn="ctr"/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endParaRPr lang="en-US" sz="3200" u="sng" dirty="0"/>
          </a:p>
        </p:txBody>
      </p:sp>
      <p:pic>
        <p:nvPicPr>
          <p:cNvPr id="3" name="Picture 2" descr="C:\Documents and Settings\ggg\Desktop\hi\DSC01497.JPG"/>
          <p:cNvPicPr>
            <a:picLocks noChangeAspect="1" noChangeArrowheads="1"/>
          </p:cNvPicPr>
          <p:nvPr/>
        </p:nvPicPr>
        <p:blipFill>
          <a:blip r:embed="rId2" cstate="print"/>
          <a:srcRect l="8424" t="13955" r="60322" b="33569"/>
          <a:stretch>
            <a:fillRect/>
          </a:stretch>
        </p:blipFill>
        <p:spPr bwMode="auto">
          <a:xfrm>
            <a:off x="1752600" y="609600"/>
            <a:ext cx="5791200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D417E7C0-1828-43B4-BC92-74D1EFDEE0BF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24600"/>
            <a:ext cx="5257800" cy="3048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86213"/>
            <a:ext cx="792480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আইভি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আইভিতে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মিলনের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34425"/>
            <a:ext cx="7848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এইডস ছড়া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নোর</a:t>
            </a:r>
            <a:r>
              <a:rPr lang="en-US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4FD72A17-C8FB-4696-943B-2207E073485E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57150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609600"/>
            <a:ext cx="6400800" cy="685800"/>
          </a:xfrm>
          <a:prstGeom prst="flowChartTerminator">
            <a:avLst/>
          </a:prstGeom>
          <a:solidFill>
            <a:srgbClr val="00B050"/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hardEdge"/>
            <a:bevelB/>
          </a:sp3d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905000"/>
            <a:ext cx="7010400" cy="3276600"/>
            <a:chOff x="457200" y="1676400"/>
            <a:chExt cx="8229600" cy="3962400"/>
          </a:xfrm>
        </p:grpSpPr>
        <p:sp>
          <p:nvSpPr>
            <p:cNvPr id="4" name="AutoShape 6" descr="Stationery"/>
            <p:cNvSpPr>
              <a:spLocks noChangeArrowheads="1"/>
            </p:cNvSpPr>
            <p:nvPr/>
          </p:nvSpPr>
          <p:spPr bwMode="auto">
            <a:xfrm>
              <a:off x="457200" y="1676400"/>
              <a:ext cx="8229600" cy="3962400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lIns="91182" tIns="45594" rIns="91182" bIns="45594" anchor="ctr"/>
            <a:lstStyle/>
            <a:p>
              <a:pPr marL="514350" indent="-514350" algn="ctr">
                <a:buNone/>
              </a:pP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জুয়েল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আহমদ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        </a:t>
              </a:r>
              <a:endPara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marL="514350" indent="-514350" algn="ctr">
                <a:buNone/>
              </a:pP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তালিমপুর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বাহারপুর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ইয়াকুবিয়া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endPara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marL="514350" indent="-514350" algn="ctr">
                <a:buNone/>
              </a:pP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বড়লেখা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      </a:t>
              </a:r>
            </a:p>
            <a:p>
              <a:pPr marL="514350" indent="-514350" algn="ctr">
                <a:buNone/>
              </a:pP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মোবা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০১৭১৭৪১৫৫৩৪        </a:t>
              </a:r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juwelbd260@gmail.com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pic>
          <p:nvPicPr>
            <p:cNvPr id="5" name="Picture 4" descr="JUWEL  MEMIS 3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3705808"/>
              <a:ext cx="1308099" cy="1447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Rectangle 5"/>
          <p:cNvSpPr/>
          <p:nvPr/>
        </p:nvSpPr>
        <p:spPr>
          <a:xfrm>
            <a:off x="7086600" y="5715000"/>
            <a:ext cx="12954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6019800" y="6191250"/>
            <a:ext cx="2476500" cy="476250"/>
          </a:xfrm>
        </p:spPr>
        <p:txBody>
          <a:bodyPr/>
          <a:lstStyle/>
          <a:p>
            <a:pPr algn="r"/>
            <a:fld id="{3F2E1A26-F146-4461-83B8-A35336F77389}" type="datetime1">
              <a:rPr lang="en-US" sz="1200" smtClean="0"/>
              <a:pPr algn="r"/>
              <a:t>31-May-20</a:t>
            </a:fld>
            <a:endParaRPr lang="en-US" sz="1200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5800" y="6096000"/>
            <a:ext cx="55626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4582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যেভাবে এইডস ছড়ায় না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1219200"/>
            <a:ext cx="2667000" cy="31242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3352800" y="1676400"/>
            <a:ext cx="2743200" cy="30480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6477000" y="1371600"/>
            <a:ext cx="2388293" cy="28956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457200" y="4343400"/>
            <a:ext cx="3505200" cy="205740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181600" y="4343400"/>
            <a:ext cx="3352800" cy="2182825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71C2AB25-CCC9-4349-A8C3-E71D0B5461AE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55626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6858000" cy="378565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ঘুমালে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মশা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সংক্রমনে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গোছলখানা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33400"/>
            <a:ext cx="68580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যেভাবে এইডস ছড়ায় না</a:t>
            </a:r>
            <a:r>
              <a:rPr lang="en-US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62357453-72DF-49E7-B8F4-433CD64E87A7}" type="datetime1">
              <a:rPr lang="en-US" sz="1200" smtClean="0"/>
              <a:pPr/>
              <a:t>31-May-20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7244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505200"/>
            <a:ext cx="83058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 HIV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ভ্রান্ত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2.অন্যান্য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সম্পৃর্ণ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ভিন্নতর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3.HIV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পিতামাতার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জণ্মানো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ঝুকিপূর্ণ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787F7A52-F535-4715-9C66-3BCFB8D90C9A}" type="datetime1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57912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381000"/>
            <a:ext cx="8382000" cy="2895600"/>
            <a:chOff x="381000" y="228600"/>
            <a:chExt cx="8458200" cy="304800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381000" y="228600"/>
              <a:ext cx="4572000" cy="6858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দলীয়</a:t>
              </a:r>
              <a:r>
                <a:rPr kumimoji="0" lang="en-US" sz="32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32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কাজঃ</a:t>
              </a:r>
              <a:endPara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800" y="1066800"/>
              <a:ext cx="4724400" cy="2209800"/>
            </a:xfrm>
            <a:prstGeom prst="rect">
              <a:avLst/>
            </a:prstGeom>
          </p:spPr>
        </p:pic>
        <p:sp>
          <p:nvSpPr>
            <p:cNvPr id="8" name="Cloud 7"/>
            <p:cNvSpPr/>
            <p:nvPr/>
          </p:nvSpPr>
          <p:spPr>
            <a:xfrm>
              <a:off x="5257801" y="381000"/>
              <a:ext cx="3581399" cy="685800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সময়: ৮ মিনিট </a:t>
              </a:r>
              <a:r>
                <a:rPr lang="bn-IN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10625"/>
            <a:ext cx="7086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46970"/>
            <a:ext cx="71628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সমর্থনের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পুষ্ঠিকর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বিশ্রামের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ঘৃনা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রোগকে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ঘৃনা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বন্ধুত্বপূর্ণ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DB9D6330-5A75-4AA9-A899-58707A1447F4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৪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3505200" cy="2362200"/>
          </a:xfrm>
          <a:prstGeom prst="rect">
            <a:avLst/>
          </a:prstGeom>
        </p:spPr>
      </p:pic>
      <p:pic>
        <p:nvPicPr>
          <p:cNvPr id="3" name="Picture 2" descr="৬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3657600" cy="2438400"/>
          </a:xfrm>
          <a:prstGeom prst="rect">
            <a:avLst/>
          </a:prstGeom>
        </p:spPr>
      </p:pic>
      <p:pic>
        <p:nvPicPr>
          <p:cNvPr id="4" name="Picture 3" descr="কিডন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81400"/>
            <a:ext cx="3657600" cy="2133599"/>
          </a:xfrm>
          <a:prstGeom prst="rect">
            <a:avLst/>
          </a:prstGeom>
        </p:spPr>
      </p:pic>
      <p:pic>
        <p:nvPicPr>
          <p:cNvPr id="8" name="Picture 7" descr="৮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581400"/>
            <a:ext cx="3352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71600" y="2895600"/>
            <a:ext cx="20574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হৃদপিণ্ড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86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কর্ণিয়া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33400"/>
            <a:ext cx="7848600" cy="533400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/>
        </p:nvGraphicFramePr>
        <p:xfrm>
          <a:off x="838200" y="2133600"/>
          <a:ext cx="78485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165"/>
                <a:gridCol w="1706217"/>
                <a:gridCol w="1706217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বিবৃতি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এইডস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ছড়ায়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এইডস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ছড়ায় না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মশা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কামড় দিলে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  <a:sym typeface="Symbol"/>
                        </a:rPr>
                        <a:t>     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অনিরাপদ শারীরিক সম্পর্ক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থাকলে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করমর্দন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করলে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পুকুরে গোসল করলে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এইচআইভি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আক্রান্ত মায়ের দুধপান করলে।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হাচিঁ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, কাশির মাধ্যমে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পাত্রে খাবার খেলে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সিরিঞ্জ ব্যবহার করলে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এইচআইভি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আক্রান্ত রোগীর রক্ত গ্রহণ করলে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বিছানায় ঘুমালে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371600"/>
            <a:ext cx="7848600" cy="52322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সঠিক তথ্যের ঘরে টিক(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)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চিহ্ন দাও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DB9D6330-5A75-4AA9-A899-58707A1447F4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Up Arrow 6"/>
          <p:cNvSpPr/>
          <p:nvPr/>
        </p:nvSpPr>
        <p:spPr>
          <a:xfrm rot="3161240">
            <a:off x="7678551" y="2483278"/>
            <a:ext cx="106793" cy="3747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Up Arrow 7"/>
          <p:cNvSpPr/>
          <p:nvPr/>
        </p:nvSpPr>
        <p:spPr>
          <a:xfrm rot="3161240">
            <a:off x="6057305" y="2785660"/>
            <a:ext cx="123997" cy="42174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Up Arrow 8"/>
          <p:cNvSpPr/>
          <p:nvPr/>
        </p:nvSpPr>
        <p:spPr>
          <a:xfrm rot="3161240">
            <a:off x="7736056" y="3159819"/>
            <a:ext cx="106794" cy="42174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 rot="3161240">
            <a:off x="7774830" y="3565806"/>
            <a:ext cx="105511" cy="4415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Up Arrow 10"/>
          <p:cNvSpPr/>
          <p:nvPr/>
        </p:nvSpPr>
        <p:spPr>
          <a:xfrm rot="3161240">
            <a:off x="6147321" y="3921821"/>
            <a:ext cx="106794" cy="42174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Up Arrow 11"/>
          <p:cNvSpPr/>
          <p:nvPr/>
        </p:nvSpPr>
        <p:spPr>
          <a:xfrm rot="3161240">
            <a:off x="7809905" y="4260195"/>
            <a:ext cx="123997" cy="42174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Up Arrow 12"/>
          <p:cNvSpPr/>
          <p:nvPr/>
        </p:nvSpPr>
        <p:spPr>
          <a:xfrm rot="3161240">
            <a:off x="7809906" y="4690660"/>
            <a:ext cx="123996" cy="42174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Up Arrow 13"/>
          <p:cNvSpPr/>
          <p:nvPr/>
        </p:nvSpPr>
        <p:spPr>
          <a:xfrm rot="3161240">
            <a:off x="6128434" y="5014049"/>
            <a:ext cx="111576" cy="43803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Up Arrow 15"/>
          <p:cNvSpPr/>
          <p:nvPr/>
        </p:nvSpPr>
        <p:spPr>
          <a:xfrm rot="3161240">
            <a:off x="6137000" y="5444512"/>
            <a:ext cx="111575" cy="43804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Up Arrow 16"/>
          <p:cNvSpPr/>
          <p:nvPr/>
        </p:nvSpPr>
        <p:spPr>
          <a:xfrm rot="3161240">
            <a:off x="7894404" y="5738110"/>
            <a:ext cx="94500" cy="46044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685800"/>
            <a:ext cx="6858000" cy="762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145340"/>
            <a:ext cx="7239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429000" cy="2167921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BB0ECD6C-D498-4BDC-9324-D6DD9DDD2471}" type="datetime1">
              <a:rPr lang="en-US" sz="1200" smtClean="0"/>
              <a:pPr/>
              <a:t>31-May-20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48006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723_1506142385001_1577534813_1196883_35203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540500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23F69EE5-268D-4605-86E1-FE5F3783138C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0" y="6172200"/>
            <a:ext cx="46482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572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572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24884E-6 L 0.24166 -0.278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24884E-6 L -0.22917 -0.25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096000"/>
            <a:ext cx="2476500" cy="476250"/>
          </a:xfrm>
        </p:spPr>
        <p:txBody>
          <a:bodyPr/>
          <a:lstStyle/>
          <a:p>
            <a:fld id="{E1FF823F-4661-4535-9ACC-FFAA4DE9B4FC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57150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533400"/>
            <a:ext cx="7391400" cy="5257800"/>
            <a:chOff x="838200" y="533400"/>
            <a:chExt cx="7391400" cy="5257800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838200" y="533400"/>
              <a:ext cx="7391400" cy="5257800"/>
            </a:xfrm>
            <a:prstGeom prst="rect">
              <a:avLst/>
            </a:prstGeom>
            <a:ln w="5715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/>
              </a:r>
              <a:b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</a:br>
              <a:r>
                <a:rPr kumimoji="0" lang="en-US" sz="4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পাঠ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পরিচিতি</a:t>
              </a:r>
              <a:endParaRPr lang="en-US" sz="3200" b="1" u="sng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শ্রেণী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: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নবম-দশম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বিষয়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বাংলাদেশ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ও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বিশ্বপরিচয়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</a:t>
              </a:r>
              <a:endPara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অধ্যায়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lang="en-US" sz="3200" kern="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পঞ্চদশ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/>
              </a:r>
              <a:b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</a:b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তারিখ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২7/০৫/২০২০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খ্রি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.</a:t>
              </a:r>
              <a:endPara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342900" marR="0" lvl="8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সময়ঃ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৩৫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মিনিট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/>
              </a:r>
              <a:b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</a:b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1" descr="C:\Users\DeLL\Desktop\মাল্টিমিডিয়া কনটেন্ট\কনটেন্টর ছবি\বাংলাদেশ ও বিশ্বপরিচয়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2381250"/>
              <a:ext cx="2057400" cy="2419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 prst="coolSlant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74693"/>
            <a:ext cx="6858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HIV Becomes AIDS 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2971800"/>
          <a:ext cx="1992489" cy="1681163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096000"/>
            <a:ext cx="2476500" cy="476250"/>
          </a:xfrm>
        </p:spPr>
        <p:txBody>
          <a:bodyPr/>
          <a:lstStyle/>
          <a:p>
            <a:fld id="{17C3497D-6ABA-482A-8E86-D430BE95B52F}" type="datetime1">
              <a:rPr lang="en-US" smtClean="0"/>
              <a:pPr/>
              <a:t>31-May-20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096000"/>
            <a:ext cx="63246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838200"/>
            <a:ext cx="7162800" cy="1447800"/>
          </a:xfrm>
          <a:prstGeom prst="flowChartAlternateProcess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4400" b="1" i="0" u="sng" strike="noStrike" kern="1200" cap="all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400" b="1" i="0" u="sng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sng" strike="noStrike" kern="1200" cap="all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endParaRPr kumimoji="0" lang="en-US" sz="4400" b="1" i="0" u="sng" strike="noStrike" kern="1200" cap="all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4400" b="1" i="0" u="sng" strike="noStrike" kern="1200" cap="all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এইডস</a:t>
            </a:r>
            <a:r>
              <a:rPr kumimoji="0" lang="en-US" sz="4400" b="1" i="0" u="sng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sng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3600" b="1" i="0" u="sng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AIDS</a:t>
            </a:r>
            <a:r>
              <a:rPr kumimoji="0" lang="en-US" sz="4000" b="1" i="0" u="sng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en-US" sz="5400" b="1" i="0" u="sng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F614962B-C22B-4006-90DD-37F3EF3A4B1C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57150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505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81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AIDS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495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AIDS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419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9.25069E-8 L 0.2875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90472E-6 L -0.29583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9.25069E-8 L 0.2875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90472E-6 L -0.29583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124200" y="1828800"/>
            <a:ext cx="5334000" cy="3886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এইডস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এইডস ছড়া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নোর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উল্লেখ করতে পারবে।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এইডস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পারবে।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5" descr="j03368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24384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762001"/>
            <a:ext cx="5562600" cy="714851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 শেষে 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b="1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fld id="{1F11DE59-9A9C-4071-93F9-6336BE523EA3}" type="datetime1">
              <a:rPr lang="en-US" sz="1200" smtClean="0"/>
              <a:pPr/>
              <a:t>31-May-20</a:t>
            </a:fld>
            <a:endParaRPr lang="en-US" sz="12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58674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mi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023360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4635853.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"/>
            <a:ext cx="4381500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rot="1057439">
            <a:off x="2667000" y="57882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927875">
            <a:off x="7067706" y="44318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tally-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4295775" cy="556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Mens-Health-1-300x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838200"/>
            <a:ext cx="33909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whatIsAIDS-pic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62400"/>
            <a:ext cx="35814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476500" cy="476250"/>
          </a:xfrm>
        </p:spPr>
        <p:txBody>
          <a:bodyPr/>
          <a:lstStyle/>
          <a:p>
            <a:fld id="{4AE2F890-1586-4B4F-8990-E048C13A5B47}" type="datetime1">
              <a:rPr lang="en-US" sz="1200" smtClean="0"/>
              <a:pPr/>
              <a:t>01-Jun-20</a:t>
            </a:fld>
            <a:endParaRPr lang="en-US" sz="12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3434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010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3733800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১২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08566"/>
            <a:ext cx="4038600" cy="2468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ngohara.org/images/stories/slideshow/slides/resized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52814"/>
            <a:ext cx="4038600" cy="27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0600" y="228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476500" cy="476250"/>
          </a:xfrm>
        </p:spPr>
        <p:txBody>
          <a:bodyPr/>
          <a:lstStyle/>
          <a:p>
            <a:fld id="{4AE2F890-1586-4B4F-8990-E048C13A5B47}" type="datetime1">
              <a:rPr lang="en-US" sz="1200" smtClean="0"/>
              <a:pPr/>
              <a:t>01-Jun-20</a:t>
            </a:fld>
            <a:endParaRPr lang="en-US" sz="12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343400" cy="457200"/>
          </a:xfrm>
        </p:spPr>
        <p:txBody>
          <a:bodyPr/>
          <a:lstStyle/>
          <a:p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জুয়েল  আহমদ.,সহকারি শিক্ষক  (তথ্য ও যোগাযোগ প্রযুক্তি)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52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909</Words>
  <Application>Microsoft Office PowerPoint</Application>
  <PresentationFormat>On-screen Show (4:3)</PresentationFormat>
  <Paragraphs>173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Equity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147</cp:revision>
  <dcterms:created xsi:type="dcterms:W3CDTF">2020-05-27T13:39:46Z</dcterms:created>
  <dcterms:modified xsi:type="dcterms:W3CDTF">2020-05-31T18:06:27Z</dcterms:modified>
</cp:coreProperties>
</file>