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6BC3-8805-4896-B6F8-91BB8AF1CDA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0E62-FABF-4D7F-ADE7-C5328755F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6BC3-8805-4896-B6F8-91BB8AF1CDA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0E62-FABF-4D7F-ADE7-C5328755F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655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6BC3-8805-4896-B6F8-91BB8AF1CDA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0E62-FABF-4D7F-ADE7-C5328755F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80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6BC3-8805-4896-B6F8-91BB8AF1CDA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0E62-FABF-4D7F-ADE7-C5328755F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28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6BC3-8805-4896-B6F8-91BB8AF1CDA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0E62-FABF-4D7F-ADE7-C5328755F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89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6BC3-8805-4896-B6F8-91BB8AF1CDA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0E62-FABF-4D7F-ADE7-C5328755F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26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6BC3-8805-4896-B6F8-91BB8AF1CDA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0E62-FABF-4D7F-ADE7-C5328755F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5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6BC3-8805-4896-B6F8-91BB8AF1CDA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0E62-FABF-4D7F-ADE7-C5328755F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33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6BC3-8805-4896-B6F8-91BB8AF1CDA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0E62-FABF-4D7F-ADE7-C5328755F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8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6BC3-8805-4896-B6F8-91BB8AF1CDA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0E62-FABF-4D7F-ADE7-C5328755F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41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06BC3-8805-4896-B6F8-91BB8AF1CDA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A0E62-FABF-4D7F-ADE7-C5328755F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047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06BC3-8805-4896-B6F8-91BB8AF1CDA4}" type="datetimeFigureOut">
              <a:rPr lang="en-US" smtClean="0"/>
              <a:t>6/1/2020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A0E62-FABF-4D7F-ADE7-C5328755F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57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8000" y="182563"/>
            <a:ext cx="7784012" cy="98003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অনলাইন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6651" y="1308100"/>
            <a:ext cx="10136777" cy="5295899"/>
          </a:xfr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982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5760" y="195943"/>
            <a:ext cx="11586754" cy="650530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715691" y="404949"/>
            <a:ext cx="2534195" cy="77070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5400" dirty="0" smtClean="0"/>
              <a:t> </a:t>
            </a:r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পরিচিতি</a:t>
            </a:r>
            <a:endParaRPr lang="en-US" sz="5400" dirty="0"/>
          </a:p>
        </p:txBody>
      </p:sp>
      <p:sp>
        <p:nvSpPr>
          <p:cNvPr id="4" name="Oval 3"/>
          <p:cNvSpPr/>
          <p:nvPr/>
        </p:nvSpPr>
        <p:spPr>
          <a:xfrm>
            <a:off x="1907178" y="1802673"/>
            <a:ext cx="2808513" cy="3827418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7249886" y="1802673"/>
            <a:ext cx="4062548" cy="367066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সঞ্জিত কুমার পাল 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চাঁন্দগড়া উচ্চ বিদ্যালয় </a:t>
            </a:r>
          </a:p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নাংগলকোট কুমিল্লা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820194" y="2821577"/>
            <a:ext cx="2429692" cy="87521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374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05794" y="313509"/>
            <a:ext cx="4062549" cy="8882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পরিচিতিঃ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3771" y="1397726"/>
            <a:ext cx="11011989" cy="48724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84521" y="1606731"/>
            <a:ext cx="4663439" cy="40102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537269" y="2468883"/>
            <a:ext cx="26126" cy="20378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7994469" y="4506689"/>
            <a:ext cx="224354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876903" y="2468883"/>
            <a:ext cx="2243545" cy="3483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0669088" y="2468883"/>
            <a:ext cx="26126" cy="203780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35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-0.01481 L -0.45117 0.0004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69" y="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-0.01111 L -0.52135 0.0016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51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503 0.00185 L -0.47799 -0.0006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651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74 -0.00186 L -0.48594 -0.0018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4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22469" y="274320"/>
            <a:ext cx="4180115" cy="966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94560" y="2006600"/>
            <a:ext cx="8347166" cy="36703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bn-IN" sz="115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115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 – অষ্টম 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শ্রণি- অষ্টম </a:t>
            </a:r>
          </a:p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303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40925" y="182880"/>
            <a:ext cx="3422470" cy="10450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শিখন ফল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89611" y="1580606"/>
            <a:ext cx="8125097" cy="33963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১। চতুর্ভুজের ধর্মাবলী যাচাই অ যুক্তিমূলক প্রমান করতে পারবে।</a:t>
            </a:r>
          </a:p>
          <a:p>
            <a:endParaRPr lang="bn-IN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প্রদত্ত উপাত্ত হতে চতুর্ভুজ আঁকতে পারবে । </a:t>
            </a:r>
          </a:p>
          <a:p>
            <a:endParaRPr lang="bn-IN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চতুর্ভুজের প্রকার ভেদ করতে পারবে।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419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9451" y="365760"/>
            <a:ext cx="11168743" cy="611341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54389" y="522514"/>
            <a:ext cx="4036422" cy="37882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8098971" y="1463038"/>
            <a:ext cx="411407" cy="143691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510378" y="1463038"/>
            <a:ext cx="1481062" cy="8066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991440" y="1543707"/>
            <a:ext cx="539400" cy="135624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098971" y="2899953"/>
            <a:ext cx="243186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8020522" y="1327023"/>
            <a:ext cx="457200" cy="3526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A</a:t>
            </a:r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10375136" y="2749730"/>
            <a:ext cx="457200" cy="3526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C</a:t>
            </a:r>
            <a:r>
              <a:rPr lang="bn-IN" b="1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7667899" y="2664822"/>
            <a:ext cx="585577" cy="46590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atin typeface="NikoshBAN" pitchFamily="2" charset="0"/>
                <a:cs typeface="NikoshBAN" pitchFamily="2" charset="0"/>
              </a:rPr>
              <a:t>B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9847674" y="1328171"/>
            <a:ext cx="457200" cy="35269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D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57646" y="522514"/>
            <a:ext cx="6283310" cy="58260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01337" y="653143"/>
            <a:ext cx="4624251" cy="2873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pPr algn="ctr"/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চতুর্ভুজঃ</a:t>
            </a:r>
            <a:r>
              <a:rPr lang="bn-IN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রেখাংশ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আবদ্ধ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ক্ষেত্র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চতুর্ভুজ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907907" y="1071155"/>
            <a:ext cx="6026678" cy="3396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A.B.Cও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D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সম্রেখা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IN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27237" y="1491453"/>
            <a:ext cx="6054861" cy="3765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b="1" dirty="0" smtClean="0"/>
              <a:t>  </a:t>
            </a:r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AB.BC.CD. DA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রেখাংশ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সংযোগেABCD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চতুর্ভূজ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গঠিত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b="1" dirty="0"/>
          </a:p>
        </p:txBody>
      </p:sp>
      <p:sp>
        <p:nvSpPr>
          <p:cNvPr id="33" name="Rectangle 32"/>
          <p:cNvSpPr/>
          <p:nvPr/>
        </p:nvSpPr>
        <p:spPr>
          <a:xfrm>
            <a:off x="927237" y="1978326"/>
            <a:ext cx="6054861" cy="3765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AB.BC.CD ও DA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চতুর্ভুজটির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7342686" y="4784515"/>
            <a:ext cx="4059828" cy="62137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চতুর্ভুজকে অনেক সময়         প্রতীক দ্বারা প্রকাশ করা হয়।</a:t>
            </a:r>
            <a:b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93815" y="5910762"/>
            <a:ext cx="6054861" cy="3765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ABCD </a:t>
            </a:r>
            <a:r>
              <a:rPr lang="bn-IN" b="1" dirty="0" smtClean="0">
                <a:latin typeface="NikoshBAN" pitchFamily="2" charset="0"/>
                <a:cs typeface="NikoshBAN" pitchFamily="2" charset="0"/>
              </a:rPr>
              <a:t>চতুর্ভুজের পরিসীমা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(AB+BC+CD+DA)</a:t>
            </a:r>
            <a:r>
              <a:rPr lang="bn-IN" b="1" dirty="0" smtClean="0">
                <a:latin typeface="NikoshBAN" pitchFamily="2" charset="0"/>
                <a:cs typeface="NikoshBAN" pitchFamily="2" charset="0"/>
              </a:rPr>
              <a:t>এর দৈর্ঘ্যের সমান ।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07907" y="2479068"/>
            <a:ext cx="6054861" cy="3765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A.B.Cও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D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কৌনিক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07907" y="2935820"/>
            <a:ext cx="6054861" cy="3765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ABC.BCD.CDA.DAB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চারটি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কোণ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71869" y="3441141"/>
            <a:ext cx="6054861" cy="3765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AওB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শীর্ষবিন্দু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যথাক্রমে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CওD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শীর্ষের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বিন্দু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868718" y="3956430"/>
            <a:ext cx="6054861" cy="3765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AB ও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CDপরস্পর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এবংAD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ও BC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পরস্পর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বিপরীত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79724" y="4461302"/>
            <a:ext cx="6054861" cy="3765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শীর্ষবিন্দুতে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মিলিত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সন্নিহিত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71870" y="4916212"/>
            <a:ext cx="6054861" cy="48967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,AB ও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BCবাহু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সন্নহিত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ACওBD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রেখাংশ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দ্বয়ABCD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কর্ণ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879724" y="5432083"/>
            <a:ext cx="6054861" cy="3765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চতুর্ভুজের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বাহু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দৈর্ঘ্যের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সমষ্ঠিকে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পরিসীমা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="1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112431" y="4823703"/>
            <a:ext cx="397329" cy="2840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93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1886" y="84908"/>
            <a:ext cx="6244045" cy="66620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চতুর্ভুজের প্রকার ভেদঃ</a:t>
            </a:r>
          </a:p>
        </p:txBody>
      </p:sp>
      <p:sp>
        <p:nvSpPr>
          <p:cNvPr id="3" name="Rectangle 2"/>
          <p:cNvSpPr/>
          <p:nvPr/>
        </p:nvSpPr>
        <p:spPr>
          <a:xfrm>
            <a:off x="281929" y="832480"/>
            <a:ext cx="6335485" cy="57476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936378" y="84908"/>
            <a:ext cx="5003074" cy="66816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972734" y="1735177"/>
            <a:ext cx="1737363" cy="883920"/>
            <a:chOff x="940524" y="4635137"/>
            <a:chExt cx="1737363" cy="88392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1136470" y="4635137"/>
              <a:ext cx="154141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940524" y="4635138"/>
              <a:ext cx="195946" cy="8839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940524" y="5519057"/>
              <a:ext cx="1541417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2464522" y="4635137"/>
              <a:ext cx="195946" cy="88391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1540332" y="1261102"/>
            <a:ext cx="1510937" cy="583478"/>
            <a:chOff x="444137" y="4672150"/>
            <a:chExt cx="1510937" cy="583478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444137" y="4672150"/>
              <a:ext cx="1510937" cy="435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1928948" y="4672150"/>
              <a:ext cx="26126" cy="58347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44137" y="5255627"/>
              <a:ext cx="1510937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444137" y="4672150"/>
              <a:ext cx="13064" cy="58347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/>
          <p:cNvGrpSpPr/>
          <p:nvPr/>
        </p:nvGrpSpPr>
        <p:grpSpPr>
          <a:xfrm>
            <a:off x="1001336" y="2341239"/>
            <a:ext cx="1510938" cy="1138648"/>
            <a:chOff x="596536" y="4165959"/>
            <a:chExt cx="1510938" cy="1138648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748937" y="4165959"/>
              <a:ext cx="1358537" cy="326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596537" y="4165959"/>
              <a:ext cx="152400" cy="112177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596536" y="5301340"/>
              <a:ext cx="1358537" cy="3267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1946363" y="4167593"/>
              <a:ext cx="161111" cy="113374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8" name="Group 77"/>
          <p:cNvGrpSpPr/>
          <p:nvPr/>
        </p:nvGrpSpPr>
        <p:grpSpPr>
          <a:xfrm>
            <a:off x="1858731" y="3821698"/>
            <a:ext cx="1079859" cy="844731"/>
            <a:chOff x="1650280" y="4669972"/>
            <a:chExt cx="1079859" cy="844731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1658989" y="4669972"/>
              <a:ext cx="1071150" cy="130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>
              <a:off x="1650280" y="4690655"/>
              <a:ext cx="8709" cy="82404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V="1">
              <a:off x="1650280" y="5501641"/>
              <a:ext cx="1071150" cy="130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2708367" y="4683034"/>
              <a:ext cx="8707" cy="8186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1934932" y="5350052"/>
            <a:ext cx="1841865" cy="927462"/>
            <a:chOff x="2164077" y="5057503"/>
            <a:chExt cx="1841865" cy="927462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2164077" y="5971903"/>
              <a:ext cx="1841865" cy="130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V="1">
              <a:off x="2164077" y="5065669"/>
              <a:ext cx="198126" cy="90052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V="1">
              <a:off x="2362203" y="5057503"/>
              <a:ext cx="1243143" cy="816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 flipV="1">
              <a:off x="3605346" y="5057503"/>
              <a:ext cx="378824" cy="92746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107"/>
          <p:cNvGrpSpPr/>
          <p:nvPr/>
        </p:nvGrpSpPr>
        <p:grpSpPr>
          <a:xfrm>
            <a:off x="4111791" y="3388718"/>
            <a:ext cx="1136468" cy="1615442"/>
            <a:chOff x="2869474" y="4069079"/>
            <a:chExt cx="1136468" cy="1615442"/>
          </a:xfrm>
        </p:grpSpPr>
        <p:cxnSp>
          <p:nvCxnSpPr>
            <p:cNvPr id="29" name="Straight Connector 28"/>
            <p:cNvCxnSpPr/>
            <p:nvPr/>
          </p:nvCxnSpPr>
          <p:spPr>
            <a:xfrm flipH="1" flipV="1">
              <a:off x="2869474" y="4704261"/>
              <a:ext cx="526868" cy="98026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V="1">
              <a:off x="3396342" y="4724401"/>
              <a:ext cx="609600" cy="9557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V="1">
              <a:off x="2869474" y="4079421"/>
              <a:ext cx="616131" cy="6144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 flipH="1" flipV="1">
              <a:off x="3500301" y="4069079"/>
              <a:ext cx="505641" cy="69668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7" name="Rectangle 116"/>
          <p:cNvSpPr/>
          <p:nvPr/>
        </p:nvSpPr>
        <p:spPr>
          <a:xfrm>
            <a:off x="10162903" y="235131"/>
            <a:ext cx="1541417" cy="59734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10162903" y="1261102"/>
            <a:ext cx="1698171" cy="58347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আয়ত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10162903" y="2582895"/>
            <a:ext cx="1619794" cy="571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রম্বস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0" name="Rectangle 119"/>
          <p:cNvSpPr/>
          <p:nvPr/>
        </p:nvSpPr>
        <p:spPr>
          <a:xfrm>
            <a:off x="10162903" y="3884563"/>
            <a:ext cx="1619794" cy="6294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বর্গ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1" name="Rectangle 120"/>
          <p:cNvSpPr/>
          <p:nvPr/>
        </p:nvSpPr>
        <p:spPr>
          <a:xfrm>
            <a:off x="10162903" y="5350052"/>
            <a:ext cx="1477607" cy="684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ট্রাপিজিয়াম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267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-1.11111E-6 L 0.34401 -0.2317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01" y="-1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11111E-6 L 0.56172 0.020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86" y="10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4.44444E-6 L 0.60586 0.01319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86" y="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11022E-16 L 0.57683 0.01134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841" y="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5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4.81481E-6 L 0.5168 -0.0044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33" y="-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118" grpId="0" animBg="1"/>
      <p:bldP spid="119" grpId="0" animBg="1"/>
      <p:bldP spid="120" grpId="0" animBg="1"/>
      <p:bldP spid="1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0298" y="248194"/>
            <a:ext cx="3043646" cy="7053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বাড়ীর কাজঃ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1886" y="1136469"/>
            <a:ext cx="8778240" cy="48332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চতুর্ভুজ কী?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চতুর্ভুজের কয়টি কর্ণ? 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চতুর্ভুজ কত প্রকার ? 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৫। পরিসীমা কী? 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৬। ঘুড়ি কী? </a:t>
            </a: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৭। সামান্তরিক কী?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831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8700" y="419100"/>
            <a:ext cx="9575800" cy="5969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613150" y="1287929"/>
            <a:ext cx="3788503" cy="3766671"/>
            <a:chOff x="3194050" y="1249829"/>
            <a:chExt cx="3788503" cy="3766671"/>
          </a:xfrm>
        </p:grpSpPr>
        <p:sp>
          <p:nvSpPr>
            <p:cNvPr id="3" name="Rectangle 2"/>
            <p:cNvSpPr/>
            <p:nvPr/>
          </p:nvSpPr>
          <p:spPr>
            <a:xfrm rot="2499679">
              <a:off x="3194050" y="1333500"/>
              <a:ext cx="762000" cy="3683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270" rtlCol="0" anchor="ctr"/>
            <a:lstStyle/>
            <a:p>
              <a:pPr algn="ctr"/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4800" dirty="0" err="1" smtClean="0"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 rot="19072496">
              <a:off x="6220553" y="1325842"/>
              <a:ext cx="762000" cy="3683000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vert" rtlCol="0" anchor="ctr"/>
            <a:lstStyle/>
            <a:p>
              <a:pPr algn="ctr"/>
              <a:r>
                <a:rPr lang="en-US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IN" sz="4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ধন্যবাদ</a:t>
              </a:r>
              <a:endParaRPr lang="en-US" sz="4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4385285" y="2163730"/>
              <a:ext cx="1397000" cy="1765300"/>
            </a:xfrm>
            <a:prstGeom prst="ellipse">
              <a:avLst/>
            </a:prstGeom>
            <a:blipFill dpi="0"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</a:t>
              </a:r>
              <a:r>
                <a:rPr lang="bn-IN" dirty="0" smtClean="0"/>
                <a:t> </a:t>
              </a:r>
              <a:endParaRPr lang="en-US" dirty="0"/>
            </a:p>
          </p:txBody>
        </p:sp>
        <p:sp>
          <p:nvSpPr>
            <p:cNvPr id="6" name="12-Point Star 5"/>
            <p:cNvSpPr/>
            <p:nvPr/>
          </p:nvSpPr>
          <p:spPr>
            <a:xfrm>
              <a:off x="4663399" y="1249829"/>
              <a:ext cx="840765" cy="749300"/>
            </a:xfrm>
            <a:prstGeom prst="star12">
              <a:avLst/>
            </a:prstGeom>
            <a:solidFill>
              <a:srgbClr val="00B050"/>
            </a:solidFill>
            <a:ln w="38100">
              <a:solidFill>
                <a:srgbClr val="C0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2082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264</Words>
  <Application>Microsoft Office PowerPoint</Application>
  <PresentationFormat>Widescreen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NikoshBAN</vt:lpstr>
      <vt:lpstr>Vrinda</vt:lpstr>
      <vt:lpstr>Office Theme</vt:lpstr>
      <vt:lpstr>অনলাইন ক্লাসে সকলকে স্বাগতম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অনলাইন সুকলকে স্বাগতম</dc:title>
  <dc:creator>Rasel</dc:creator>
  <cp:lastModifiedBy>Rasel</cp:lastModifiedBy>
  <cp:revision>35</cp:revision>
  <dcterms:created xsi:type="dcterms:W3CDTF">2020-06-01T08:46:45Z</dcterms:created>
  <dcterms:modified xsi:type="dcterms:W3CDTF">2020-06-01T15:28:03Z</dcterms:modified>
</cp:coreProperties>
</file>