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65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285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0813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28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9026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57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877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549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26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45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9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65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404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8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414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14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C9B2-C335-4A7B-8F1D-B09484A30655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BCBB22-F603-4FD3-B09F-03E6E0685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563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931831"/>
            <a:ext cx="11985938" cy="49261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6489" y="278819"/>
            <a:ext cx="6314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4800" dirty="0" err="1" smtClean="0"/>
              <a:t>ভূগোল</a:t>
            </a:r>
            <a:r>
              <a:rPr lang="en-US" sz="4800" dirty="0" smtClean="0"/>
              <a:t> </a:t>
            </a:r>
            <a:r>
              <a:rPr lang="bn-BD" sz="4800" dirty="0" smtClean="0"/>
              <a:t>ক্লাসে সবাইকে </a:t>
            </a:r>
          </a:p>
          <a:p>
            <a:endParaRPr lang="bn-BD" sz="4800" dirty="0" smtClean="0">
              <a:solidFill>
                <a:schemeClr val="bg1"/>
              </a:solidFill>
            </a:endParaRPr>
          </a:p>
          <a:p>
            <a:r>
              <a:rPr lang="bn-BD" sz="4800" dirty="0" smtClean="0">
                <a:solidFill>
                  <a:schemeClr val="bg1"/>
                </a:solidFill>
              </a:rPr>
              <a:t>       </a:t>
            </a:r>
            <a:r>
              <a:rPr lang="en-US" sz="4800" dirty="0" smtClean="0">
                <a:solidFill>
                  <a:schemeClr val="bg1"/>
                </a:solidFill>
              </a:rPr>
              <a:t>    </a:t>
            </a:r>
            <a:r>
              <a:rPr lang="bn-BD" sz="4800" dirty="0" smtClean="0"/>
              <a:t>স্বাগতম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4" y="128788"/>
            <a:ext cx="2394389" cy="2888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630374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3049" y="3039415"/>
            <a:ext cx="5548980" cy="1381641"/>
          </a:xfrm>
          <a:prstGeom prst="rect">
            <a:avLst/>
          </a:prstGeom>
          <a:solidFill>
            <a:srgbClr val="FF0000"/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 কী 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491802" y="230210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3144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1165" y="5391186"/>
            <a:ext cx="10944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মাত্রায় সম্পদ ব্যবহারের ফলে পরিবেশের ভারসাম্য নষ্ট হয়।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165" y="842799"/>
            <a:ext cx="4147246" cy="276483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77" y="842799"/>
            <a:ext cx="4223555" cy="276483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08999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 advClick="0" advTm="7000">
        <p14:glitter pattern="hexagon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8763" y="5369348"/>
            <a:ext cx="9829934" cy="830997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ভারসাম্যহীনতা বলতে কী বোঝায়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?।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121239" y="437882"/>
            <a:ext cx="3361386" cy="1120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8" y="1796540"/>
            <a:ext cx="5911403" cy="3097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3210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doors dir="ver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533364" y="309093"/>
            <a:ext cx="2678805" cy="12234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3244" y="2012612"/>
            <a:ext cx="86116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আমদের দেশে বনভূমির পরিমাণ কত?</a:t>
            </a:r>
          </a:p>
          <a:p>
            <a:pPr>
              <a:lnSpc>
                <a:spcPct val="150000"/>
              </a:lnSpc>
            </a:pP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. পরিবেশের প্রধান উপাদান কী কী ?  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35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31087" y="283336"/>
            <a:ext cx="3438660" cy="1184856"/>
            <a:chOff x="4224270" y="553792"/>
            <a:chExt cx="3438660" cy="1184856"/>
          </a:xfrm>
        </p:grpSpPr>
        <p:sp>
          <p:nvSpPr>
            <p:cNvPr id="4" name="Frame 3"/>
            <p:cNvSpPr/>
            <p:nvPr/>
          </p:nvSpPr>
          <p:spPr>
            <a:xfrm>
              <a:off x="4224270" y="553792"/>
              <a:ext cx="3438660" cy="118485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20732" y="684555"/>
              <a:ext cx="26260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 descr="home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792010" y="1691527"/>
            <a:ext cx="4295923" cy="272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971351" y="5138275"/>
            <a:ext cx="11327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রক্ষার উপায়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382053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09" y="862884"/>
            <a:ext cx="869340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8800" b="1" dirty="0" smtClean="0"/>
              <a:t> </a:t>
            </a:r>
          </a:p>
          <a:p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</a:rPr>
              <a:t>          </a:t>
            </a:r>
            <a:r>
              <a:rPr lang="en-US" sz="88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8800" b="1" dirty="0" smtClean="0"/>
              <a:t> </a:t>
            </a:r>
            <a:endParaRPr lang="en-US" sz="8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04" y="2539969"/>
            <a:ext cx="3293526" cy="3973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619" y="0"/>
            <a:ext cx="2394389" cy="2888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99619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1072" y="282232"/>
            <a:ext cx="5189897" cy="6309181"/>
            <a:chOff x="1695765" y="-92019"/>
            <a:chExt cx="6249684" cy="6548744"/>
          </a:xfrm>
        </p:grpSpPr>
        <p:sp>
          <p:nvSpPr>
            <p:cNvPr id="5" name="Bevel 4"/>
            <p:cNvSpPr/>
            <p:nvPr/>
          </p:nvSpPr>
          <p:spPr>
            <a:xfrm>
              <a:off x="1695765" y="944306"/>
              <a:ext cx="5748823" cy="5512419"/>
            </a:xfrm>
            <a:prstGeom prst="bevel">
              <a:avLst/>
            </a:prstGeom>
            <a:solidFill>
              <a:schemeClr val="bg1"/>
            </a:solidFill>
            <a:ln w="762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5613212" y="-92019"/>
              <a:ext cx="2332237" cy="622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/>
                <a:t> </a:t>
              </a:r>
              <a:r>
                <a:rPr lang="en-US" sz="3200" b="1" dirty="0" err="1" smtClean="0"/>
                <a:t>পরিচিতি</a:t>
              </a:r>
              <a:endParaRPr lang="en-US" sz="3200" b="1" dirty="0"/>
            </a:p>
          </p:txBody>
        </p:sp>
      </p:grpSp>
      <p:sp>
        <p:nvSpPr>
          <p:cNvPr id="8" name="Bevel 7"/>
          <p:cNvSpPr/>
          <p:nvPr/>
        </p:nvSpPr>
        <p:spPr>
          <a:xfrm>
            <a:off x="7098204" y="1359023"/>
            <a:ext cx="4773970" cy="5310766"/>
          </a:xfrm>
          <a:prstGeom prst="bevel">
            <a:avLst/>
          </a:prstGeom>
          <a:solidFill>
            <a:schemeClr val="bg1"/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35"/>
          <a:stretch/>
        </p:blipFill>
        <p:spPr>
          <a:xfrm>
            <a:off x="9771825" y="2034863"/>
            <a:ext cx="1381279" cy="1365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3418" y="2821576"/>
            <a:ext cx="3496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2400" dirty="0" err="1" smtClean="0"/>
              <a:t>মোঃজাকির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হোসেন</a:t>
            </a:r>
            <a:r>
              <a:rPr lang="en-US" sz="2400" dirty="0" smtClean="0"/>
              <a:t>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2400" dirty="0" err="1" smtClean="0"/>
              <a:t>দক্ষিণ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লালমোহন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endParaRPr lang="en-US" sz="2400" dirty="0" smtClean="0"/>
          </a:p>
          <a:p>
            <a:pPr marL="571500" indent="-571500">
              <a:buFont typeface="Wingdings" pitchFamily="2" charset="2"/>
              <a:buChar char="§"/>
            </a:pPr>
            <a:r>
              <a:rPr lang="en-US" sz="2400" dirty="0" err="1" smtClean="0"/>
              <a:t>লালমোহন</a:t>
            </a:r>
            <a:r>
              <a:rPr lang="en-US" sz="2400" dirty="0" smtClean="0"/>
              <a:t> ,</a:t>
            </a:r>
            <a:r>
              <a:rPr lang="en-US" sz="2400" dirty="0" err="1" smtClean="0"/>
              <a:t>ভোলা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2400" dirty="0" smtClean="0"/>
              <a:t>ই </a:t>
            </a:r>
            <a:r>
              <a:rPr lang="en-US" sz="2400" dirty="0" err="1" smtClean="0"/>
              <a:t>মেইল</a:t>
            </a:r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6460663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0384" y="101889"/>
            <a:ext cx="3029997" cy="923330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937" y="5383369"/>
            <a:ext cx="1039228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বাংলাদেশের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কয়েকটি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উন্নয়ন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কর্মকান্ড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8" y="1871331"/>
            <a:ext cx="3203447" cy="266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25" y="1871331"/>
            <a:ext cx="3203447" cy="266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71" y="1871331"/>
            <a:ext cx="3203447" cy="266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51426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8695" y="205906"/>
            <a:ext cx="2480291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শিখনফল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140" y="1543029"/>
            <a:ext cx="4548911" cy="68101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139" y="4694239"/>
            <a:ext cx="9262472" cy="658257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রক্ষার উপায় বর্ণনা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057139" y="3047439"/>
            <a:ext cx="873722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১.বাংলাদেশের </a:t>
            </a:r>
            <a:r>
              <a:rPr lang="en-US" sz="2800" dirty="0" err="1" smtClean="0"/>
              <a:t>কয়েকটি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উন্নয়ন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কর্মকান্ড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</p:txBody>
      </p:sp>
      <p:sp>
        <p:nvSpPr>
          <p:cNvPr id="8" name="Freeform 7"/>
          <p:cNvSpPr/>
          <p:nvPr/>
        </p:nvSpPr>
        <p:spPr>
          <a:xfrm>
            <a:off x="2057140" y="3870839"/>
            <a:ext cx="5863368" cy="523220"/>
          </a:xfrm>
          <a:custGeom>
            <a:avLst/>
            <a:gdLst>
              <a:gd name="connsiteX0" fmla="*/ 0 w 8337882"/>
              <a:gd name="connsiteY0" fmla="*/ 0 h 1225404"/>
              <a:gd name="connsiteX1" fmla="*/ 8337882 w 8337882"/>
              <a:gd name="connsiteY1" fmla="*/ 0 h 1225404"/>
              <a:gd name="connsiteX2" fmla="*/ 8337882 w 8337882"/>
              <a:gd name="connsiteY2" fmla="*/ 1225404 h 1225404"/>
              <a:gd name="connsiteX3" fmla="*/ 0 w 8337882"/>
              <a:gd name="connsiteY3" fmla="*/ 1225404 h 1225404"/>
              <a:gd name="connsiteX4" fmla="*/ 0 w 8337882"/>
              <a:gd name="connsiteY4" fmla="*/ 0 h 12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82" h="1225404">
                <a:moveTo>
                  <a:pt x="0" y="0"/>
                </a:moveTo>
                <a:lnTo>
                  <a:pt x="8337882" y="0"/>
                </a:lnTo>
                <a:lnTo>
                  <a:pt x="8337882" y="1225404"/>
                </a:lnTo>
                <a:lnTo>
                  <a:pt x="0" y="122540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</a:t>
            </a:r>
            <a:r>
              <a:rPr lang="en-US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 </a:t>
            </a:r>
            <a:r>
              <a:rPr lang="en-US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869425"/>
      </p:ext>
    </p:extLst>
  </p:cSld>
  <p:clrMapOvr>
    <a:masterClrMapping/>
  </p:clrMapOvr>
  <p:transition spd="slow" advClick="0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678805" y="1841679"/>
            <a:ext cx="7701567" cy="3026535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১.বাংলাদেশের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কয়েকটি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উন্নয়ন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মূলক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কর্মকান্ড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5582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6000">
        <p15:prstTrans prst="crush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3961" y="373488"/>
            <a:ext cx="6159058" cy="101566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কৃষিক্ষেত্রে</a:t>
            </a:r>
            <a:r>
              <a:rPr lang="en-US" sz="6000" dirty="0" smtClean="0"/>
              <a:t> </a:t>
            </a:r>
            <a:r>
              <a:rPr lang="en-US" sz="6000" dirty="0" err="1" smtClean="0"/>
              <a:t>উন্নয়ন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96" y="412191"/>
            <a:ext cx="2414227" cy="206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66138" y="1897020"/>
            <a:ext cx="5486944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কৃষির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উৎপাদন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বৃদ্ধি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648221" y="3266754"/>
            <a:ext cx="10376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(০১) </a:t>
            </a:r>
            <a:r>
              <a:rPr lang="en-US" sz="4000" dirty="0" err="1" smtClean="0"/>
              <a:t>সার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ব্যাবহার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।</a:t>
            </a:r>
          </a:p>
          <a:p>
            <a:r>
              <a:rPr lang="en-US" sz="4000" dirty="0" smtClean="0"/>
              <a:t>(০২) </a:t>
            </a:r>
            <a:r>
              <a:rPr lang="en-US" sz="4000" dirty="0" err="1" smtClean="0"/>
              <a:t>একই</a:t>
            </a:r>
            <a:r>
              <a:rPr lang="en-US" sz="4000" dirty="0" smtClean="0"/>
              <a:t> </a:t>
            </a:r>
            <a:r>
              <a:rPr lang="en-US" sz="4000" dirty="0" err="1" smtClean="0"/>
              <a:t>জমি</a:t>
            </a:r>
            <a:r>
              <a:rPr lang="en-US" sz="4000" dirty="0" smtClean="0"/>
              <a:t> </a:t>
            </a:r>
            <a:r>
              <a:rPr lang="en-US" sz="4000" dirty="0" err="1" smtClean="0"/>
              <a:t>অধিক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ব্যাবহার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।</a:t>
            </a:r>
          </a:p>
          <a:p>
            <a:r>
              <a:rPr lang="en-US" sz="4000" dirty="0" smtClean="0"/>
              <a:t>(০৩) </a:t>
            </a:r>
            <a:r>
              <a:rPr lang="en-US" sz="4000" dirty="0" err="1" smtClean="0"/>
              <a:t>কীটনাশক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ব্যাবহার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। </a:t>
            </a:r>
          </a:p>
          <a:p>
            <a:r>
              <a:rPr lang="en-US" sz="4000" dirty="0" smtClean="0"/>
              <a:t>(০৪) </a:t>
            </a:r>
            <a:r>
              <a:rPr lang="en-US" sz="4000" dirty="0" err="1" smtClean="0"/>
              <a:t>জমিতে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ঠিকমত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</a:t>
            </a:r>
            <a:r>
              <a:rPr lang="en-US" sz="4000" dirty="0" smtClean="0"/>
              <a:t> </a:t>
            </a:r>
            <a:r>
              <a:rPr lang="en-US" sz="4000" dirty="0" err="1" smtClean="0"/>
              <a:t>সেচের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ব্যাবহার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84979982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987899" y="257577"/>
            <a:ext cx="7547019" cy="798491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রক্ষার উপায়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5814811" y="3606084"/>
            <a:ext cx="1893194" cy="15197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পরিবেশ</a:t>
            </a:r>
            <a:r>
              <a:rPr lang="en-US" sz="2400" dirty="0" smtClean="0">
                <a:solidFill>
                  <a:srgbClr val="FF0000"/>
                </a:solidFill>
              </a:rPr>
              <a:t>       </a:t>
            </a:r>
            <a:r>
              <a:rPr lang="en-US" sz="2400" dirty="0" err="1" smtClean="0">
                <a:solidFill>
                  <a:srgbClr val="FF0000"/>
                </a:solidFill>
              </a:rPr>
              <a:t>সংরক্ষন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918" y="2417516"/>
            <a:ext cx="386836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পাহারের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61408" y="2417515"/>
            <a:ext cx="5325497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নদীর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তলদেশ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ভরাট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খনন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135" y="6156570"/>
            <a:ext cx="3682418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নদীর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পাড়</a:t>
            </a:r>
            <a:r>
              <a:rPr lang="en-US" sz="2400" dirty="0" smtClean="0"/>
              <a:t> </a:t>
            </a:r>
            <a:r>
              <a:rPr lang="en-US" sz="2400" dirty="0" err="1" smtClean="0"/>
              <a:t>দখল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10438" y="5035119"/>
            <a:ext cx="3611886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অবস্থার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5281" y="5125790"/>
            <a:ext cx="390523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বায়ু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দূষন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33676" y="3078051"/>
            <a:ext cx="1390918" cy="12878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708005" y="3078051"/>
            <a:ext cx="1716151" cy="1030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29135" y="4894958"/>
            <a:ext cx="933783" cy="4616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0"/>
          </p:cNvCxnSpPr>
          <p:nvPr/>
        </p:nvCxnSpPr>
        <p:spPr>
          <a:xfrm flipV="1">
            <a:off x="6870344" y="5228823"/>
            <a:ext cx="0" cy="9277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572778" y="4778063"/>
            <a:ext cx="812089" cy="5785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701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Click="0" advTm="6000">
        <p14:honeycomb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8502" y="321972"/>
            <a:ext cx="8098692" cy="10156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যোগাযোগক্ষেত্রে</a:t>
            </a:r>
            <a:r>
              <a:rPr lang="en-US" sz="6000" dirty="0" smtClean="0"/>
              <a:t> </a:t>
            </a:r>
            <a:r>
              <a:rPr lang="en-US" sz="6000" dirty="0" err="1" smtClean="0"/>
              <a:t>উন্নয়ন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758716" y="2176529"/>
            <a:ext cx="97209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(০১) </a:t>
            </a:r>
            <a:r>
              <a:rPr lang="en-US" sz="4000" dirty="0" err="1" smtClean="0"/>
              <a:t>মহাসড়ক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৬ </a:t>
            </a:r>
            <a:r>
              <a:rPr lang="en-US" sz="4000" dirty="0" err="1" smtClean="0"/>
              <a:t>লেনে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উন্নতি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করন</a:t>
            </a:r>
            <a:r>
              <a:rPr lang="en-US" sz="4000" dirty="0" smtClean="0"/>
              <a:t> ।</a:t>
            </a:r>
          </a:p>
          <a:p>
            <a:r>
              <a:rPr lang="en-US" sz="4000" dirty="0" smtClean="0"/>
              <a:t>(০২) </a:t>
            </a:r>
            <a:r>
              <a:rPr lang="en-US" sz="4000" dirty="0" err="1" smtClean="0"/>
              <a:t>সুন্দর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সেতু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। </a:t>
            </a:r>
          </a:p>
          <a:p>
            <a:r>
              <a:rPr lang="en-US" sz="4000" dirty="0" smtClean="0"/>
              <a:t>(০৩) </a:t>
            </a:r>
            <a:r>
              <a:rPr lang="en-US" sz="4000" dirty="0" err="1" smtClean="0"/>
              <a:t>ফ্রাইওভার</a:t>
            </a:r>
            <a:r>
              <a:rPr lang="en-US" sz="4000" dirty="0" smtClean="0"/>
              <a:t> ও </a:t>
            </a:r>
            <a:r>
              <a:rPr lang="en-US" sz="4000" dirty="0" err="1" smtClean="0"/>
              <a:t>ব্রিজ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।</a:t>
            </a:r>
          </a:p>
          <a:p>
            <a:r>
              <a:rPr lang="en-US" sz="4000" dirty="0" smtClean="0"/>
              <a:t>(০৪) </a:t>
            </a:r>
            <a:r>
              <a:rPr lang="en-US" sz="4000" dirty="0" err="1" smtClean="0"/>
              <a:t>ফেরিঘাট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।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136870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468969" y="90152"/>
            <a:ext cx="3026535" cy="965916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বনজ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সম্পদ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46738" y="2882837"/>
            <a:ext cx="11114704" cy="8862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থেকে আমরা যে সমস্ত সম্পদ আহরণ করে থাকি তাই বনজ সম্পদ।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defined Process 7"/>
          <p:cNvSpPr/>
          <p:nvPr/>
        </p:nvSpPr>
        <p:spPr>
          <a:xfrm>
            <a:off x="746738" y="5325415"/>
            <a:ext cx="11114704" cy="901521"/>
          </a:xfrm>
          <a:prstGeom prst="flowChartPredefined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বনভূমির পরিমাণ শতকরা প্রায় ১৭ ভাগ।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1430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7000">
        <p15:prstTrans prst="wind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Wis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279</Words>
  <Application>Microsoft Office PowerPoint</Application>
  <PresentationFormat>Custom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20</cp:revision>
  <dcterms:created xsi:type="dcterms:W3CDTF">2020-02-01T15:55:55Z</dcterms:created>
  <dcterms:modified xsi:type="dcterms:W3CDTF">2020-06-01T17:40:43Z</dcterms:modified>
</cp:coreProperties>
</file>