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8" r:id="rId6"/>
    <p:sldId id="269" r:id="rId7"/>
    <p:sldId id="270" r:id="rId8"/>
    <p:sldId id="261" r:id="rId9"/>
    <p:sldId id="262" r:id="rId10"/>
    <p:sldId id="263" r:id="rId11"/>
    <p:sldId id="264" r:id="rId12"/>
    <p:sldId id="265" r:id="rId13"/>
    <p:sldId id="266" r:id="rId14"/>
    <p:sldId id="271" r:id="rId15"/>
    <p:sldId id="273" r:id="rId16"/>
    <p:sldId id="278" r:id="rId17"/>
    <p:sldId id="279" r:id="rId18"/>
    <p:sldId id="274" r:id="rId19"/>
    <p:sldId id="275" r:id="rId20"/>
    <p:sldId id="276" r:id="rId21"/>
    <p:sldId id="277" r:id="rId22"/>
    <p:sldId id="280" r:id="rId23"/>
    <p:sldId id="26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1313-EA0B-4014-B20C-40F16AB591BD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49EE-31FF-46D0-9FD0-2C635BDBE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9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1313-EA0B-4014-B20C-40F16AB591BD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49EE-31FF-46D0-9FD0-2C635BDBE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5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1313-EA0B-4014-B20C-40F16AB591BD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49EE-31FF-46D0-9FD0-2C635BDBE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5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1313-EA0B-4014-B20C-40F16AB591BD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49EE-31FF-46D0-9FD0-2C635BDBE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2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1313-EA0B-4014-B20C-40F16AB591BD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49EE-31FF-46D0-9FD0-2C635BDBE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7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1313-EA0B-4014-B20C-40F16AB591BD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49EE-31FF-46D0-9FD0-2C635BDBE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9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1313-EA0B-4014-B20C-40F16AB591BD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49EE-31FF-46D0-9FD0-2C635BDBE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7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1313-EA0B-4014-B20C-40F16AB591BD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49EE-31FF-46D0-9FD0-2C635BDBE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4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1313-EA0B-4014-B20C-40F16AB591BD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49EE-31FF-46D0-9FD0-2C635BDBE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7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1313-EA0B-4014-B20C-40F16AB591BD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49EE-31FF-46D0-9FD0-2C635BDBE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1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1313-EA0B-4014-B20C-40F16AB591BD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49EE-31FF-46D0-9FD0-2C635BDBE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D1313-EA0B-4014-B20C-40F16AB591BD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749EE-31FF-46D0-9FD0-2C635BDBE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9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4" y="96980"/>
            <a:ext cx="8936181" cy="66709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141006"/>
            <a:ext cx="511069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66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5754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04800"/>
            <a:ext cx="43956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মাশরুম দিয়ে তৈরি খাবার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444710"/>
            <a:ext cx="4419599" cy="34132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4710"/>
            <a:ext cx="4471859" cy="34132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223" y="25421"/>
            <a:ext cx="4310750" cy="33539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43001" y="2505670"/>
            <a:ext cx="2057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09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" y="27710"/>
            <a:ext cx="3020291" cy="2419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7" y="2559629"/>
            <a:ext cx="7146637" cy="42879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25146" y="3138055"/>
            <a:ext cx="18426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সুপ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পায়েশ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4925" y="27710"/>
            <a:ext cx="3037988" cy="2419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913" y="27710"/>
            <a:ext cx="3009523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0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r="10455"/>
          <a:stretch/>
        </p:blipFill>
        <p:spPr>
          <a:xfrm>
            <a:off x="19050" y="13855"/>
            <a:ext cx="6856713" cy="3415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76831"/>
            <a:ext cx="6875763" cy="32811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225" y="29658"/>
            <a:ext cx="2263366" cy="17754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90990" y="4038600"/>
            <a:ext cx="18426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চপ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</a:p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বারগার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634" y="1905000"/>
            <a:ext cx="2263366" cy="177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9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290" y="3491345"/>
            <a:ext cx="5334000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6" y="27630"/>
            <a:ext cx="4535160" cy="34013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3875083"/>
            <a:ext cx="18426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পোলাও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</a:p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নুডুলস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0785" y="27630"/>
            <a:ext cx="4535160" cy="34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3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275" y="1677650"/>
            <a:ext cx="84651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মাশরুম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মাশরুম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 তৈরি করা যায়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7843" y="416004"/>
            <a:ext cx="44611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274" y="3693855"/>
            <a:ext cx="84651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মাশরুম পুষ্টিকর,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সুস্বাদু ও ঔষধি গুণ সম্পন্ন ছত্রাক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মাশরুম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সুপ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পায়েশ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চপ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বারগার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পোলাও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নুডুলস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 তৈরি করা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8432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4190790"/>
            <a:ext cx="3988714" cy="26591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8"/>
          <a:stretch/>
        </p:blipFill>
        <p:spPr>
          <a:xfrm>
            <a:off x="48404" y="1044318"/>
            <a:ext cx="4881591" cy="23428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511" y="4199268"/>
            <a:ext cx="4120859" cy="264421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0891" y="132735"/>
            <a:ext cx="8257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মাশরুম যে সব রোগ প্রতিরোধ ও নিরাময় করে-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0" y="1832777"/>
            <a:ext cx="2286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ডায়াবেটিস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0996" y="3454398"/>
            <a:ext cx="2295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 রক্তচাপ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0899" y="3454398"/>
            <a:ext cx="2295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মেদভূঁড়ি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65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9" r="25595"/>
          <a:stretch/>
        </p:blipFill>
        <p:spPr>
          <a:xfrm>
            <a:off x="0" y="21770"/>
            <a:ext cx="5312228" cy="25885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682" y="23061"/>
            <a:ext cx="3886581" cy="2584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" y="3845463"/>
            <a:ext cx="4518012" cy="30120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66" y="3844398"/>
            <a:ext cx="4529720" cy="3013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80944" y="2644913"/>
            <a:ext cx="1934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রক্তশূণ্যতা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28" y="3136511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হৃদরোগ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07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" r="25123"/>
          <a:stretch/>
        </p:blipFill>
        <p:spPr>
          <a:xfrm>
            <a:off x="29028" y="3826503"/>
            <a:ext cx="3018971" cy="3013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2920" y="4070426"/>
            <a:ext cx="8767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" y="25400"/>
            <a:ext cx="2186202" cy="2914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9383" y="31439"/>
            <a:ext cx="2186202" cy="29149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10400" y="1128925"/>
            <a:ext cx="1614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টিউমার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444" y="3824514"/>
            <a:ext cx="5168042" cy="30133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63" y="40668"/>
            <a:ext cx="2186202" cy="291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2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5" y="47694"/>
            <a:ext cx="9011695" cy="67676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960" y="96980"/>
            <a:ext cx="1614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66" y="103907"/>
            <a:ext cx="966926" cy="147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3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769036"/>
            <a:ext cx="6331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 ১০০ গ্রাম শুকনা মাশরুমে-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103" y="3752433"/>
            <a:ext cx="73446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	: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২৫-৩৫ গ্রাম</a:t>
            </a:r>
          </a:p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 ও মিনারেলস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১০-১৫ গ্রাম</a:t>
            </a:r>
          </a:p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শর্করা ও আ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: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৪০-৫০ গ্রাম</a:t>
            </a:r>
          </a:p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	: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৪-৬ গ্রাম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171" y="780871"/>
            <a:ext cx="5722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মাশরুমের পুষ্টিমান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33" t="14344" r="25894" b="10505"/>
          <a:stretch/>
        </p:blipFill>
        <p:spPr>
          <a:xfrm>
            <a:off x="6739342" y="27710"/>
            <a:ext cx="2376948" cy="283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1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297" y="200561"/>
            <a:ext cx="54944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000" b="1" spc="150" dirty="0" smtClean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8000" b="1" spc="150" dirty="0">
              <a:ln w="11430"/>
              <a:solidFill>
                <a:srgbClr val="0066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735421"/>
            <a:ext cx="55483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spc="1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মঞ্জুর মোর্শেদ</a:t>
            </a:r>
            <a:endParaRPr lang="en-US" sz="6000" b="1" spc="1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659559"/>
            <a:ext cx="55483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spc="150" dirty="0" smtClean="0">
                <a:ln w="11430"/>
                <a:solidFill>
                  <a:srgbClr val="16025E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bn-BD" sz="4800" b="1" spc="150" dirty="0" smtClean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(কৃষি)</a:t>
            </a:r>
            <a:endParaRPr lang="en-US" sz="4800" b="1" spc="150" dirty="0">
              <a:ln w="11430"/>
              <a:solidFill>
                <a:srgbClr val="0066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702" y="3366025"/>
            <a:ext cx="7686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হালসা আদর্শ মহিলা দাখিল মাদরাসা</a:t>
            </a:r>
            <a:endParaRPr lang="en-US" sz="48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004" y="4045838"/>
            <a:ext cx="7686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কাশিপুর, মণিরামপুর, যশোর।</a:t>
            </a:r>
            <a:endParaRPr lang="en-US" sz="4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068" y="4793159"/>
            <a:ext cx="8763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</a:t>
            </a:r>
            <a:r>
              <a:rPr lang="en-US" sz="4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payel_cworld@yahoo.com</a:t>
            </a:r>
            <a:endParaRPr lang="en-US" sz="44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297" y="5486400"/>
            <a:ext cx="74899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4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44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০১৯৩৬০১১১০২</a:t>
            </a:r>
            <a:endParaRPr lang="en-US" sz="44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82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873" y="1515070"/>
            <a:ext cx="8534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মাশরুমের পুষ্টিমান উল্লেখ কর।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1800" y="59436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3109" y="609600"/>
            <a:ext cx="1914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‘ক’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687315"/>
            <a:ext cx="87214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মাশরুম যে সব রোগ প্রতিরোধ ও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নিরাময় করে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4672" y="2770912"/>
            <a:ext cx="1831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‘খ’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4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593" y="1191161"/>
            <a:ext cx="3529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35405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মাশরুম ক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মাশরুম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5527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345" y="4191000"/>
            <a:ext cx="90054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মাশরুম আরও যে সব খাবারে ব্যবহার করা যায় বলে তুমি মনে কর তার একটি তালিকা তৈরি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770400"/>
            <a:ext cx="27847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t="-1" r="12495" b="14557"/>
          <a:stretch/>
        </p:blipFill>
        <p:spPr>
          <a:xfrm>
            <a:off x="62345" y="74370"/>
            <a:ext cx="4738255" cy="389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10"/>
            <a:ext cx="9144000" cy="68857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93436" y="-27710"/>
            <a:ext cx="3529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2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086" y="119152"/>
            <a:ext cx="656771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1500" b="1" spc="150" dirty="0" smtClean="0">
                <a:ln w="11430"/>
                <a:solidFill>
                  <a:srgbClr val="267C4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11500" b="1" spc="150" dirty="0">
              <a:ln w="11430"/>
              <a:solidFill>
                <a:srgbClr val="267C4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499" y="1752600"/>
            <a:ext cx="89823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</a:t>
            </a:r>
            <a:r>
              <a:rPr lang="bn-BD" sz="4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৮ম</a:t>
            </a:r>
          </a:p>
          <a:p>
            <a:r>
              <a:rPr lang="bn-BD" sz="48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</a:t>
            </a:r>
            <a:r>
              <a:rPr lang="bn-BD" sz="48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</a:t>
            </a:r>
            <a:endParaRPr lang="en-US" sz="48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spc="150" dirty="0" err="1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8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</a:t>
            </a:r>
            <a:r>
              <a:rPr lang="en-US" sz="4400" b="1" spc="150" dirty="0" err="1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4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b="1" spc="150" dirty="0" err="1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কৃষিজ</a:t>
            </a:r>
            <a:r>
              <a:rPr lang="en-US" sz="4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800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spc="150" dirty="0" err="1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</a:t>
            </a:r>
            <a:r>
              <a:rPr lang="en-US" sz="4800" b="1" spc="150" dirty="0" err="1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মাশরুম</a:t>
            </a:r>
            <a:r>
              <a:rPr lang="en-US" sz="4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4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প্রয়োজনীয়তা</a:t>
            </a:r>
            <a:endParaRPr lang="en-US" sz="4800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spc="150" dirty="0" err="1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৪5 </a:t>
            </a:r>
            <a:r>
              <a:rPr lang="en-US" sz="4800" b="1" spc="150" dirty="0" err="1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spc="150" dirty="0" err="1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4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01-০6-২০20 </a:t>
            </a:r>
            <a:r>
              <a:rPr lang="en-US" sz="4800" b="1" spc="150" dirty="0" err="1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খ্রিস্টাব্দ</a:t>
            </a:r>
            <a:endParaRPr lang="en-US" sz="48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04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521803"/>
            <a:ext cx="7892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199" y="904964"/>
            <a:ext cx="2862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395008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1.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মাশরুমের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সংগা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মাশরুম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মাশরুমের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পুষ্টিগুণ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49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52"/>
          <a:stretch/>
        </p:blipFill>
        <p:spPr>
          <a:xfrm>
            <a:off x="19920" y="1241273"/>
            <a:ext cx="9109565" cy="56022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13" y="40944"/>
            <a:ext cx="56525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1387" y="5657671"/>
            <a:ext cx="3417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ব্যাঙের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ছাতা</a:t>
            </a:r>
            <a:endParaRPr lang="en-US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11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1" y="40877"/>
            <a:ext cx="9053465" cy="67900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40398" y="5648834"/>
            <a:ext cx="3417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ব্যাঙের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ছাতা</a:t>
            </a:r>
            <a:endParaRPr lang="en-US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09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8" y="54560"/>
            <a:ext cx="9053465" cy="67558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980" y="5643816"/>
            <a:ext cx="20681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মাশরুম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94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336" y="2137350"/>
            <a:ext cx="8991600" cy="369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3800" b="1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মাশরুম</a:t>
            </a:r>
            <a:r>
              <a:rPr lang="en-US" sz="138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9600" b="1" cap="none" spc="150" dirty="0" err="1" smtClean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9600" b="1" cap="none" spc="150" dirty="0" smtClean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cap="none" spc="150" dirty="0" err="1" smtClean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প্রয়োজনীয়তা</a:t>
            </a:r>
            <a:endParaRPr lang="en-US" sz="9600" b="1" cap="none" spc="150" dirty="0" smtClean="0">
              <a:ln w="11430"/>
              <a:solidFill>
                <a:srgbClr val="0066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99871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21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7" y="533400"/>
            <a:ext cx="7324822" cy="5704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0" y="1331416"/>
            <a:ext cx="2133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মাশরুম পুষ্টিকর,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সুস্বাদু ও ঔষধি গুণ সম্পন্ন ছত্রাক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1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262</Words>
  <Application>Microsoft Office PowerPoint</Application>
  <PresentationFormat>On-screen Show (4:3)</PresentationFormat>
  <Paragraphs>76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</dc:creator>
  <cp:lastModifiedBy>Payel</cp:lastModifiedBy>
  <cp:revision>27</cp:revision>
  <dcterms:created xsi:type="dcterms:W3CDTF">2016-07-13T13:24:37Z</dcterms:created>
  <dcterms:modified xsi:type="dcterms:W3CDTF">2020-06-01T11:20:38Z</dcterms:modified>
</cp:coreProperties>
</file>