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3" r:id="rId2"/>
    <p:sldId id="264" r:id="rId3"/>
    <p:sldId id="262" r:id="rId4"/>
    <p:sldId id="261" r:id="rId5"/>
    <p:sldId id="279" r:id="rId6"/>
    <p:sldId id="275" r:id="rId7"/>
    <p:sldId id="277" r:id="rId8"/>
    <p:sldId id="276" r:id="rId9"/>
    <p:sldId id="27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080" autoAdjust="0"/>
    <p:restoredTop sz="94660"/>
  </p:normalViewPr>
  <p:slideViewPr>
    <p:cSldViewPr>
      <p:cViewPr>
        <p:scale>
          <a:sx n="84" d="100"/>
          <a:sy n="84" d="100"/>
        </p:scale>
        <p:origin x="-68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839F8-8E7C-4A1C-A45B-CF9B2501B0A6}" type="datetimeFigureOut">
              <a:rPr lang="en-IN" smtClean="0"/>
              <a:t>01-06-2020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6851F-3640-4BBE-B9B7-A182FD50CC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084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B120-4C07-473E-8EEC-BAEA54974949}" type="datetimeFigureOut">
              <a:rPr lang="en-IN" smtClean="0"/>
              <a:t>01-06-2020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CCE2-60D9-4188-A2A5-009D41D309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631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B120-4C07-473E-8EEC-BAEA54974949}" type="datetimeFigureOut">
              <a:rPr lang="en-IN" smtClean="0"/>
              <a:t>01-06-2020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CCE2-60D9-4188-A2A5-009D41D309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868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B120-4C07-473E-8EEC-BAEA54974949}" type="datetimeFigureOut">
              <a:rPr lang="en-IN" smtClean="0"/>
              <a:t>01-06-2020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CCE2-60D9-4188-A2A5-009D41D309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462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B120-4C07-473E-8EEC-BAEA54974949}" type="datetimeFigureOut">
              <a:rPr lang="en-IN" smtClean="0"/>
              <a:t>01-06-2020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CCE2-60D9-4188-A2A5-009D41D309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629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B120-4C07-473E-8EEC-BAEA54974949}" type="datetimeFigureOut">
              <a:rPr lang="en-IN" smtClean="0"/>
              <a:t>01-06-2020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CCE2-60D9-4188-A2A5-009D41D309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564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B120-4C07-473E-8EEC-BAEA54974949}" type="datetimeFigureOut">
              <a:rPr lang="en-IN" smtClean="0"/>
              <a:t>01-06-2020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CCE2-60D9-4188-A2A5-009D41D309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065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B120-4C07-473E-8EEC-BAEA54974949}" type="datetimeFigureOut">
              <a:rPr lang="en-IN" smtClean="0"/>
              <a:t>01-06-2020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CCE2-60D9-4188-A2A5-009D41D309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251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B120-4C07-473E-8EEC-BAEA54974949}" type="datetimeFigureOut">
              <a:rPr lang="en-IN" smtClean="0"/>
              <a:t>01-06-2020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CCE2-60D9-4188-A2A5-009D41D309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528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B120-4C07-473E-8EEC-BAEA54974949}" type="datetimeFigureOut">
              <a:rPr lang="en-IN" smtClean="0"/>
              <a:t>01-06-2020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CCE2-60D9-4188-A2A5-009D41D309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840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B120-4C07-473E-8EEC-BAEA54974949}" type="datetimeFigureOut">
              <a:rPr lang="en-IN" smtClean="0"/>
              <a:t>01-06-2020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CCE2-60D9-4188-A2A5-009D41D309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05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B120-4C07-473E-8EEC-BAEA54974949}" type="datetimeFigureOut">
              <a:rPr lang="en-IN" smtClean="0"/>
              <a:t>01-06-2020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CCE2-60D9-4188-A2A5-009D41D309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521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AB120-4C07-473E-8EEC-BAEA54974949}" type="datetimeFigureOut">
              <a:rPr lang="en-IN" smtClean="0"/>
              <a:t>01-06-2020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1CCE2-60D9-4188-A2A5-009D41D309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560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26943"/>
            <a:ext cx="36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Welcome</a:t>
            </a:r>
            <a:endParaRPr lang="en-IN" sz="6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0"/>
            <a:ext cx="914400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7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404664"/>
            <a:ext cx="4248472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Fill in the blanks</a:t>
            </a:r>
            <a:endParaRPr lang="en-IN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5033" y="2868433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b="1" dirty="0" smtClean="0"/>
              <a:t> …………… is before 84.</a:t>
            </a:r>
          </a:p>
        </p:txBody>
      </p:sp>
      <p:sp>
        <p:nvSpPr>
          <p:cNvPr id="5" name="Rectangle 4"/>
          <p:cNvSpPr/>
          <p:nvPr/>
        </p:nvSpPr>
        <p:spPr>
          <a:xfrm>
            <a:off x="-194728" y="3785013"/>
            <a:ext cx="6343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2. 82 is after  …………… .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184821" y="4620516"/>
            <a:ext cx="53179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3</a:t>
            </a:r>
            <a:r>
              <a:rPr lang="en-US" sz="4000" b="1" dirty="0" smtClean="0"/>
              <a:t>. …………is before  89.</a:t>
            </a:r>
            <a:endParaRPr lang="en-US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252217" y="5614936"/>
            <a:ext cx="52505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4. After 89 it’s …………..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77174" y="1412343"/>
            <a:ext cx="993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1413793"/>
            <a:ext cx="993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  <a:r>
              <a:rPr lang="en-US" sz="4000" b="1" dirty="0" smtClean="0">
                <a:solidFill>
                  <a:srgbClr val="FF0000"/>
                </a:solidFill>
              </a:rPr>
              <a:t>8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2495" y="1457499"/>
            <a:ext cx="1370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82343" y="1410893"/>
            <a:ext cx="993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  <a:r>
              <a:rPr lang="en-US" sz="4000" b="1" dirty="0" smtClean="0">
                <a:solidFill>
                  <a:srgbClr val="FF0000"/>
                </a:solidFill>
              </a:rPr>
              <a:t>6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4288" y="1410893"/>
            <a:ext cx="993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9</a:t>
            </a:r>
            <a:r>
              <a:rPr lang="en-US" sz="4000" b="1" dirty="0" smtClean="0">
                <a:solidFill>
                  <a:srgbClr val="FF0000"/>
                </a:solidFill>
              </a:rPr>
              <a:t>0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4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55042E-7 L -0.17917 0.200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10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5 -0.00972 L 0.29931 0.319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18" y="164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5.55042E-7 L -0.36927 0.441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2" y="220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12303E-7 L -0.35365 0.588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1" y="29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831105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One day one word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2071300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After</a:t>
            </a:r>
            <a:endParaRPr lang="en-IN" sz="4000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567952" y="2425243"/>
            <a:ext cx="19812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0"/>
          <p:cNvSpPr txBox="1"/>
          <p:nvPr/>
        </p:nvSpPr>
        <p:spPr>
          <a:xfrm>
            <a:off x="5703032" y="2120948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পরে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3566919"/>
            <a:ext cx="4267444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Sentence making: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66628" y="4491396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What is after 89?</a:t>
            </a:r>
            <a:endParaRPr lang="en-IN" sz="4400" b="1" dirty="0"/>
          </a:p>
        </p:txBody>
      </p:sp>
    </p:spTree>
    <p:extLst>
      <p:ext uri="{BB962C8B-B14F-4D97-AF65-F5344CB8AC3E}">
        <p14:creationId xmlns:p14="http://schemas.microsoft.com/office/powerpoint/2010/main" val="25898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476672"/>
            <a:ext cx="5405718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Home Task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2276872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Read out the numbers and write them in your exercise book. </a:t>
            </a:r>
            <a:endParaRPr lang="en-IN" sz="4800" b="1" dirty="0"/>
          </a:p>
        </p:txBody>
      </p:sp>
    </p:spTree>
    <p:extLst>
      <p:ext uri="{BB962C8B-B14F-4D97-AF65-F5344CB8AC3E}">
        <p14:creationId xmlns:p14="http://schemas.microsoft.com/office/powerpoint/2010/main" val="342014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411760" y="5564582"/>
            <a:ext cx="4248472" cy="1293418"/>
          </a:xfrm>
          <a:prstGeom prst="wav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Goodbye</a:t>
            </a:r>
            <a:endParaRPr lang="en-US" sz="72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5"/>
          <a:stretch/>
        </p:blipFill>
        <p:spPr>
          <a:xfrm>
            <a:off x="0" y="0"/>
            <a:ext cx="9144000" cy="537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1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1760" y="357301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 smtClean="0"/>
              <a:t>Rupa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Mollik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Rupu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Assistant Teacher</a:t>
            </a:r>
          </a:p>
          <a:p>
            <a:pPr algn="ctr"/>
            <a:r>
              <a:rPr lang="en-US" sz="3200" b="1" dirty="0" smtClean="0"/>
              <a:t>T and T gate </a:t>
            </a:r>
            <a:r>
              <a:rPr lang="en-US" sz="3200" b="1" dirty="0" err="1" smtClean="0"/>
              <a:t>Govt</a:t>
            </a:r>
            <a:r>
              <a:rPr lang="en-US" sz="3200" b="1" dirty="0" smtClean="0"/>
              <a:t> primary school,</a:t>
            </a:r>
          </a:p>
          <a:p>
            <a:pPr algn="ctr"/>
            <a:r>
              <a:rPr lang="en-US" sz="3200" b="1" dirty="0" smtClean="0"/>
              <a:t> </a:t>
            </a:r>
            <a:r>
              <a:rPr lang="en-US" sz="3200" b="1" dirty="0" err="1" smtClean="0"/>
              <a:t>Khagrachari</a:t>
            </a:r>
            <a:endParaRPr lang="en-US" sz="3200" b="1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/>
          <a:srcRect l="38685" t="2164" r="42360" b="69962"/>
          <a:stretch/>
        </p:blipFill>
        <p:spPr bwMode="auto">
          <a:xfrm>
            <a:off x="3048103" y="720067"/>
            <a:ext cx="2808312" cy="273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1877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9792" y="1057872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Let’s see a video</a:t>
            </a:r>
            <a:endParaRPr lang="en-IN" sz="44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370950"/>
              </p:ext>
            </p:extLst>
          </p:nvPr>
        </p:nvGraphicFramePr>
        <p:xfrm>
          <a:off x="2699792" y="3573016"/>
          <a:ext cx="39989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Packager Shell Object" showAsIcon="1" r:id="rId3" imgW="3998520" imgH="437760" progId="Package">
                  <p:embed/>
                </p:oleObj>
              </mc:Choice>
              <mc:Fallback>
                <p:oleObj name="Packager Shell Object" showAsIcon="1" r:id="rId3" imgW="399852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9792" y="3573016"/>
                        <a:ext cx="3998913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068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7664" y="1628800"/>
            <a:ext cx="4968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Numbers</a:t>
            </a:r>
          </a:p>
          <a:p>
            <a:pPr lvl="0" algn="ctr"/>
            <a:r>
              <a:rPr lang="en-US" sz="4800" b="1" dirty="0" smtClean="0"/>
              <a:t>Unit: 22</a:t>
            </a:r>
          </a:p>
          <a:p>
            <a:pPr algn="ctr"/>
            <a:r>
              <a:rPr lang="en-US" sz="4800" b="1" dirty="0" smtClean="0"/>
              <a:t>Lesson: 1-2</a:t>
            </a:r>
            <a:endParaRPr lang="en-IN" sz="4800" b="1" dirty="0" smtClean="0"/>
          </a:p>
          <a:p>
            <a:pPr algn="ctr"/>
            <a:r>
              <a:rPr lang="en-US" sz="4800" b="1" dirty="0" smtClean="0"/>
              <a:t>Page: 44</a:t>
            </a:r>
          </a:p>
          <a:p>
            <a:pPr lvl="0" algn="ctr"/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64396" y="620688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solidFill>
                  <a:srgbClr val="7030A0"/>
                </a:solidFill>
              </a:rPr>
              <a:t>Today’s Lesson is----</a:t>
            </a:r>
            <a:endParaRPr lang="en-US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9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1" t="17079" r="33278" b="9292"/>
          <a:stretch/>
        </p:blipFill>
        <p:spPr bwMode="auto">
          <a:xfrm>
            <a:off x="1475656" y="267729"/>
            <a:ext cx="6408712" cy="632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80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598412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Say after me</a:t>
            </a:r>
            <a:endParaRPr lang="en-IN" sz="4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1" t="28937" r="34698" b="60340"/>
          <a:stretch/>
        </p:blipFill>
        <p:spPr bwMode="auto">
          <a:xfrm>
            <a:off x="719572" y="2132856"/>
            <a:ext cx="770485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7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7093" y="1732654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8</a:t>
            </a:r>
            <a:r>
              <a:rPr lang="en-US" sz="5400" b="1" dirty="0" smtClean="0"/>
              <a:t>1</a:t>
            </a:r>
            <a:endParaRPr lang="en-IN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1730625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8</a:t>
            </a:r>
            <a:r>
              <a:rPr lang="en-US" sz="5400" b="1" dirty="0" smtClean="0"/>
              <a:t>2</a:t>
            </a:r>
            <a:endParaRPr lang="en-I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54150" y="1761662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8</a:t>
            </a:r>
            <a:r>
              <a:rPr lang="en-US" sz="5400" b="1" dirty="0" smtClean="0"/>
              <a:t>3</a:t>
            </a:r>
            <a:endParaRPr lang="en-IN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78286" y="1787665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8</a:t>
            </a:r>
            <a:r>
              <a:rPr lang="en-US" sz="5400" b="1" dirty="0" smtClean="0"/>
              <a:t>4</a:t>
            </a:r>
            <a:endParaRPr lang="en-IN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32240" y="1761662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8</a:t>
            </a:r>
            <a:r>
              <a:rPr lang="en-US" sz="5400" b="1" dirty="0" smtClean="0"/>
              <a:t>5</a:t>
            </a:r>
            <a:endParaRPr lang="en-IN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03579" y="3182987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8</a:t>
            </a:r>
            <a:r>
              <a:rPr lang="en-US" sz="5400" b="1" dirty="0" smtClean="0"/>
              <a:t>9</a:t>
            </a:r>
            <a:endParaRPr lang="en-IN" sz="5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64493" y="3167549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9</a:t>
            </a:r>
            <a:r>
              <a:rPr lang="en-US" sz="5400" b="1" dirty="0" smtClean="0"/>
              <a:t>0</a:t>
            </a:r>
            <a:endParaRPr lang="en-IN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035693" y="3140968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8</a:t>
            </a:r>
            <a:r>
              <a:rPr lang="en-US" sz="5400" b="1" dirty="0" smtClean="0"/>
              <a:t>8</a:t>
            </a:r>
            <a:endParaRPr lang="en-IN" sz="5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02631" y="3158615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8</a:t>
            </a:r>
            <a:r>
              <a:rPr lang="en-US" sz="5400" b="1" dirty="0" smtClean="0"/>
              <a:t>7</a:t>
            </a:r>
            <a:endParaRPr lang="en-IN" sz="5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76364" y="3140968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8</a:t>
            </a:r>
            <a:r>
              <a:rPr lang="en-US" sz="5400" b="1" dirty="0" smtClean="0"/>
              <a:t>6</a:t>
            </a:r>
            <a:endParaRPr lang="en-IN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00500" y="404664"/>
            <a:ext cx="4391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Let’s practice again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410003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9510" y="188640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Let’s count the numbers</a:t>
            </a:r>
            <a:endParaRPr lang="en-IN" sz="40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5" t="39158" r="34227" b="37217"/>
          <a:stretch/>
        </p:blipFill>
        <p:spPr bwMode="auto">
          <a:xfrm>
            <a:off x="107935" y="1471874"/>
            <a:ext cx="8928129" cy="489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32240" y="1769108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8</a:t>
            </a:r>
            <a:r>
              <a:rPr lang="en-US" sz="5400" b="1" dirty="0" smtClean="0"/>
              <a:t>4</a:t>
            </a:r>
            <a:endParaRPr lang="en-IN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20644" y="3386004"/>
            <a:ext cx="923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8</a:t>
            </a:r>
            <a:r>
              <a:rPr lang="en-US" sz="5400" b="1" dirty="0" smtClean="0"/>
              <a:t>8</a:t>
            </a:r>
            <a:endParaRPr lang="en-IN" sz="5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497594" y="4797152"/>
            <a:ext cx="962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9</a:t>
            </a:r>
            <a:r>
              <a:rPr lang="en-US" sz="5400" b="1" dirty="0" smtClean="0"/>
              <a:t>0</a:t>
            </a:r>
            <a:endParaRPr lang="en-IN" sz="5400" b="1" dirty="0"/>
          </a:p>
        </p:txBody>
      </p:sp>
    </p:spTree>
    <p:extLst>
      <p:ext uri="{BB962C8B-B14F-4D97-AF65-F5344CB8AC3E}">
        <p14:creationId xmlns:p14="http://schemas.microsoft.com/office/powerpoint/2010/main" val="82893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 (1).jpg"/>
          <p:cNvPicPr>
            <a:picLocks noChangeAspect="1"/>
          </p:cNvPicPr>
          <p:nvPr/>
        </p:nvPicPr>
        <p:blipFill rotWithShape="1">
          <a:blip r:embed="rId2"/>
          <a:srcRect l="17518" t="6845" r="17349" b="83892"/>
          <a:stretch/>
        </p:blipFill>
        <p:spPr>
          <a:xfrm>
            <a:off x="1536163" y="496038"/>
            <a:ext cx="6408712" cy="792088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4" t="66971" r="34887" b="9292"/>
          <a:stretch/>
        </p:blipFill>
        <p:spPr bwMode="auto">
          <a:xfrm>
            <a:off x="53752" y="1412776"/>
            <a:ext cx="903649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555776" y="1745339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8</a:t>
            </a:r>
            <a:r>
              <a:rPr lang="en-US" sz="5400" b="1" dirty="0" smtClean="0"/>
              <a:t>2</a:t>
            </a:r>
            <a:endParaRPr lang="en-IN" sz="5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120172" y="1761662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8</a:t>
            </a:r>
            <a:r>
              <a:rPr lang="en-US" sz="5400" b="1" dirty="0" smtClean="0"/>
              <a:t>5</a:t>
            </a:r>
            <a:endParaRPr lang="en-IN" sz="5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555776" y="2967335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8</a:t>
            </a:r>
            <a:r>
              <a:rPr lang="en-US" sz="5400" b="1" dirty="0" smtClean="0"/>
              <a:t>7</a:t>
            </a:r>
            <a:endParaRPr lang="en-IN" sz="5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740519" y="2788796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8</a:t>
            </a:r>
            <a:r>
              <a:rPr lang="en-US" sz="5400" b="1" dirty="0" smtClean="0"/>
              <a:t>9</a:t>
            </a:r>
            <a:endParaRPr lang="en-IN" sz="5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964655" y="2806745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9</a:t>
            </a:r>
            <a:r>
              <a:rPr lang="en-US" sz="5400" b="1" dirty="0" smtClean="0"/>
              <a:t>0</a:t>
            </a:r>
            <a:endParaRPr lang="en-IN" sz="5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799420" y="4330281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8</a:t>
            </a:r>
            <a:r>
              <a:rPr lang="en-US" sz="5400" b="1" dirty="0" smtClean="0"/>
              <a:t>8</a:t>
            </a:r>
            <a:endParaRPr lang="en-IN" sz="5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946564" y="4332938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8</a:t>
            </a:r>
            <a:r>
              <a:rPr lang="en-US" sz="5400" b="1" dirty="0" smtClean="0"/>
              <a:t>6</a:t>
            </a:r>
            <a:endParaRPr lang="en-IN" sz="5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921579" y="5373216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8</a:t>
            </a:r>
            <a:r>
              <a:rPr lang="en-US" sz="5400" b="1" dirty="0" smtClean="0"/>
              <a:t>5</a:t>
            </a:r>
            <a:endParaRPr lang="en-IN" sz="5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779912" y="5373216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8</a:t>
            </a:r>
            <a:r>
              <a:rPr lang="en-US" sz="5400" b="1" dirty="0" smtClean="0"/>
              <a:t>3</a:t>
            </a:r>
            <a:endParaRPr lang="en-IN" sz="5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054033" y="5373216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8</a:t>
            </a:r>
            <a:r>
              <a:rPr lang="en-US" sz="5400" b="1" dirty="0" smtClean="0"/>
              <a:t>1</a:t>
            </a:r>
            <a:endParaRPr lang="en-IN" sz="5400" b="1" dirty="0"/>
          </a:p>
        </p:txBody>
      </p:sp>
    </p:spTree>
    <p:extLst>
      <p:ext uri="{BB962C8B-B14F-4D97-AF65-F5344CB8AC3E}">
        <p14:creationId xmlns:p14="http://schemas.microsoft.com/office/powerpoint/2010/main" val="35255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131</Words>
  <Application>Microsoft Office PowerPoint</Application>
  <PresentationFormat>On-screen Show (4:3)</PresentationFormat>
  <Paragraphs>55</Paragraphs>
  <Slides>13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48</cp:revision>
  <dcterms:created xsi:type="dcterms:W3CDTF">2020-05-03T07:26:38Z</dcterms:created>
  <dcterms:modified xsi:type="dcterms:W3CDTF">2020-06-01T15:05:11Z</dcterms:modified>
</cp:coreProperties>
</file>