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7" r:id="rId8"/>
    <p:sldId id="264" r:id="rId9"/>
    <p:sldId id="265" r:id="rId10"/>
    <p:sldId id="266" r:id="rId11"/>
    <p:sldId id="268" r:id="rId12"/>
    <p:sldId id="269" r:id="rId13"/>
    <p:sldId id="271" r:id="rId14"/>
    <p:sldId id="270" r:id="rId15"/>
    <p:sldId id="273" r:id="rId16"/>
    <p:sldId id="274" r:id="rId17"/>
    <p:sldId id="275" r:id="rId18"/>
    <p:sldId id="272" r:id="rId19"/>
    <p:sldId id="276" r:id="rId20"/>
    <p:sldId id="277" r:id="rId21"/>
  </p:sldIdLst>
  <p:sldSz cx="21674138" cy="12192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5" userDrawn="1">
          <p15:clr>
            <a:srgbClr val="A4A3A4"/>
          </p15:clr>
        </p15:guide>
        <p15:guide id="2" pos="6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280" autoAdjust="0"/>
  </p:normalViewPr>
  <p:slideViewPr>
    <p:cSldViewPr snapToGrid="0" showGuides="1">
      <p:cViewPr>
        <p:scale>
          <a:sx n="33" d="100"/>
          <a:sy n="33" d="100"/>
        </p:scale>
        <p:origin x="1116" y="390"/>
      </p:cViewPr>
      <p:guideLst>
        <p:guide orient="horz" pos="3885"/>
        <p:guide pos="6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image" Target="../media/image67.jpg"/><Relationship Id="rId4" Type="http://schemas.openxmlformats.org/officeDocument/2006/relationships/image" Target="../media/image7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BCF47-11E7-4CF5-B3A3-F111BAE24DF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F8D0E47-D663-4129-A9BF-08936EF43317}">
      <dgm:prSet phldrT="[Text]" custT="1"/>
      <dgm:spPr>
        <a:solidFill>
          <a:schemeClr val="accent2">
            <a:lumMod val="20000"/>
            <a:lumOff val="80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“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তোদের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রক্তাক্ত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হাত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মুচড়ে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দিয়েছি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মাসে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”-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5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950742-D346-4FE3-8313-14FA4F77BC46}" type="parTrans" cxnId="{BCC950AC-EFF9-4489-809E-8F07AA18D3FC}">
      <dgm:prSet/>
      <dgm:spPr/>
      <dgm:t>
        <a:bodyPr/>
        <a:lstStyle/>
        <a:p>
          <a:endParaRPr lang="en-GB"/>
        </a:p>
      </dgm:t>
    </dgm:pt>
    <dgm:pt modelId="{1FD525A5-31C5-457E-89C6-5A079DA449F8}" type="sibTrans" cxnId="{BCC950AC-EFF9-4489-809E-8F07AA18D3FC}">
      <dgm:prSet/>
      <dgm:spPr/>
      <dgm:t>
        <a:bodyPr/>
        <a:lstStyle/>
        <a:p>
          <a:endParaRPr lang="en-GB"/>
        </a:p>
      </dgm:t>
    </dgm:pt>
    <dgm:pt modelId="{94E38577-E14A-4C29-953B-294235BAF5B8}">
      <dgm:prSet phldrT="[Text]" custT="1"/>
      <dgm:spPr>
        <a:solidFill>
          <a:schemeClr val="accent2">
            <a:lumMod val="20000"/>
            <a:lumOff val="80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“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জাগে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নীল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কমলেরা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জাগে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”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5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6E4E90-46EC-42E3-9E94-0FF6F5CEDB5F}" type="parTrans" cxnId="{ABFC5264-B668-40D6-88A7-0B7688BFB5C0}">
      <dgm:prSet/>
      <dgm:spPr/>
      <dgm:t>
        <a:bodyPr/>
        <a:lstStyle/>
        <a:p>
          <a:endParaRPr lang="en-GB"/>
        </a:p>
      </dgm:t>
    </dgm:pt>
    <dgm:pt modelId="{40C015EA-C800-492E-B487-E38AFDD6CD7F}" type="sibTrans" cxnId="{ABFC5264-B668-40D6-88A7-0B7688BFB5C0}">
      <dgm:prSet/>
      <dgm:spPr/>
      <dgm:t>
        <a:bodyPr/>
        <a:lstStyle/>
        <a:p>
          <a:endParaRPr lang="en-GB"/>
        </a:p>
      </dgm:t>
    </dgm:pt>
    <dgm:pt modelId="{F548F15B-4580-4906-ABBB-970E739B1924}">
      <dgm:prSet phldrT="[Text]" custT="1"/>
      <dgm:spPr>
        <a:solidFill>
          <a:schemeClr val="accent2">
            <a:lumMod val="20000"/>
            <a:lumOff val="80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“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যার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সঙ্গে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রকম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সেরকম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খেলবে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বাঙালি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”-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5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5BAAB0-B750-447D-A9BF-EDB1202CB43D}" type="parTrans" cxnId="{B1FEDBD5-FD03-4DA3-824A-D93CC4146031}">
      <dgm:prSet/>
      <dgm:spPr/>
      <dgm:t>
        <a:bodyPr/>
        <a:lstStyle/>
        <a:p>
          <a:endParaRPr lang="en-GB"/>
        </a:p>
      </dgm:t>
    </dgm:pt>
    <dgm:pt modelId="{BD2A1D87-B2AA-4676-BEB0-F5F6DA0362BF}" type="sibTrans" cxnId="{B1FEDBD5-FD03-4DA3-824A-D93CC4146031}">
      <dgm:prSet/>
      <dgm:spPr/>
      <dgm:t>
        <a:bodyPr/>
        <a:lstStyle/>
        <a:p>
          <a:endParaRPr lang="en-GB"/>
        </a:p>
      </dgm:t>
    </dgm:pt>
    <dgm:pt modelId="{91C74988-E7AB-470E-BBF7-5CA3C411307C}">
      <dgm:prSet phldrT="[Text]" custT="1"/>
      <dgm:spPr>
        <a:solidFill>
          <a:schemeClr val="accent2">
            <a:lumMod val="20000"/>
            <a:lumOff val="80000"/>
          </a:schemeClr>
        </a:solidFill>
        <a:ln w="57150">
          <a:solidFill>
            <a:srgbClr val="002060"/>
          </a:solidFill>
        </a:ln>
      </dgm:spPr>
      <dgm:t>
        <a:bodyPr/>
        <a:lstStyle/>
        <a:p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“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এসেছি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জননী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বঙ্গে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স্বাধীনতা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উড়িয়ে</a:t>
          </a:r>
          <a:r>
            <a:rPr lang="en-GB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উড়িয়ে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”-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GB" sz="5400" b="1" baseline="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GB" sz="5400" b="1" baseline="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GB" sz="5400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C376F5-5AA4-4DC0-999A-440853E338FC}" type="parTrans" cxnId="{F31487DB-2A26-4F6E-A4EC-D4AE1965AAB3}">
      <dgm:prSet/>
      <dgm:spPr/>
      <dgm:t>
        <a:bodyPr/>
        <a:lstStyle/>
        <a:p>
          <a:endParaRPr lang="en-GB"/>
        </a:p>
      </dgm:t>
    </dgm:pt>
    <dgm:pt modelId="{BEAF471D-4B90-47C3-9D7E-08616D27ABC3}" type="sibTrans" cxnId="{F31487DB-2A26-4F6E-A4EC-D4AE1965AAB3}">
      <dgm:prSet/>
      <dgm:spPr/>
      <dgm:t>
        <a:bodyPr/>
        <a:lstStyle/>
        <a:p>
          <a:endParaRPr lang="en-GB"/>
        </a:p>
      </dgm:t>
    </dgm:pt>
    <dgm:pt modelId="{8E8668E1-2BE9-4BB4-98D1-8CE5733EF2FE}" type="pres">
      <dgm:prSet presAssocID="{E18BCF47-11E7-4CF5-B3A3-F111BAE24DF3}" presName="Name0" presStyleCnt="0">
        <dgm:presLayoutVars>
          <dgm:dir/>
          <dgm:resizeHandles val="exact"/>
        </dgm:presLayoutVars>
      </dgm:prSet>
      <dgm:spPr/>
    </dgm:pt>
    <dgm:pt modelId="{89340C61-3597-4476-B49E-4E4065BA9E12}" type="pres">
      <dgm:prSet presAssocID="{E18BCF47-11E7-4CF5-B3A3-F111BAE24DF3}" presName="bkgdShp" presStyleLbl="alignAccFollowNode1" presStyleIdx="0" presStyleCnt="1" custScaleY="100228"/>
      <dgm:spPr/>
    </dgm:pt>
    <dgm:pt modelId="{4B341D1D-93C9-4A66-B578-314A051394B8}" type="pres">
      <dgm:prSet presAssocID="{E18BCF47-11E7-4CF5-B3A3-F111BAE24DF3}" presName="linComp" presStyleCnt="0"/>
      <dgm:spPr/>
    </dgm:pt>
    <dgm:pt modelId="{69ED272D-6974-482D-963C-ABF773D490D9}" type="pres">
      <dgm:prSet presAssocID="{0F8D0E47-D663-4129-A9BF-08936EF43317}" presName="compNode" presStyleCnt="0"/>
      <dgm:spPr/>
    </dgm:pt>
    <dgm:pt modelId="{BEB86F4B-0A89-44C8-AB36-F369184C6AD0}" type="pres">
      <dgm:prSet presAssocID="{0F8D0E47-D663-4129-A9BF-08936EF43317}" presName="node" presStyleLbl="node1" presStyleIdx="0" presStyleCnt="4" custScaleX="116430" custScaleY="81987" custLinFactNeighborX="-8035" custLinFactNeighborY="-6153">
        <dgm:presLayoutVars>
          <dgm:bulletEnabled val="1"/>
        </dgm:presLayoutVars>
      </dgm:prSet>
      <dgm:spPr>
        <a:prstGeom prst="wedgeRectCallout">
          <a:avLst/>
        </a:prstGeom>
      </dgm:spPr>
      <dgm:t>
        <a:bodyPr/>
        <a:lstStyle/>
        <a:p>
          <a:endParaRPr lang="en-GB"/>
        </a:p>
      </dgm:t>
    </dgm:pt>
    <dgm:pt modelId="{496B178A-281A-48A3-8E3B-0F37617E34B7}" type="pres">
      <dgm:prSet presAssocID="{0F8D0E47-D663-4129-A9BF-08936EF43317}" presName="invisiNode" presStyleLbl="node1" presStyleIdx="0" presStyleCnt="4"/>
      <dgm:spPr/>
    </dgm:pt>
    <dgm:pt modelId="{0FE12D25-1152-4F01-B2FF-876DFBE3CBE3}" type="pres">
      <dgm:prSet presAssocID="{0F8D0E47-D663-4129-A9BF-08936EF43317}" presName="imagNode" presStyleLbl="fgImgPlace1" presStyleIdx="0" presStyleCnt="4" custScaleX="80810" custScaleY="113468" custLinFactNeighborX="-9202" custLinFactNeighborY="-153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GB"/>
        </a:p>
      </dgm:t>
    </dgm:pt>
    <dgm:pt modelId="{6F48117C-3522-4D54-9C54-5B9E83E31E7C}" type="pres">
      <dgm:prSet presAssocID="{1FD525A5-31C5-457E-89C6-5A079DA449F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0BEFA41-B674-4F4B-8DAA-A9D0AAC4148C}" type="pres">
      <dgm:prSet presAssocID="{94E38577-E14A-4C29-953B-294235BAF5B8}" presName="compNode" presStyleCnt="0"/>
      <dgm:spPr/>
    </dgm:pt>
    <dgm:pt modelId="{98DA2B9A-13DD-467D-8795-F1341D147D82}" type="pres">
      <dgm:prSet presAssocID="{94E38577-E14A-4C29-953B-294235BAF5B8}" presName="node" presStyleLbl="node1" presStyleIdx="1" presStyleCnt="4" custScaleY="88579" custLinFactNeighborX="-7314" custLinFactNeighborY="-1846">
        <dgm:presLayoutVars>
          <dgm:bulletEnabled val="1"/>
        </dgm:presLayoutVars>
      </dgm:prSet>
      <dgm:spPr>
        <a:prstGeom prst="wedgeRectCallout">
          <a:avLst/>
        </a:prstGeom>
      </dgm:spPr>
      <dgm:t>
        <a:bodyPr/>
        <a:lstStyle/>
        <a:p>
          <a:endParaRPr lang="en-GB"/>
        </a:p>
      </dgm:t>
    </dgm:pt>
    <dgm:pt modelId="{733FF443-1796-47FC-9238-56FECFC14726}" type="pres">
      <dgm:prSet presAssocID="{94E38577-E14A-4C29-953B-294235BAF5B8}" presName="invisiNode" presStyleLbl="node1" presStyleIdx="1" presStyleCnt="4"/>
      <dgm:spPr/>
    </dgm:pt>
    <dgm:pt modelId="{E0BDF283-F0A3-4B10-BF3F-EC0A338044E9}" type="pres">
      <dgm:prSet presAssocID="{94E38577-E14A-4C29-953B-294235BAF5B8}" presName="imagNode" presStyleLbl="fgImgPlace1" presStyleIdx="1" presStyleCnt="4" custScaleX="80810" custScaleY="113468" custLinFactNeighborX="-14307" custLinFactNeighborY="-123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GB"/>
        </a:p>
      </dgm:t>
    </dgm:pt>
    <dgm:pt modelId="{1E58C146-9A8C-45F2-B815-38B61E33436F}" type="pres">
      <dgm:prSet presAssocID="{40C015EA-C800-492E-B487-E38AFDD6CD7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1BE65B10-7FFB-44D7-A04A-4D717E9D76BA}" type="pres">
      <dgm:prSet presAssocID="{F548F15B-4580-4906-ABBB-970E739B1924}" presName="compNode" presStyleCnt="0"/>
      <dgm:spPr/>
    </dgm:pt>
    <dgm:pt modelId="{BEB7103E-90A6-4E4C-9A84-08301B77DB34}" type="pres">
      <dgm:prSet presAssocID="{F548F15B-4580-4906-ABBB-970E739B1924}" presName="node" presStyleLbl="node1" presStyleIdx="2" presStyleCnt="4" custScaleX="103163" custScaleY="87001" custLinFactNeighborX="7469" custLinFactNeighborY="-2460">
        <dgm:presLayoutVars>
          <dgm:bulletEnabled val="1"/>
        </dgm:presLayoutVars>
      </dgm:prSet>
      <dgm:spPr>
        <a:prstGeom prst="wedgeRectCallout">
          <a:avLst/>
        </a:prstGeom>
      </dgm:spPr>
      <dgm:t>
        <a:bodyPr/>
        <a:lstStyle/>
        <a:p>
          <a:endParaRPr lang="en-GB"/>
        </a:p>
      </dgm:t>
    </dgm:pt>
    <dgm:pt modelId="{C1E9973C-2765-494D-BF14-46EC738516C6}" type="pres">
      <dgm:prSet presAssocID="{F548F15B-4580-4906-ABBB-970E739B1924}" presName="invisiNode" presStyleLbl="node1" presStyleIdx="2" presStyleCnt="4"/>
      <dgm:spPr/>
    </dgm:pt>
    <dgm:pt modelId="{5AF847EB-DCEF-431E-B629-1C52435E0647}" type="pres">
      <dgm:prSet presAssocID="{F548F15B-4580-4906-ABBB-970E739B1924}" presName="imagNode" presStyleLbl="fgImgPlace1" presStyleIdx="2" presStyleCnt="4" custScaleX="80810" custScaleY="113468" custLinFactNeighborY="-1250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6CD06253-357D-48AA-95D0-C0BF02675758}" type="pres">
      <dgm:prSet presAssocID="{BD2A1D87-B2AA-4676-BEB0-F5F6DA0362B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A1B05A9-4F95-4899-A750-0DDA9780A55D}" type="pres">
      <dgm:prSet presAssocID="{91C74988-E7AB-470E-BBF7-5CA3C411307C}" presName="compNode" presStyleCnt="0"/>
      <dgm:spPr/>
    </dgm:pt>
    <dgm:pt modelId="{1C77A72F-10B8-4872-A8DF-C09C624D9DF5}" type="pres">
      <dgm:prSet presAssocID="{91C74988-E7AB-470E-BBF7-5CA3C411307C}" presName="node" presStyleLbl="node1" presStyleIdx="3" presStyleCnt="4" custScaleX="101443" custScaleY="87001" custLinFactNeighborX="6574" custLinFactNeighborY="-1672">
        <dgm:presLayoutVars>
          <dgm:bulletEnabled val="1"/>
        </dgm:presLayoutVars>
      </dgm:prSet>
      <dgm:spPr>
        <a:prstGeom prst="wedgeRectCallout">
          <a:avLst/>
        </a:prstGeom>
      </dgm:spPr>
      <dgm:t>
        <a:bodyPr/>
        <a:lstStyle/>
        <a:p>
          <a:endParaRPr lang="en-GB"/>
        </a:p>
      </dgm:t>
    </dgm:pt>
    <dgm:pt modelId="{710CACD9-1A6B-4263-A4B4-FF07743B8464}" type="pres">
      <dgm:prSet presAssocID="{91C74988-E7AB-470E-BBF7-5CA3C411307C}" presName="invisiNode" presStyleLbl="node1" presStyleIdx="3" presStyleCnt="4"/>
      <dgm:spPr/>
    </dgm:pt>
    <dgm:pt modelId="{E6165EC9-F727-4D8F-8A78-A4F6A4832408}" type="pres">
      <dgm:prSet presAssocID="{91C74988-E7AB-470E-BBF7-5CA3C411307C}" presName="imagNode" presStyleLbl="fgImgPlace1" presStyleIdx="3" presStyleCnt="4" custScaleX="80810" custScaleY="113468" custLinFactNeighborY="-1250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BCC950AC-EFF9-4489-809E-8F07AA18D3FC}" srcId="{E18BCF47-11E7-4CF5-B3A3-F111BAE24DF3}" destId="{0F8D0E47-D663-4129-A9BF-08936EF43317}" srcOrd="0" destOrd="0" parTransId="{64950742-D346-4FE3-8313-14FA4F77BC46}" sibTransId="{1FD525A5-31C5-457E-89C6-5A079DA449F8}"/>
    <dgm:cxn modelId="{3A41760D-49BD-4FCB-B6D2-ABBD1F9B31B6}" type="presOf" srcId="{40C015EA-C800-492E-B487-E38AFDD6CD7F}" destId="{1E58C146-9A8C-45F2-B815-38B61E33436F}" srcOrd="0" destOrd="0" presId="urn:microsoft.com/office/officeart/2005/8/layout/pList2"/>
    <dgm:cxn modelId="{ABFC5264-B668-40D6-88A7-0B7688BFB5C0}" srcId="{E18BCF47-11E7-4CF5-B3A3-F111BAE24DF3}" destId="{94E38577-E14A-4C29-953B-294235BAF5B8}" srcOrd="1" destOrd="0" parTransId="{986E4E90-46EC-42E3-9E94-0FF6F5CEDB5F}" sibTransId="{40C015EA-C800-492E-B487-E38AFDD6CD7F}"/>
    <dgm:cxn modelId="{63DAA2A9-38BA-4D15-B28B-BD81BB7DD25E}" type="presOf" srcId="{BD2A1D87-B2AA-4676-BEB0-F5F6DA0362BF}" destId="{6CD06253-357D-48AA-95D0-C0BF02675758}" srcOrd="0" destOrd="0" presId="urn:microsoft.com/office/officeart/2005/8/layout/pList2"/>
    <dgm:cxn modelId="{545DEF69-40E9-4A98-A08E-8EE4FD8677B4}" type="presOf" srcId="{94E38577-E14A-4C29-953B-294235BAF5B8}" destId="{98DA2B9A-13DD-467D-8795-F1341D147D82}" srcOrd="0" destOrd="0" presId="urn:microsoft.com/office/officeart/2005/8/layout/pList2"/>
    <dgm:cxn modelId="{F31487DB-2A26-4F6E-A4EC-D4AE1965AAB3}" srcId="{E18BCF47-11E7-4CF5-B3A3-F111BAE24DF3}" destId="{91C74988-E7AB-470E-BBF7-5CA3C411307C}" srcOrd="3" destOrd="0" parTransId="{C4C376F5-5AA4-4DC0-999A-440853E338FC}" sibTransId="{BEAF471D-4B90-47C3-9D7E-08616D27ABC3}"/>
    <dgm:cxn modelId="{B1FEDBD5-FD03-4DA3-824A-D93CC4146031}" srcId="{E18BCF47-11E7-4CF5-B3A3-F111BAE24DF3}" destId="{F548F15B-4580-4906-ABBB-970E739B1924}" srcOrd="2" destOrd="0" parTransId="{0B5BAAB0-B750-447D-A9BF-EDB1202CB43D}" sibTransId="{BD2A1D87-B2AA-4676-BEB0-F5F6DA0362BF}"/>
    <dgm:cxn modelId="{07AF1469-57EF-4F3B-AC4E-156AC5506235}" type="presOf" srcId="{91C74988-E7AB-470E-BBF7-5CA3C411307C}" destId="{1C77A72F-10B8-4872-A8DF-C09C624D9DF5}" srcOrd="0" destOrd="0" presId="urn:microsoft.com/office/officeart/2005/8/layout/pList2"/>
    <dgm:cxn modelId="{98FC9F50-02A6-40A7-BE18-035B6E5340F1}" type="presOf" srcId="{F548F15B-4580-4906-ABBB-970E739B1924}" destId="{BEB7103E-90A6-4E4C-9A84-08301B77DB34}" srcOrd="0" destOrd="0" presId="urn:microsoft.com/office/officeart/2005/8/layout/pList2"/>
    <dgm:cxn modelId="{225FF319-D067-4955-856D-7DCBF39F2613}" type="presOf" srcId="{0F8D0E47-D663-4129-A9BF-08936EF43317}" destId="{BEB86F4B-0A89-44C8-AB36-F369184C6AD0}" srcOrd="0" destOrd="0" presId="urn:microsoft.com/office/officeart/2005/8/layout/pList2"/>
    <dgm:cxn modelId="{38255BAD-D71D-4DAD-8C1F-2558FE3B546B}" type="presOf" srcId="{E18BCF47-11E7-4CF5-B3A3-F111BAE24DF3}" destId="{8E8668E1-2BE9-4BB4-98D1-8CE5733EF2FE}" srcOrd="0" destOrd="0" presId="urn:microsoft.com/office/officeart/2005/8/layout/pList2"/>
    <dgm:cxn modelId="{13E1F321-56C9-4A99-B417-E8EAB877E4A3}" type="presOf" srcId="{1FD525A5-31C5-457E-89C6-5A079DA449F8}" destId="{6F48117C-3522-4D54-9C54-5B9E83E31E7C}" srcOrd="0" destOrd="0" presId="urn:microsoft.com/office/officeart/2005/8/layout/pList2"/>
    <dgm:cxn modelId="{46C188BC-E7D9-41CC-83CE-DA0222CE1C44}" type="presParOf" srcId="{8E8668E1-2BE9-4BB4-98D1-8CE5733EF2FE}" destId="{89340C61-3597-4476-B49E-4E4065BA9E12}" srcOrd="0" destOrd="0" presId="urn:microsoft.com/office/officeart/2005/8/layout/pList2"/>
    <dgm:cxn modelId="{89A615D1-4ADE-406B-9F9D-90C296F8AAB7}" type="presParOf" srcId="{8E8668E1-2BE9-4BB4-98D1-8CE5733EF2FE}" destId="{4B341D1D-93C9-4A66-B578-314A051394B8}" srcOrd="1" destOrd="0" presId="urn:microsoft.com/office/officeart/2005/8/layout/pList2"/>
    <dgm:cxn modelId="{0760B105-3BA1-41BA-B34D-E5AD1EC8E928}" type="presParOf" srcId="{4B341D1D-93C9-4A66-B578-314A051394B8}" destId="{69ED272D-6974-482D-963C-ABF773D490D9}" srcOrd="0" destOrd="0" presId="urn:microsoft.com/office/officeart/2005/8/layout/pList2"/>
    <dgm:cxn modelId="{DEF9D250-7FAC-44B6-A8A0-C958B8CE4BB3}" type="presParOf" srcId="{69ED272D-6974-482D-963C-ABF773D490D9}" destId="{BEB86F4B-0A89-44C8-AB36-F369184C6AD0}" srcOrd="0" destOrd="0" presId="urn:microsoft.com/office/officeart/2005/8/layout/pList2"/>
    <dgm:cxn modelId="{2C730793-6845-488C-ADA2-1ECD5F0CFE09}" type="presParOf" srcId="{69ED272D-6974-482D-963C-ABF773D490D9}" destId="{496B178A-281A-48A3-8E3B-0F37617E34B7}" srcOrd="1" destOrd="0" presId="urn:microsoft.com/office/officeart/2005/8/layout/pList2"/>
    <dgm:cxn modelId="{EE8C887B-1479-4768-BB2D-9D74CABFD962}" type="presParOf" srcId="{69ED272D-6974-482D-963C-ABF773D490D9}" destId="{0FE12D25-1152-4F01-B2FF-876DFBE3CBE3}" srcOrd="2" destOrd="0" presId="urn:microsoft.com/office/officeart/2005/8/layout/pList2"/>
    <dgm:cxn modelId="{DD15D130-87F5-4981-84D4-E2AB169F1AE7}" type="presParOf" srcId="{4B341D1D-93C9-4A66-B578-314A051394B8}" destId="{6F48117C-3522-4D54-9C54-5B9E83E31E7C}" srcOrd="1" destOrd="0" presId="urn:microsoft.com/office/officeart/2005/8/layout/pList2"/>
    <dgm:cxn modelId="{583C9F31-889D-4465-A82D-C86382A6D74A}" type="presParOf" srcId="{4B341D1D-93C9-4A66-B578-314A051394B8}" destId="{10BEFA41-B674-4F4B-8DAA-A9D0AAC4148C}" srcOrd="2" destOrd="0" presId="urn:microsoft.com/office/officeart/2005/8/layout/pList2"/>
    <dgm:cxn modelId="{B8F8346A-FFE1-473B-AA36-7C1D0DD35AB9}" type="presParOf" srcId="{10BEFA41-B674-4F4B-8DAA-A9D0AAC4148C}" destId="{98DA2B9A-13DD-467D-8795-F1341D147D82}" srcOrd="0" destOrd="0" presId="urn:microsoft.com/office/officeart/2005/8/layout/pList2"/>
    <dgm:cxn modelId="{1EA9EC77-F738-4182-9DFA-29C18EB15344}" type="presParOf" srcId="{10BEFA41-B674-4F4B-8DAA-A9D0AAC4148C}" destId="{733FF443-1796-47FC-9238-56FECFC14726}" srcOrd="1" destOrd="0" presId="urn:microsoft.com/office/officeart/2005/8/layout/pList2"/>
    <dgm:cxn modelId="{EA96FB56-F1D8-4379-BFA7-617240A4DB7D}" type="presParOf" srcId="{10BEFA41-B674-4F4B-8DAA-A9D0AAC4148C}" destId="{E0BDF283-F0A3-4B10-BF3F-EC0A338044E9}" srcOrd="2" destOrd="0" presId="urn:microsoft.com/office/officeart/2005/8/layout/pList2"/>
    <dgm:cxn modelId="{814103E6-8A24-4B2E-876C-192FEC81CBCC}" type="presParOf" srcId="{4B341D1D-93C9-4A66-B578-314A051394B8}" destId="{1E58C146-9A8C-45F2-B815-38B61E33436F}" srcOrd="3" destOrd="0" presId="urn:microsoft.com/office/officeart/2005/8/layout/pList2"/>
    <dgm:cxn modelId="{7B27A836-7FEF-42E3-BE2D-F122F62279BC}" type="presParOf" srcId="{4B341D1D-93C9-4A66-B578-314A051394B8}" destId="{1BE65B10-7FFB-44D7-A04A-4D717E9D76BA}" srcOrd="4" destOrd="0" presId="urn:microsoft.com/office/officeart/2005/8/layout/pList2"/>
    <dgm:cxn modelId="{95D50720-7B61-4AC1-B67F-8ABC66356A7A}" type="presParOf" srcId="{1BE65B10-7FFB-44D7-A04A-4D717E9D76BA}" destId="{BEB7103E-90A6-4E4C-9A84-08301B77DB34}" srcOrd="0" destOrd="0" presId="urn:microsoft.com/office/officeart/2005/8/layout/pList2"/>
    <dgm:cxn modelId="{DBC89A9E-DC95-4B34-A0F3-7DEB9735CC6C}" type="presParOf" srcId="{1BE65B10-7FFB-44D7-A04A-4D717E9D76BA}" destId="{C1E9973C-2765-494D-BF14-46EC738516C6}" srcOrd="1" destOrd="0" presId="urn:microsoft.com/office/officeart/2005/8/layout/pList2"/>
    <dgm:cxn modelId="{36F4E0F3-6BD4-4265-804F-2DFCFA6DFD9E}" type="presParOf" srcId="{1BE65B10-7FFB-44D7-A04A-4D717E9D76BA}" destId="{5AF847EB-DCEF-431E-B629-1C52435E0647}" srcOrd="2" destOrd="0" presId="urn:microsoft.com/office/officeart/2005/8/layout/pList2"/>
    <dgm:cxn modelId="{AA30F366-FF63-457E-B04D-177696AEA5ED}" type="presParOf" srcId="{4B341D1D-93C9-4A66-B578-314A051394B8}" destId="{6CD06253-357D-48AA-95D0-C0BF02675758}" srcOrd="5" destOrd="0" presId="urn:microsoft.com/office/officeart/2005/8/layout/pList2"/>
    <dgm:cxn modelId="{125464D3-22A8-4552-9C2C-63643A5BE701}" type="presParOf" srcId="{4B341D1D-93C9-4A66-B578-314A051394B8}" destId="{AA1B05A9-4F95-4899-A750-0DDA9780A55D}" srcOrd="6" destOrd="0" presId="urn:microsoft.com/office/officeart/2005/8/layout/pList2"/>
    <dgm:cxn modelId="{168704FC-70DE-44EE-9FA2-291CBE1DD54F}" type="presParOf" srcId="{AA1B05A9-4F95-4899-A750-0DDA9780A55D}" destId="{1C77A72F-10B8-4872-A8DF-C09C624D9DF5}" srcOrd="0" destOrd="0" presId="urn:microsoft.com/office/officeart/2005/8/layout/pList2"/>
    <dgm:cxn modelId="{EBF0DFC8-4838-4C5B-B53C-194C887C5581}" type="presParOf" srcId="{AA1B05A9-4F95-4899-A750-0DDA9780A55D}" destId="{710CACD9-1A6B-4263-A4B4-FF07743B8464}" srcOrd="1" destOrd="0" presId="urn:microsoft.com/office/officeart/2005/8/layout/pList2"/>
    <dgm:cxn modelId="{9B41504E-2D84-4934-8AD0-50C6007BD253}" type="presParOf" srcId="{AA1B05A9-4F95-4899-A750-0DDA9780A55D}" destId="{E6165EC9-F727-4D8F-8A78-A4F6A483240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5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693" indent="0" algn="ctr">
              <a:buNone/>
              <a:defRPr sz="3555"/>
            </a:lvl2pPr>
            <a:lvl3pPr marL="1625387" indent="0" algn="ctr">
              <a:buNone/>
              <a:defRPr sz="3200"/>
            </a:lvl3pPr>
            <a:lvl4pPr marL="2438080" indent="0" algn="ctr">
              <a:buNone/>
              <a:defRPr sz="2844"/>
            </a:lvl4pPr>
            <a:lvl5pPr marL="3250774" indent="0" algn="ctr">
              <a:buNone/>
              <a:defRPr sz="2844"/>
            </a:lvl5pPr>
            <a:lvl6pPr marL="4063466" indent="0" algn="ctr">
              <a:buNone/>
              <a:defRPr sz="2844"/>
            </a:lvl6pPr>
            <a:lvl7pPr marL="4876160" indent="0" algn="ctr">
              <a:buNone/>
              <a:defRPr sz="2844"/>
            </a:lvl7pPr>
            <a:lvl8pPr marL="5688853" indent="0" algn="ctr">
              <a:buNone/>
              <a:defRPr sz="2844"/>
            </a:lvl8pPr>
            <a:lvl9pPr marL="6501547" indent="0" algn="ctr">
              <a:buNone/>
              <a:defRPr sz="28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8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3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7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693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3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08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077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46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16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885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154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2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8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3"/>
            <a:ext cx="18693944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5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693" indent="0">
              <a:buNone/>
              <a:defRPr sz="3555" b="1"/>
            </a:lvl2pPr>
            <a:lvl3pPr marL="1625387" indent="0">
              <a:buNone/>
              <a:defRPr sz="3200" b="1"/>
            </a:lvl3pPr>
            <a:lvl4pPr marL="2438080" indent="0">
              <a:buNone/>
              <a:defRPr sz="2844" b="1"/>
            </a:lvl4pPr>
            <a:lvl5pPr marL="3250774" indent="0">
              <a:buNone/>
              <a:defRPr sz="2844" b="1"/>
            </a:lvl5pPr>
            <a:lvl6pPr marL="4063466" indent="0">
              <a:buNone/>
              <a:defRPr sz="2844" b="1"/>
            </a:lvl6pPr>
            <a:lvl7pPr marL="4876160" indent="0">
              <a:buNone/>
              <a:defRPr sz="2844" b="1"/>
            </a:lvl7pPr>
            <a:lvl8pPr marL="5688853" indent="0">
              <a:buNone/>
              <a:defRPr sz="2844" b="1"/>
            </a:lvl8pPr>
            <a:lvl9pPr marL="6501547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5" y="4453468"/>
            <a:ext cx="916917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693" indent="0">
              <a:buNone/>
              <a:defRPr sz="3555" b="1"/>
            </a:lvl2pPr>
            <a:lvl3pPr marL="1625387" indent="0">
              <a:buNone/>
              <a:defRPr sz="3200" b="1"/>
            </a:lvl3pPr>
            <a:lvl4pPr marL="2438080" indent="0">
              <a:buNone/>
              <a:defRPr sz="2844" b="1"/>
            </a:lvl4pPr>
            <a:lvl5pPr marL="3250774" indent="0">
              <a:buNone/>
              <a:defRPr sz="2844" b="1"/>
            </a:lvl5pPr>
            <a:lvl6pPr marL="4063466" indent="0">
              <a:buNone/>
              <a:defRPr sz="2844" b="1"/>
            </a:lvl6pPr>
            <a:lvl7pPr marL="4876160" indent="0">
              <a:buNone/>
              <a:defRPr sz="2844" b="1"/>
            </a:lvl7pPr>
            <a:lvl8pPr marL="5688853" indent="0">
              <a:buNone/>
              <a:defRPr sz="2844" b="1"/>
            </a:lvl8pPr>
            <a:lvl9pPr marL="6501547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8"/>
            <a:ext cx="9214332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11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3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4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4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4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693" indent="0">
              <a:buNone/>
              <a:defRPr sz="2489"/>
            </a:lvl2pPr>
            <a:lvl3pPr marL="1625387" indent="0">
              <a:buNone/>
              <a:defRPr sz="2133"/>
            </a:lvl3pPr>
            <a:lvl4pPr marL="2438080" indent="0">
              <a:buNone/>
              <a:defRPr sz="1778"/>
            </a:lvl4pPr>
            <a:lvl5pPr marL="3250774" indent="0">
              <a:buNone/>
              <a:defRPr sz="1778"/>
            </a:lvl5pPr>
            <a:lvl6pPr marL="4063466" indent="0">
              <a:buNone/>
              <a:defRPr sz="1778"/>
            </a:lvl6pPr>
            <a:lvl7pPr marL="4876160" indent="0">
              <a:buNone/>
              <a:defRPr sz="1778"/>
            </a:lvl7pPr>
            <a:lvl8pPr marL="5688853" indent="0">
              <a:buNone/>
              <a:defRPr sz="1778"/>
            </a:lvl8pPr>
            <a:lvl9pPr marL="6501547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7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4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693" indent="0">
              <a:buNone/>
              <a:defRPr sz="4978"/>
            </a:lvl2pPr>
            <a:lvl3pPr marL="1625387" indent="0">
              <a:buNone/>
              <a:defRPr sz="4266"/>
            </a:lvl3pPr>
            <a:lvl4pPr marL="2438080" indent="0">
              <a:buNone/>
              <a:defRPr sz="3555"/>
            </a:lvl4pPr>
            <a:lvl5pPr marL="3250774" indent="0">
              <a:buNone/>
              <a:defRPr sz="3555"/>
            </a:lvl5pPr>
            <a:lvl6pPr marL="4063466" indent="0">
              <a:buNone/>
              <a:defRPr sz="3555"/>
            </a:lvl6pPr>
            <a:lvl7pPr marL="4876160" indent="0">
              <a:buNone/>
              <a:defRPr sz="3555"/>
            </a:lvl7pPr>
            <a:lvl8pPr marL="5688853" indent="0">
              <a:buNone/>
              <a:defRPr sz="3555"/>
            </a:lvl8pPr>
            <a:lvl9pPr marL="6501547" indent="0">
              <a:buNone/>
              <a:defRPr sz="355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4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693" indent="0">
              <a:buNone/>
              <a:defRPr sz="2489"/>
            </a:lvl2pPr>
            <a:lvl3pPr marL="1625387" indent="0">
              <a:buNone/>
              <a:defRPr sz="2133"/>
            </a:lvl3pPr>
            <a:lvl4pPr marL="2438080" indent="0">
              <a:buNone/>
              <a:defRPr sz="1778"/>
            </a:lvl4pPr>
            <a:lvl5pPr marL="3250774" indent="0">
              <a:buNone/>
              <a:defRPr sz="1778"/>
            </a:lvl5pPr>
            <a:lvl6pPr marL="4063466" indent="0">
              <a:buNone/>
              <a:defRPr sz="1778"/>
            </a:lvl6pPr>
            <a:lvl7pPr marL="4876160" indent="0">
              <a:buNone/>
              <a:defRPr sz="1778"/>
            </a:lvl7pPr>
            <a:lvl8pPr marL="5688853" indent="0">
              <a:buNone/>
              <a:defRPr sz="1778"/>
            </a:lvl8pPr>
            <a:lvl9pPr marL="6501547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9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3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81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4D033-D288-4E54-9649-CC6E92D420C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81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81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71B29-9364-4AF1-887D-73EBE55A6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6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387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46" indent="-406346" algn="l" defTabSz="1625387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040" indent="-406346" algn="l" defTabSz="162538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733" indent="-406346" algn="l" defTabSz="162538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426" indent="-406346" algn="l" defTabSz="162538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120" indent="-406346" algn="l" defTabSz="162538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69813" indent="-406346" algn="l" defTabSz="162538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507" indent="-406346" algn="l" defTabSz="162538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201" indent="-406346" algn="l" defTabSz="162538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7894" indent="-406346" algn="l" defTabSz="1625387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3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693" algn="l" defTabSz="16253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387" algn="l" defTabSz="16253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080" algn="l" defTabSz="16253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774" algn="l" defTabSz="16253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466" algn="l" defTabSz="16253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160" algn="l" defTabSz="16253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853" algn="l" defTabSz="16253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547" algn="l" defTabSz="1625387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wmf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2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4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55.jpg"/><Relationship Id="rId4" Type="http://schemas.openxmlformats.org/officeDocument/2006/relationships/image" Target="../media/image6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6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048394" y="0"/>
            <a:ext cx="22722532" cy="13271611"/>
            <a:chOff x="-537506" y="-1"/>
            <a:chExt cx="12771709" cy="7639268"/>
          </a:xfrm>
        </p:grpSpPr>
        <p:sp>
          <p:nvSpPr>
            <p:cNvPr id="2" name="Rectangle 1"/>
            <p:cNvSpPr/>
            <p:nvPr/>
          </p:nvSpPr>
          <p:spPr>
            <a:xfrm>
              <a:off x="42203" y="-1"/>
              <a:ext cx="12192000" cy="7005711"/>
            </a:xfrm>
            <a:prstGeom prst="rect">
              <a:avLst/>
            </a:prstGeom>
            <a:gradFill flip="none" rotWithShape="1">
              <a:gsLst>
                <a:gs pos="41000">
                  <a:srgbClr val="FFFF00">
                    <a:lumMod val="54000"/>
                  </a:srgbClr>
                </a:gs>
                <a:gs pos="27000">
                  <a:srgbClr val="00B050"/>
                </a:gs>
                <a:gs pos="13000">
                  <a:srgbClr val="FF0000"/>
                </a:gs>
                <a:gs pos="6000">
                  <a:srgbClr val="7030A0"/>
                </a:gs>
                <a:gs pos="59000">
                  <a:srgbClr val="00B050"/>
                </a:gs>
                <a:gs pos="56000">
                  <a:srgbClr val="00B0F0"/>
                </a:gs>
                <a:gs pos="80000">
                  <a:srgbClr val="FF0000"/>
                </a:gs>
                <a:gs pos="93000">
                  <a:srgbClr val="7030A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  <p:sp>
          <p:nvSpPr>
            <p:cNvPr id="4" name="Rectangle 3"/>
            <p:cNvSpPr/>
            <p:nvPr/>
          </p:nvSpPr>
          <p:spPr>
            <a:xfrm rot="10800000">
              <a:off x="981221" y="621559"/>
              <a:ext cx="10313963" cy="5485228"/>
            </a:xfrm>
            <a:prstGeom prst="rect">
              <a:avLst/>
            </a:prstGeom>
            <a:gradFill flip="none" rotWithShape="1">
              <a:gsLst>
                <a:gs pos="12000">
                  <a:srgbClr val="FFFF00"/>
                </a:gs>
                <a:gs pos="21000">
                  <a:srgbClr val="00B050"/>
                </a:gs>
                <a:gs pos="30000">
                  <a:schemeClr val="bg1"/>
                </a:gs>
                <a:gs pos="7000">
                  <a:srgbClr val="FF0000"/>
                </a:gs>
                <a:gs pos="0">
                  <a:srgbClr val="7030A0"/>
                </a:gs>
                <a:gs pos="78000">
                  <a:srgbClr val="00B050"/>
                </a:gs>
                <a:gs pos="22000">
                  <a:srgbClr val="00B0F0"/>
                </a:gs>
                <a:gs pos="70000">
                  <a:schemeClr val="bg1"/>
                </a:gs>
                <a:gs pos="92000">
                  <a:srgbClr val="FF0000"/>
                </a:gs>
                <a:gs pos="99000">
                  <a:srgbClr val="7030A0"/>
                </a:gs>
              </a:gsLst>
              <a:lin ang="84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  <p:sp>
          <p:nvSpPr>
            <p:cNvPr id="6" name="Isosceles Triangle 5"/>
            <p:cNvSpPr/>
            <p:nvPr/>
          </p:nvSpPr>
          <p:spPr>
            <a:xfrm rot="18913672">
              <a:off x="-521835" y="245658"/>
              <a:ext cx="4716673" cy="2389303"/>
            </a:xfrm>
            <a:prstGeom prst="triangle">
              <a:avLst/>
            </a:prstGeom>
            <a:gradFill>
              <a:gsLst>
                <a:gs pos="12000">
                  <a:srgbClr val="FFFF00"/>
                </a:gs>
                <a:gs pos="34000">
                  <a:srgbClr val="00B050"/>
                </a:gs>
                <a:gs pos="47000">
                  <a:schemeClr val="bg1"/>
                </a:gs>
                <a:gs pos="66000">
                  <a:srgbClr val="FF0000"/>
                </a:gs>
                <a:gs pos="51000">
                  <a:srgbClr val="7030A0"/>
                </a:gs>
                <a:gs pos="68000">
                  <a:srgbClr val="00B050"/>
                </a:gs>
                <a:gs pos="22000">
                  <a:srgbClr val="00B0F0"/>
                </a:gs>
                <a:gs pos="63000">
                  <a:schemeClr val="bg1"/>
                </a:gs>
                <a:gs pos="72000">
                  <a:srgbClr val="FF0000"/>
                </a:gs>
                <a:gs pos="83000">
                  <a:srgbClr val="7030A0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  <p:sp>
          <p:nvSpPr>
            <p:cNvPr id="8" name="Isosceles Triangle 7"/>
            <p:cNvSpPr/>
            <p:nvPr/>
          </p:nvSpPr>
          <p:spPr>
            <a:xfrm rot="8083613">
              <a:off x="8124010" y="4079477"/>
              <a:ext cx="4716673" cy="2389303"/>
            </a:xfrm>
            <a:prstGeom prst="triangle">
              <a:avLst/>
            </a:prstGeom>
            <a:gradFill>
              <a:gsLst>
                <a:gs pos="12000">
                  <a:srgbClr val="FFFF00"/>
                </a:gs>
                <a:gs pos="34000">
                  <a:srgbClr val="00B050"/>
                </a:gs>
                <a:gs pos="47000">
                  <a:schemeClr val="bg1"/>
                </a:gs>
                <a:gs pos="66000">
                  <a:srgbClr val="FF0000"/>
                </a:gs>
                <a:gs pos="51000">
                  <a:srgbClr val="7030A0"/>
                </a:gs>
                <a:gs pos="68000">
                  <a:srgbClr val="00B050"/>
                </a:gs>
                <a:gs pos="22000">
                  <a:srgbClr val="00B0F0"/>
                </a:gs>
                <a:gs pos="63000">
                  <a:schemeClr val="bg1"/>
                </a:gs>
                <a:gs pos="72000">
                  <a:srgbClr val="FF0000"/>
                </a:gs>
                <a:gs pos="83000">
                  <a:srgbClr val="7030A0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  <p:sp>
          <p:nvSpPr>
            <p:cNvPr id="10" name="Isosceles Triangle 9"/>
            <p:cNvSpPr/>
            <p:nvPr/>
          </p:nvSpPr>
          <p:spPr>
            <a:xfrm rot="18913672">
              <a:off x="-537506" y="263492"/>
              <a:ext cx="4716673" cy="2389303"/>
            </a:xfrm>
            <a:prstGeom prst="triangle">
              <a:avLst/>
            </a:prstGeom>
            <a:gradFill>
              <a:gsLst>
                <a:gs pos="12000">
                  <a:srgbClr val="FFFF00">
                    <a:lumMod val="100000"/>
                  </a:srgbClr>
                </a:gs>
                <a:gs pos="34000">
                  <a:srgbClr val="00B050"/>
                </a:gs>
                <a:gs pos="47000">
                  <a:schemeClr val="bg1"/>
                </a:gs>
                <a:gs pos="66000">
                  <a:srgbClr val="FF0000"/>
                </a:gs>
                <a:gs pos="51000">
                  <a:srgbClr val="7030A0"/>
                </a:gs>
                <a:gs pos="68000">
                  <a:srgbClr val="00B050"/>
                </a:gs>
                <a:gs pos="22000">
                  <a:srgbClr val="00B0F0"/>
                </a:gs>
                <a:gs pos="63000">
                  <a:schemeClr val="bg1"/>
                </a:gs>
                <a:gs pos="72000">
                  <a:srgbClr val="FF0000"/>
                </a:gs>
                <a:gs pos="83000">
                  <a:srgbClr val="7030A0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  <p:sp>
          <p:nvSpPr>
            <p:cNvPr id="11" name="Isosceles Triangle 10"/>
            <p:cNvSpPr/>
            <p:nvPr/>
          </p:nvSpPr>
          <p:spPr>
            <a:xfrm rot="8083613">
              <a:off x="8116662" y="4062788"/>
              <a:ext cx="4763655" cy="2389303"/>
            </a:xfrm>
            <a:prstGeom prst="triangle">
              <a:avLst/>
            </a:prstGeom>
            <a:gradFill>
              <a:gsLst>
                <a:gs pos="12000">
                  <a:srgbClr val="FFFF00">
                    <a:lumMod val="100000"/>
                  </a:srgbClr>
                </a:gs>
                <a:gs pos="34000">
                  <a:srgbClr val="00B050"/>
                </a:gs>
                <a:gs pos="47000">
                  <a:schemeClr val="bg1"/>
                </a:gs>
                <a:gs pos="66000">
                  <a:srgbClr val="FF0000"/>
                </a:gs>
                <a:gs pos="51000">
                  <a:srgbClr val="7030A0"/>
                </a:gs>
                <a:gs pos="68000">
                  <a:srgbClr val="00B050"/>
                </a:gs>
                <a:gs pos="22000">
                  <a:srgbClr val="00B0F0"/>
                </a:gs>
                <a:gs pos="63000">
                  <a:schemeClr val="bg1"/>
                </a:gs>
                <a:gs pos="72000">
                  <a:srgbClr val="FF0000"/>
                </a:gs>
                <a:gs pos="83000">
                  <a:srgbClr val="7030A0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06556" y="1267485"/>
              <a:ext cx="8102212" cy="434340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13443" y="5575753"/>
            <a:ext cx="14357449" cy="50713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9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bn-BD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আরিফ উদ্দীন</a:t>
            </a:r>
          </a:p>
          <a:p>
            <a:pPr algn="ctr"/>
            <a:r>
              <a:rPr lang="bn-BD" sz="711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</a:t>
            </a:r>
            <a:r>
              <a:rPr lang="bn-BD" sz="7111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7111" b="1" dirty="0">
                <a:latin typeface="NikoshBAN" panose="02000000000000000000" pitchFamily="2" charset="0"/>
                <a:cs typeface="NikoshBAN" panose="02000000000000000000" pitchFamily="2" charset="0"/>
              </a:rPr>
              <a:t>বখতিয়ার পাড়া চারপীর আউলিয়া আলিম মাদরাসা।</a:t>
            </a:r>
          </a:p>
          <a:p>
            <a:pPr algn="ctr"/>
            <a:r>
              <a:rPr lang="bn-BD" sz="711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আনোয়ারা, চট্টগ্রাম।</a:t>
            </a:r>
            <a:r>
              <a:rPr lang="en-US" sz="711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53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934091" y="344619"/>
            <a:ext cx="9075492" cy="4840429"/>
            <a:chOff x="6896617" y="906838"/>
            <a:chExt cx="9075492" cy="4840429"/>
          </a:xfrm>
        </p:grpSpPr>
        <p:sp>
          <p:nvSpPr>
            <p:cNvPr id="17" name="TextBox 16"/>
            <p:cNvSpPr txBox="1"/>
            <p:nvPr/>
          </p:nvSpPr>
          <p:spPr>
            <a:xfrm>
              <a:off x="6896617" y="1099841"/>
              <a:ext cx="9060506" cy="464742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600" b="1" i="1" spc="533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r>
                <a:rPr lang="en-US" sz="29600" b="1" i="1" spc="533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07663" y="991308"/>
              <a:ext cx="9060506" cy="464742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600" b="1" i="1" spc="533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r>
                <a:rPr lang="en-US" sz="29600" b="1" i="1" spc="533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30189" y="906838"/>
              <a:ext cx="9041920" cy="464742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600" b="1" i="1" spc="533" dirty="0" err="1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r>
                <a:rPr lang="en-US" sz="29600" b="1" i="1" spc="533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7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8260" y="631829"/>
            <a:ext cx="3318960" cy="1107996"/>
          </a:xfrm>
          <a:prstGeom prst="homePlate">
            <a:avLst/>
          </a:prstGeom>
          <a:solidFill>
            <a:srgbClr val="7030A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কার্তুজ</a:t>
            </a:r>
            <a:r>
              <a:rPr lang="en-GB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59140" y="314254"/>
            <a:ext cx="3990431" cy="1754326"/>
          </a:xfrm>
          <a:prstGeom prst="flowChartOnlineStorage">
            <a:avLst/>
          </a:prstGeom>
          <a:solidFill>
            <a:srgbClr val="00B05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বন্দুকের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টোটা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8260" y="3693563"/>
            <a:ext cx="3810540" cy="1107996"/>
          </a:xfrm>
          <a:prstGeom prst="homePlate">
            <a:avLst/>
          </a:prstGeom>
          <a:solidFill>
            <a:srgbClr val="7030A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GB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GB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9140" y="3373193"/>
            <a:ext cx="3990431" cy="1754326"/>
          </a:xfrm>
          <a:prstGeom prst="flowChartOnlineStorage">
            <a:avLst/>
          </a:prstGeom>
          <a:solidFill>
            <a:srgbClr val="00B05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8260" y="6755297"/>
            <a:ext cx="3318960" cy="1107996"/>
          </a:xfrm>
          <a:prstGeom prst="homePlate">
            <a:avLst/>
          </a:prstGeom>
          <a:solidFill>
            <a:srgbClr val="7030A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তেপান্তর</a:t>
            </a:r>
            <a:r>
              <a:rPr lang="en-GB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59140" y="6432132"/>
            <a:ext cx="5714998" cy="1754326"/>
          </a:xfrm>
          <a:prstGeom prst="flowChartOnlineStorage">
            <a:avLst/>
          </a:prstGeom>
          <a:solidFill>
            <a:srgbClr val="00B05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ব্যাপী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জনহীন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 rot="16200000">
            <a:off x="-2263522" y="5462027"/>
            <a:ext cx="6171735" cy="1137772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spc="3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  <a:endParaRPr lang="en-GB" sz="8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8260" y="9817031"/>
            <a:ext cx="3318960" cy="1107996"/>
          </a:xfrm>
          <a:prstGeom prst="homePlate">
            <a:avLst/>
          </a:prstGeom>
          <a:solidFill>
            <a:srgbClr val="7030A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নির্বাসন</a:t>
            </a:r>
            <a:r>
              <a:rPr lang="en-GB" sz="6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GB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59140" y="9493866"/>
            <a:ext cx="5714998" cy="1754326"/>
          </a:xfrm>
          <a:prstGeom prst="flowChartOnlineStorage">
            <a:avLst/>
          </a:prstGeom>
          <a:solidFill>
            <a:srgbClr val="00B05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বহিষ্কার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/>
        </p:blipFill>
        <p:spPr>
          <a:xfrm>
            <a:off x="8501908" y="212655"/>
            <a:ext cx="4924446" cy="27831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85" y="3320666"/>
            <a:ext cx="4924446" cy="27410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>
          <a:xfrm>
            <a:off x="8574062" y="9412555"/>
            <a:ext cx="4888369" cy="25265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85" y="6488113"/>
            <a:ext cx="4924446" cy="25645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12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708784"/>
              </p:ext>
            </p:extLst>
          </p:nvPr>
        </p:nvGraphicFramePr>
        <p:xfrm>
          <a:off x="17496154" y="1107429"/>
          <a:ext cx="3385049" cy="285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96154" y="1107429"/>
                        <a:ext cx="3385049" cy="285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"/>
          <a:stretch/>
        </p:blipFill>
        <p:spPr>
          <a:xfrm>
            <a:off x="11778361" y="589911"/>
            <a:ext cx="4947764" cy="388583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84" y="589912"/>
            <a:ext cx="4947765" cy="388583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73" y="589912"/>
            <a:ext cx="4947764" cy="388583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Snip Diagonal Corner Rectangle 5"/>
          <p:cNvSpPr/>
          <p:nvPr/>
        </p:nvSpPr>
        <p:spPr>
          <a:xfrm>
            <a:off x="1664567" y="5118826"/>
            <a:ext cx="3074195" cy="818147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7189857" y="5118827"/>
            <a:ext cx="3074195" cy="818147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2876734" y="5118827"/>
            <a:ext cx="3074195" cy="818147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রক্তাক্ত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7794" y="8381326"/>
            <a:ext cx="75990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ভেবেছিলি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5" y="7136568"/>
            <a:ext cx="4638300" cy="3630151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832" y="7218557"/>
            <a:ext cx="6467371" cy="34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1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33" y="306800"/>
            <a:ext cx="5133811" cy="327541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549" y="245790"/>
            <a:ext cx="5133811" cy="327541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3" y="308484"/>
            <a:ext cx="3938142" cy="461465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1018565" y="4740382"/>
            <a:ext cx="91729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অনার্য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খর্বদেহ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ভীতু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945516" y="5061098"/>
            <a:ext cx="3074195" cy="818147"/>
          </a:xfrm>
          <a:prstGeom prst="snip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দ্রাবিড়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অনার্য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268" y="6576808"/>
            <a:ext cx="6503194" cy="34915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495842" y="10625168"/>
            <a:ext cx="10684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10659283" y="3754062"/>
            <a:ext cx="3074195" cy="818147"/>
          </a:xfrm>
          <a:prstGeom prst="snip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17117356" y="3721722"/>
            <a:ext cx="3074195" cy="818147"/>
          </a:xfrm>
          <a:prstGeom prst="snip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8152060" y="7410759"/>
            <a:ext cx="5086822" cy="1642299"/>
          </a:xfrm>
          <a:prstGeom prst="snip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নির্দেশে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3" y="6576808"/>
            <a:ext cx="6214099" cy="3491534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r="23579"/>
          <a:stretch/>
        </p:blipFill>
        <p:spPr>
          <a:xfrm>
            <a:off x="5135806" y="270718"/>
            <a:ext cx="3850106" cy="4677351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5523761" y="5061097"/>
            <a:ext cx="3074195" cy="818147"/>
          </a:xfrm>
          <a:prstGeom prst="snip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খর্ব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6" grpId="0"/>
      <p:bldP spid="17" grpId="0" animBg="1"/>
      <p:bldP spid="18" grpId="0" animBg="1"/>
      <p:bldP spid="1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90412" y="4701854"/>
            <a:ext cx="969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 ক খ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তেপান্তরে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8" y="235424"/>
            <a:ext cx="5568822" cy="332891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Snip Diagonal Corner Rectangle 3"/>
          <p:cNvSpPr/>
          <p:nvPr/>
        </p:nvSpPr>
        <p:spPr>
          <a:xfrm>
            <a:off x="1478705" y="3749672"/>
            <a:ext cx="3074195" cy="818147"/>
          </a:xfrm>
          <a:prstGeom prst="snip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52" y="238601"/>
            <a:ext cx="5568822" cy="332891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146" y="235424"/>
            <a:ext cx="5568822" cy="332891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1" name="Snip Diagonal Corner Rectangle 10"/>
          <p:cNvSpPr/>
          <p:nvPr/>
        </p:nvSpPr>
        <p:spPr>
          <a:xfrm>
            <a:off x="9300765" y="3749672"/>
            <a:ext cx="3074195" cy="818147"/>
          </a:xfrm>
          <a:prstGeom prst="snip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6360459" y="3749672"/>
            <a:ext cx="3074195" cy="818147"/>
          </a:xfrm>
          <a:prstGeom prst="snip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তেপান্তর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19724" y="10713271"/>
            <a:ext cx="10836275" cy="12349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আশ্রয়হীন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পোড়াগ্রাম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অপমানে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0" y="6379839"/>
            <a:ext cx="5568822" cy="330819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832" y="6379839"/>
            <a:ext cx="3982136" cy="5053468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51" y="6379839"/>
            <a:ext cx="5568822" cy="3309163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9" name="Snip Diagonal Corner Rectangle 18"/>
          <p:cNvSpPr/>
          <p:nvPr/>
        </p:nvSpPr>
        <p:spPr>
          <a:xfrm>
            <a:off x="1668903" y="9895124"/>
            <a:ext cx="3074195" cy="818147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আশ্রয়হীন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9300765" y="9895125"/>
            <a:ext cx="3074195" cy="818147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GB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7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3" grpId="0" animBg="1"/>
      <p:bldP spid="14" grpId="0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9725" y="4689121"/>
            <a:ext cx="10836275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ঘৃণার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কার্তুজ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086" y="344881"/>
            <a:ext cx="5271199" cy="361284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5" b="10676"/>
          <a:stretch/>
        </p:blipFill>
        <p:spPr>
          <a:xfrm>
            <a:off x="9401383" y="344881"/>
            <a:ext cx="2872958" cy="2854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18" y="344881"/>
            <a:ext cx="5271199" cy="361284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8" name="Snip Diagonal Corner Rectangle 7"/>
          <p:cNvSpPr/>
          <p:nvPr/>
        </p:nvSpPr>
        <p:spPr>
          <a:xfrm>
            <a:off x="2053914" y="4144030"/>
            <a:ext cx="3074195" cy="818147"/>
          </a:xfrm>
          <a:prstGeom prst="snip2Diag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৭জন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9377304" y="3530108"/>
            <a:ext cx="3074195" cy="818147"/>
          </a:xfrm>
          <a:prstGeom prst="snip2Diag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6343587" y="4144028"/>
            <a:ext cx="3074195" cy="818147"/>
          </a:xfrm>
          <a:prstGeom prst="snip2Diag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কার্তুজ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0065" y="10649378"/>
            <a:ext cx="9744976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বাঙলা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84" y="6287858"/>
            <a:ext cx="5347955" cy="317936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5" y="6299417"/>
            <a:ext cx="6384956" cy="37309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085" y="6455158"/>
            <a:ext cx="5271199" cy="357523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6" name="Snip Diagonal Corner Rectangle 15"/>
          <p:cNvSpPr/>
          <p:nvPr/>
        </p:nvSpPr>
        <p:spPr>
          <a:xfrm>
            <a:off x="8532609" y="9957967"/>
            <a:ext cx="4610506" cy="818147"/>
          </a:xfrm>
          <a:prstGeom prst="snip2Diag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পাকিস্তানীদের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নিহত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16256000" y="10384211"/>
            <a:ext cx="3074195" cy="818147"/>
          </a:xfrm>
          <a:prstGeom prst="snip2Diag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শোক</a:t>
            </a:r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9725" y="4783881"/>
            <a:ext cx="10836275" cy="12349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পাহারায়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নদীতীর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0764" y="10669955"/>
            <a:ext cx="10836275" cy="12349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ডাকাত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28" y="368181"/>
            <a:ext cx="5328268" cy="3145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44"/>
          <a:stretch/>
        </p:blipFill>
        <p:spPr>
          <a:xfrm>
            <a:off x="15463317" y="368181"/>
            <a:ext cx="5301641" cy="3145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 r="19284"/>
          <a:stretch/>
        </p:blipFill>
        <p:spPr>
          <a:xfrm>
            <a:off x="884139" y="368181"/>
            <a:ext cx="5328268" cy="3145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Snip Diagonal Corner Rectangle 6"/>
          <p:cNvSpPr/>
          <p:nvPr/>
        </p:nvSpPr>
        <p:spPr>
          <a:xfrm>
            <a:off x="2011175" y="3730028"/>
            <a:ext cx="3074195" cy="818147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পাহারা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9300764" y="3730028"/>
            <a:ext cx="3074195" cy="823073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6577039" y="3744641"/>
            <a:ext cx="3074195" cy="818147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27" y="6462768"/>
            <a:ext cx="5328268" cy="31527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316" y="6462768"/>
            <a:ext cx="5301642" cy="3145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r="10448" b="4729"/>
          <a:stretch/>
        </p:blipFill>
        <p:spPr>
          <a:xfrm>
            <a:off x="884138" y="6462768"/>
            <a:ext cx="5328268" cy="314504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3" name="Snip Diagonal Corner Rectangle 12"/>
          <p:cNvSpPr/>
          <p:nvPr/>
        </p:nvSpPr>
        <p:spPr>
          <a:xfrm>
            <a:off x="1714199" y="9810726"/>
            <a:ext cx="3074195" cy="818147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ডাকাত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9300765" y="9810726"/>
            <a:ext cx="3074195" cy="823073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6577039" y="9729808"/>
            <a:ext cx="3074195" cy="818147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1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199" y="4722536"/>
            <a:ext cx="10836275" cy="12349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নীলকমলেরা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2627" y="10540505"/>
            <a:ext cx="10836275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807398" y="3640235"/>
            <a:ext cx="4291286" cy="818147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9300765" y="3637772"/>
            <a:ext cx="3074195" cy="823073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পদ্ম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15427501" y="3640235"/>
            <a:ext cx="5373270" cy="1143646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GB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মুক্তিযোদ্ধাকে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714199" y="9810726"/>
            <a:ext cx="3074195" cy="818147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9300765" y="9810726"/>
            <a:ext cx="3074195" cy="823073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5427501" y="9810726"/>
            <a:ext cx="5373270" cy="1170803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মুক্তিযোদ্ধাকে</a:t>
            </a:r>
            <a:r>
              <a:rPr lang="en-GB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GB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b="13974"/>
          <a:stretch/>
        </p:blipFill>
        <p:spPr>
          <a:xfrm>
            <a:off x="8145696" y="120554"/>
            <a:ext cx="5373270" cy="319418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9"/>
          <a:stretch/>
        </p:blipFill>
        <p:spPr>
          <a:xfrm>
            <a:off x="15427501" y="116111"/>
            <a:ext cx="5373270" cy="319862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1" y="116111"/>
            <a:ext cx="5373270" cy="319862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/>
          <a:stretch/>
        </p:blipFill>
        <p:spPr>
          <a:xfrm>
            <a:off x="564662" y="6372335"/>
            <a:ext cx="5373270" cy="319862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501" y="6372335"/>
            <a:ext cx="5373270" cy="319862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grpSp>
        <p:nvGrpSpPr>
          <p:cNvPr id="30" name="Group 29"/>
          <p:cNvGrpSpPr/>
          <p:nvPr/>
        </p:nvGrpSpPr>
        <p:grpSpPr>
          <a:xfrm>
            <a:off x="9246158" y="6275195"/>
            <a:ext cx="3183409" cy="3392905"/>
            <a:chOff x="9246158" y="6275195"/>
            <a:chExt cx="3183409" cy="339290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64" t="9369" r="23204" b="1578"/>
            <a:stretch/>
          </p:blipFill>
          <p:spPr>
            <a:xfrm>
              <a:off x="9246158" y="6275195"/>
              <a:ext cx="3183409" cy="339290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9" r="26687" b="18149"/>
            <a:stretch/>
          </p:blipFill>
          <p:spPr>
            <a:xfrm>
              <a:off x="11455604" y="6372335"/>
              <a:ext cx="973963" cy="992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3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5061" y="4562788"/>
            <a:ext cx="105856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প্রতিশোধে</a:t>
            </a: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খেলেছি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মেরেছি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011175" y="3730028"/>
            <a:ext cx="3074195" cy="818147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3576847" y="3739715"/>
            <a:ext cx="4968689" cy="823073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আত্মসমর্পন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444380" y="10833214"/>
            <a:ext cx="4207784" cy="818147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মুক্তুযোদ্ধাদের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7"/>
          <a:stretch/>
        </p:blipFill>
        <p:spPr>
          <a:xfrm>
            <a:off x="8167177" y="288144"/>
            <a:ext cx="5341372" cy="317619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0" y="215709"/>
            <a:ext cx="5341372" cy="317619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31" y="183935"/>
            <a:ext cx="5339905" cy="320896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6371329" y="9068017"/>
            <a:ext cx="9068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রাতজাগা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নির্বাসন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0" y="7255442"/>
            <a:ext cx="5512372" cy="314587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231" y="7255442"/>
            <a:ext cx="5717396" cy="314587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26" name="Snip Diagonal Corner Rectangle 25"/>
          <p:cNvSpPr/>
          <p:nvPr/>
        </p:nvSpPr>
        <p:spPr>
          <a:xfrm>
            <a:off x="16159423" y="10833214"/>
            <a:ext cx="4848347" cy="818147"/>
          </a:xfrm>
          <a:prstGeom prst="snip2Diag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মুক্তুযোদ্ধাদের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উল্লাস</a:t>
            </a:r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3" grpId="0" animBg="1"/>
      <p:bldP spid="21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057360" y="2334"/>
            <a:ext cx="7562336" cy="3930459"/>
            <a:chOff x="7068063" y="4202208"/>
            <a:chExt cx="7562336" cy="3930459"/>
          </a:xfrm>
        </p:grpSpPr>
        <p:sp>
          <p:nvSpPr>
            <p:cNvPr id="12" name="Horizontal Scroll 11"/>
            <p:cNvSpPr/>
            <p:nvPr/>
          </p:nvSpPr>
          <p:spPr>
            <a:xfrm>
              <a:off x="7068063" y="4202208"/>
              <a:ext cx="7562336" cy="3930459"/>
            </a:xfrm>
            <a:prstGeom prst="horizontalScroll">
              <a:avLst/>
            </a:prstGeom>
            <a:blipFill>
              <a:blip r:embed="rId2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Double Wave 12"/>
            <p:cNvSpPr/>
            <p:nvPr/>
          </p:nvSpPr>
          <p:spPr>
            <a:xfrm>
              <a:off x="8072160" y="5084594"/>
              <a:ext cx="5794771" cy="2165685"/>
            </a:xfrm>
            <a:prstGeom prst="doubleWave">
              <a:avLst/>
            </a:prstGeom>
            <a:blipFill>
              <a:blip r:embed="rId3"/>
              <a:tile tx="0" ty="0" sx="100000" sy="100000" flip="none" algn="tl"/>
            </a:blip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0" b="1" i="1" spc="3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GB" sz="10000" b="1" i="1" spc="3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10000" b="1" i="1" spc="3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GB" sz="10000" b="1" i="1" spc="3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10000" b="1" i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1400" y="371785"/>
            <a:ext cx="5834001" cy="4003858"/>
            <a:chOff x="7591201" y="3989669"/>
            <a:chExt cx="6485794" cy="4377569"/>
          </a:xfrm>
        </p:grpSpPr>
        <p:grpSp>
          <p:nvGrpSpPr>
            <p:cNvPr id="16" name="Group 15"/>
            <p:cNvGrpSpPr/>
            <p:nvPr/>
          </p:nvGrpSpPr>
          <p:grpSpPr>
            <a:xfrm>
              <a:off x="7591201" y="3989669"/>
              <a:ext cx="6485794" cy="4377569"/>
              <a:chOff x="7591201" y="3989669"/>
              <a:chExt cx="6485794" cy="4377569"/>
            </a:xfrm>
          </p:grpSpPr>
          <p:sp>
            <p:nvSpPr>
              <p:cNvPr id="4" name="Flowchart: Alternate Process 3"/>
              <p:cNvSpPr/>
              <p:nvPr/>
            </p:nvSpPr>
            <p:spPr>
              <a:xfrm>
                <a:off x="7591201" y="3989669"/>
                <a:ext cx="6485794" cy="4377569"/>
              </a:xfrm>
              <a:prstGeom prst="flowChartAlternateProcess">
                <a:avLst/>
              </a:prstGeom>
              <a:gradFill flip="none" rotWithShape="1">
                <a:gsLst>
                  <a:gs pos="8000">
                    <a:srgbClr val="002060"/>
                  </a:gs>
                  <a:gs pos="73000">
                    <a:srgbClr val="00B0F0"/>
                  </a:gs>
                  <a:gs pos="22000">
                    <a:srgbClr val="FFC000"/>
                  </a:gs>
                  <a:gs pos="40000">
                    <a:srgbClr val="FF0000"/>
                  </a:gs>
                  <a:gs pos="61000">
                    <a:srgbClr val="00B050"/>
                  </a:gs>
                  <a:gs pos="100000">
                    <a:srgbClr val="7030A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Flowchart: Alternate Process 4"/>
              <p:cNvSpPr/>
              <p:nvPr/>
            </p:nvSpPr>
            <p:spPr>
              <a:xfrm>
                <a:off x="8550675" y="4399704"/>
                <a:ext cx="4540469" cy="3483349"/>
              </a:xfrm>
              <a:prstGeom prst="flowChartAlternateProcess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8396" y="4606967"/>
              <a:ext cx="4121671" cy="30728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 flipH="1">
            <a:off x="15603063" y="337875"/>
            <a:ext cx="5834001" cy="4003858"/>
            <a:chOff x="7591201" y="3989669"/>
            <a:chExt cx="6485794" cy="4377569"/>
          </a:xfrm>
        </p:grpSpPr>
        <p:grpSp>
          <p:nvGrpSpPr>
            <p:cNvPr id="19" name="Group 18"/>
            <p:cNvGrpSpPr/>
            <p:nvPr/>
          </p:nvGrpSpPr>
          <p:grpSpPr>
            <a:xfrm>
              <a:off x="7591201" y="3989669"/>
              <a:ext cx="6485794" cy="4377569"/>
              <a:chOff x="7591201" y="3989669"/>
              <a:chExt cx="6485794" cy="4377569"/>
            </a:xfrm>
          </p:grpSpPr>
          <p:sp>
            <p:nvSpPr>
              <p:cNvPr id="21" name="Flowchart: Alternate Process 20"/>
              <p:cNvSpPr/>
              <p:nvPr/>
            </p:nvSpPr>
            <p:spPr>
              <a:xfrm>
                <a:off x="7591201" y="3989669"/>
                <a:ext cx="6485794" cy="4377569"/>
              </a:xfrm>
              <a:prstGeom prst="flowChartAlternateProcess">
                <a:avLst/>
              </a:prstGeom>
              <a:gradFill flip="none" rotWithShape="1">
                <a:gsLst>
                  <a:gs pos="8000">
                    <a:srgbClr val="002060"/>
                  </a:gs>
                  <a:gs pos="73000">
                    <a:srgbClr val="00B0F0"/>
                  </a:gs>
                  <a:gs pos="22000">
                    <a:srgbClr val="FFC000"/>
                  </a:gs>
                  <a:gs pos="40000">
                    <a:srgbClr val="FF0000"/>
                  </a:gs>
                  <a:gs pos="61000">
                    <a:srgbClr val="00B050"/>
                  </a:gs>
                  <a:gs pos="100000">
                    <a:srgbClr val="7030A0"/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lowchart: Alternate Process 21"/>
              <p:cNvSpPr/>
              <p:nvPr/>
            </p:nvSpPr>
            <p:spPr>
              <a:xfrm>
                <a:off x="8550675" y="4399704"/>
                <a:ext cx="4540469" cy="3483349"/>
              </a:xfrm>
              <a:prstGeom prst="flowChartAlternateProcess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8396" y="4606967"/>
              <a:ext cx="4121671" cy="3072815"/>
            </a:xfrm>
            <a:prstGeom prst="rect">
              <a:avLst/>
            </a:prstGeom>
          </p:spPr>
        </p:pic>
      </p:grp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870417204"/>
              </p:ext>
            </p:extLst>
          </p:nvPr>
        </p:nvGraphicFramePr>
        <p:xfrm>
          <a:off x="329352" y="4375643"/>
          <a:ext cx="21017022" cy="748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615261" y="6665491"/>
            <a:ext cx="3153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দল-১  </a:t>
            </a:r>
            <a:r>
              <a:rPr lang="en-GB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9534" y="6617362"/>
            <a:ext cx="338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দল-২ </a:t>
            </a:r>
            <a:r>
              <a:rPr lang="en-GB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279476" y="6617362"/>
            <a:ext cx="3153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দল-৩  </a:t>
            </a:r>
            <a:r>
              <a:rPr lang="en-GB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206679" y="6617362"/>
            <a:ext cx="3153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দল-৪ </a:t>
            </a:r>
            <a:r>
              <a:rPr lang="as-I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চাঁপা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89340C61-3597-4476-B49E-4E4065BA9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>
                                            <p:graphicEl>
                                              <a:dgm id="{89340C61-3597-4476-B49E-4E4065BA9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0FE12D25-1152-4F01-B2FF-876DFBE3C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">
                                            <p:graphicEl>
                                              <a:dgm id="{0FE12D25-1152-4F01-B2FF-876DFBE3CB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EB86F4B-0A89-44C8-AB36-F369184C6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>
                                            <p:graphicEl>
                                              <a:dgm id="{BEB86F4B-0A89-44C8-AB36-F369184C6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E0BDF283-F0A3-4B10-BF3F-EC0A33804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>
                                            <p:graphicEl>
                                              <a:dgm id="{E0BDF283-F0A3-4B10-BF3F-EC0A33804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98DA2B9A-13DD-467D-8795-F1341D147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>
                                            <p:graphicEl>
                                              <a:dgm id="{98DA2B9A-13DD-467D-8795-F1341D147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5AF847EB-DCEF-431E-B629-1C52435E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>
                                            <p:graphicEl>
                                              <a:dgm id="{5AF847EB-DCEF-431E-B629-1C52435E0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BEB7103E-90A6-4E4C-9A84-08301B77D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>
                                            <p:graphicEl>
                                              <a:dgm id="{BEB7103E-90A6-4E4C-9A84-08301B77D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E6165EC9-F727-4D8F-8A78-A4F6A4832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>
                                            <p:graphicEl>
                                              <a:dgm id="{E6165EC9-F727-4D8F-8A78-A4F6A4832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1C77A72F-10B8-4872-A8DF-C09C624D9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>
                                            <p:graphicEl>
                                              <a:dgm id="{1C77A72F-10B8-4872-A8DF-C09C624D9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Sub>
          <a:bldDgm bld="one"/>
        </p:bldSub>
      </p:bldGraphic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20492" y="136474"/>
            <a:ext cx="4136414" cy="6028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6" y="6023104"/>
            <a:ext cx="4136414" cy="6028220"/>
          </a:xfrm>
          <a:prstGeom prst="rect">
            <a:avLst/>
          </a:prstGeom>
        </p:spPr>
      </p:pic>
      <p:sp>
        <p:nvSpPr>
          <p:cNvPr id="5" name="Regular Pentagon 6"/>
          <p:cNvSpPr/>
          <p:nvPr/>
        </p:nvSpPr>
        <p:spPr>
          <a:xfrm>
            <a:off x="538280" y="205511"/>
            <a:ext cx="3440982" cy="3054217"/>
          </a:xfrm>
          <a:custGeom>
            <a:avLst/>
            <a:gdLst>
              <a:gd name="connsiteX0" fmla="*/ 2 w 2302226"/>
              <a:gd name="connsiteY0" fmla="*/ 652512 h 1708302"/>
              <a:gd name="connsiteX1" fmla="*/ 1151113 w 2302226"/>
              <a:gd name="connsiteY1" fmla="*/ 0 h 1708302"/>
              <a:gd name="connsiteX2" fmla="*/ 2302224 w 2302226"/>
              <a:gd name="connsiteY2" fmla="*/ 652512 h 1708302"/>
              <a:gd name="connsiteX3" fmla="*/ 1862538 w 2302226"/>
              <a:gd name="connsiteY3" fmla="*/ 1708298 h 1708302"/>
              <a:gd name="connsiteX4" fmla="*/ 439688 w 2302226"/>
              <a:gd name="connsiteY4" fmla="*/ 1708298 h 1708302"/>
              <a:gd name="connsiteX5" fmla="*/ 2 w 2302226"/>
              <a:gd name="connsiteY5" fmla="*/ 652512 h 1708302"/>
              <a:gd name="connsiteX0" fmla="*/ 0 w 2233983"/>
              <a:gd name="connsiteY0" fmla="*/ 652512 h 1708298"/>
              <a:gd name="connsiteX1" fmla="*/ 1151111 w 2233983"/>
              <a:gd name="connsiteY1" fmla="*/ 0 h 1708298"/>
              <a:gd name="connsiteX2" fmla="*/ 2233983 w 2233983"/>
              <a:gd name="connsiteY2" fmla="*/ 638864 h 1708298"/>
              <a:gd name="connsiteX3" fmla="*/ 1862536 w 2233983"/>
              <a:gd name="connsiteY3" fmla="*/ 1708298 h 1708298"/>
              <a:gd name="connsiteX4" fmla="*/ 439686 w 2233983"/>
              <a:gd name="connsiteY4" fmla="*/ 1708298 h 1708298"/>
              <a:gd name="connsiteX5" fmla="*/ 0 w 2233983"/>
              <a:gd name="connsiteY5" fmla="*/ 652512 h 1708298"/>
              <a:gd name="connsiteX0" fmla="*/ 0 w 1906437"/>
              <a:gd name="connsiteY0" fmla="*/ 652512 h 1708298"/>
              <a:gd name="connsiteX1" fmla="*/ 1151111 w 1906437"/>
              <a:gd name="connsiteY1" fmla="*/ 0 h 1708298"/>
              <a:gd name="connsiteX2" fmla="*/ 1906437 w 1906437"/>
              <a:gd name="connsiteY2" fmla="*/ 447796 h 1708298"/>
              <a:gd name="connsiteX3" fmla="*/ 1862536 w 1906437"/>
              <a:gd name="connsiteY3" fmla="*/ 1708298 h 1708298"/>
              <a:gd name="connsiteX4" fmla="*/ 439686 w 1906437"/>
              <a:gd name="connsiteY4" fmla="*/ 1708298 h 1708298"/>
              <a:gd name="connsiteX5" fmla="*/ 0 w 1906437"/>
              <a:gd name="connsiteY5" fmla="*/ 652512 h 1708298"/>
              <a:gd name="connsiteX0" fmla="*/ 0 w 2042914"/>
              <a:gd name="connsiteY0" fmla="*/ 652512 h 1708298"/>
              <a:gd name="connsiteX1" fmla="*/ 1151111 w 2042914"/>
              <a:gd name="connsiteY1" fmla="*/ 0 h 1708298"/>
              <a:gd name="connsiteX2" fmla="*/ 2042914 w 2042914"/>
              <a:gd name="connsiteY2" fmla="*/ 447796 h 1708298"/>
              <a:gd name="connsiteX3" fmla="*/ 1862536 w 2042914"/>
              <a:gd name="connsiteY3" fmla="*/ 1708298 h 1708298"/>
              <a:gd name="connsiteX4" fmla="*/ 439686 w 2042914"/>
              <a:gd name="connsiteY4" fmla="*/ 1708298 h 1708298"/>
              <a:gd name="connsiteX5" fmla="*/ 0 w 2042914"/>
              <a:gd name="connsiteY5" fmla="*/ 652512 h 1708298"/>
              <a:gd name="connsiteX0" fmla="*/ 0 w 1810902"/>
              <a:gd name="connsiteY0" fmla="*/ 379557 h 1708298"/>
              <a:gd name="connsiteX1" fmla="*/ 919099 w 1810902"/>
              <a:gd name="connsiteY1" fmla="*/ 0 h 1708298"/>
              <a:gd name="connsiteX2" fmla="*/ 1810902 w 1810902"/>
              <a:gd name="connsiteY2" fmla="*/ 447796 h 1708298"/>
              <a:gd name="connsiteX3" fmla="*/ 1630524 w 1810902"/>
              <a:gd name="connsiteY3" fmla="*/ 1708298 h 1708298"/>
              <a:gd name="connsiteX4" fmla="*/ 207674 w 1810902"/>
              <a:gd name="connsiteY4" fmla="*/ 1708298 h 1708298"/>
              <a:gd name="connsiteX5" fmla="*/ 0 w 1810902"/>
              <a:gd name="connsiteY5" fmla="*/ 379557 h 1708298"/>
              <a:gd name="connsiteX0" fmla="*/ 0 w 1810902"/>
              <a:gd name="connsiteY0" fmla="*/ 379557 h 1708298"/>
              <a:gd name="connsiteX1" fmla="*/ 919099 w 1810902"/>
              <a:gd name="connsiteY1" fmla="*/ 0 h 1708298"/>
              <a:gd name="connsiteX2" fmla="*/ 1810902 w 1810902"/>
              <a:gd name="connsiteY2" fmla="*/ 447796 h 1708298"/>
              <a:gd name="connsiteX3" fmla="*/ 1630524 w 1810902"/>
              <a:gd name="connsiteY3" fmla="*/ 1708298 h 1708298"/>
              <a:gd name="connsiteX4" fmla="*/ 882857 w 1810902"/>
              <a:gd name="connsiteY4" fmla="*/ 1599120 h 1708298"/>
              <a:gd name="connsiteX5" fmla="*/ 207674 w 1810902"/>
              <a:gd name="connsiteY5" fmla="*/ 1708298 h 1708298"/>
              <a:gd name="connsiteX6" fmla="*/ 0 w 1810902"/>
              <a:gd name="connsiteY6" fmla="*/ 379557 h 1708298"/>
              <a:gd name="connsiteX0" fmla="*/ 0 w 1810902"/>
              <a:gd name="connsiteY0" fmla="*/ 379557 h 1708298"/>
              <a:gd name="connsiteX1" fmla="*/ 919099 w 1810902"/>
              <a:gd name="connsiteY1" fmla="*/ 0 h 1708298"/>
              <a:gd name="connsiteX2" fmla="*/ 1810902 w 1810902"/>
              <a:gd name="connsiteY2" fmla="*/ 447796 h 1708298"/>
              <a:gd name="connsiteX3" fmla="*/ 1630524 w 1810902"/>
              <a:gd name="connsiteY3" fmla="*/ 1708298 h 1708298"/>
              <a:gd name="connsiteX4" fmla="*/ 882857 w 1810902"/>
              <a:gd name="connsiteY4" fmla="*/ 1476290 h 1708298"/>
              <a:gd name="connsiteX5" fmla="*/ 207674 w 1810902"/>
              <a:gd name="connsiteY5" fmla="*/ 1708298 h 1708298"/>
              <a:gd name="connsiteX6" fmla="*/ 0 w 1810902"/>
              <a:gd name="connsiteY6" fmla="*/ 379557 h 1708298"/>
              <a:gd name="connsiteX0" fmla="*/ 0 w 1810902"/>
              <a:gd name="connsiteY0" fmla="*/ 379557 h 1708298"/>
              <a:gd name="connsiteX1" fmla="*/ 919099 w 1810902"/>
              <a:gd name="connsiteY1" fmla="*/ 0 h 1708298"/>
              <a:gd name="connsiteX2" fmla="*/ 1810902 w 1810902"/>
              <a:gd name="connsiteY2" fmla="*/ 447796 h 1708298"/>
              <a:gd name="connsiteX3" fmla="*/ 1630524 w 1810902"/>
              <a:gd name="connsiteY3" fmla="*/ 1708298 h 1708298"/>
              <a:gd name="connsiteX4" fmla="*/ 882857 w 1810902"/>
              <a:gd name="connsiteY4" fmla="*/ 1503586 h 1708298"/>
              <a:gd name="connsiteX5" fmla="*/ 207674 w 1810902"/>
              <a:gd name="connsiteY5" fmla="*/ 1708298 h 1708298"/>
              <a:gd name="connsiteX6" fmla="*/ 0 w 1810902"/>
              <a:gd name="connsiteY6" fmla="*/ 379557 h 1708298"/>
              <a:gd name="connsiteX0" fmla="*/ 0 w 1810902"/>
              <a:gd name="connsiteY0" fmla="*/ 379557 h 1708298"/>
              <a:gd name="connsiteX1" fmla="*/ 919099 w 1810902"/>
              <a:gd name="connsiteY1" fmla="*/ 0 h 1708298"/>
              <a:gd name="connsiteX2" fmla="*/ 1810902 w 1810902"/>
              <a:gd name="connsiteY2" fmla="*/ 447796 h 1708298"/>
              <a:gd name="connsiteX3" fmla="*/ 1630524 w 1810902"/>
              <a:gd name="connsiteY3" fmla="*/ 1708298 h 1708298"/>
              <a:gd name="connsiteX4" fmla="*/ 882857 w 1810902"/>
              <a:gd name="connsiteY4" fmla="*/ 1517234 h 1708298"/>
              <a:gd name="connsiteX5" fmla="*/ 207674 w 1810902"/>
              <a:gd name="connsiteY5" fmla="*/ 1708298 h 1708298"/>
              <a:gd name="connsiteX6" fmla="*/ 0 w 1810902"/>
              <a:gd name="connsiteY6" fmla="*/ 379557 h 1708298"/>
              <a:gd name="connsiteX0" fmla="*/ 0 w 1851845"/>
              <a:gd name="connsiteY0" fmla="*/ 284023 h 1708298"/>
              <a:gd name="connsiteX1" fmla="*/ 960042 w 1851845"/>
              <a:gd name="connsiteY1" fmla="*/ 0 h 1708298"/>
              <a:gd name="connsiteX2" fmla="*/ 1851845 w 1851845"/>
              <a:gd name="connsiteY2" fmla="*/ 447796 h 1708298"/>
              <a:gd name="connsiteX3" fmla="*/ 1671467 w 1851845"/>
              <a:gd name="connsiteY3" fmla="*/ 1708298 h 1708298"/>
              <a:gd name="connsiteX4" fmla="*/ 923800 w 1851845"/>
              <a:gd name="connsiteY4" fmla="*/ 1517234 h 1708298"/>
              <a:gd name="connsiteX5" fmla="*/ 248617 w 1851845"/>
              <a:gd name="connsiteY5" fmla="*/ 1708298 h 1708298"/>
              <a:gd name="connsiteX6" fmla="*/ 0 w 1851845"/>
              <a:gd name="connsiteY6" fmla="*/ 284023 h 1708298"/>
              <a:gd name="connsiteX0" fmla="*/ 0 w 1906436"/>
              <a:gd name="connsiteY0" fmla="*/ 284023 h 1708298"/>
              <a:gd name="connsiteX1" fmla="*/ 960042 w 1906436"/>
              <a:gd name="connsiteY1" fmla="*/ 0 h 1708298"/>
              <a:gd name="connsiteX2" fmla="*/ 1906436 w 1906436"/>
              <a:gd name="connsiteY2" fmla="*/ 270375 h 1708298"/>
              <a:gd name="connsiteX3" fmla="*/ 1671467 w 1906436"/>
              <a:gd name="connsiteY3" fmla="*/ 1708298 h 1708298"/>
              <a:gd name="connsiteX4" fmla="*/ 923800 w 1906436"/>
              <a:gd name="connsiteY4" fmla="*/ 1517234 h 1708298"/>
              <a:gd name="connsiteX5" fmla="*/ 248617 w 1906436"/>
              <a:gd name="connsiteY5" fmla="*/ 1708298 h 1708298"/>
              <a:gd name="connsiteX6" fmla="*/ 0 w 1906436"/>
              <a:gd name="connsiteY6" fmla="*/ 284023 h 170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436" h="1708298">
                <a:moveTo>
                  <a:pt x="0" y="284023"/>
                </a:moveTo>
                <a:lnTo>
                  <a:pt x="960042" y="0"/>
                </a:lnTo>
                <a:lnTo>
                  <a:pt x="1906436" y="270375"/>
                </a:lnTo>
                <a:lnTo>
                  <a:pt x="1671467" y="1708298"/>
                </a:lnTo>
                <a:cubicBezTo>
                  <a:pt x="1417695" y="1708299"/>
                  <a:pt x="1177572" y="1517233"/>
                  <a:pt x="923800" y="1517234"/>
                </a:cubicBezTo>
                <a:lnTo>
                  <a:pt x="248617" y="1708298"/>
                </a:lnTo>
                <a:lnTo>
                  <a:pt x="0" y="284023"/>
                </a:lnTo>
                <a:close/>
              </a:path>
            </a:pathLst>
          </a:custGeom>
          <a:solidFill>
            <a:srgbClr val="C00000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GB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rapezoid 2"/>
          <p:cNvSpPr/>
          <p:nvPr/>
        </p:nvSpPr>
        <p:spPr>
          <a:xfrm>
            <a:off x="10880914" y="531198"/>
            <a:ext cx="6539578" cy="2218364"/>
          </a:xfrm>
          <a:custGeom>
            <a:avLst/>
            <a:gdLst>
              <a:gd name="connsiteX0" fmla="*/ 0 w 2918631"/>
              <a:gd name="connsiteY0" fmla="*/ 974070 h 974070"/>
              <a:gd name="connsiteX1" fmla="*/ 243518 w 2918631"/>
              <a:gd name="connsiteY1" fmla="*/ 0 h 974070"/>
              <a:gd name="connsiteX2" fmla="*/ 2675114 w 2918631"/>
              <a:gd name="connsiteY2" fmla="*/ 0 h 974070"/>
              <a:gd name="connsiteX3" fmla="*/ 2918631 w 2918631"/>
              <a:gd name="connsiteY3" fmla="*/ 974070 h 974070"/>
              <a:gd name="connsiteX4" fmla="*/ 0 w 2918631"/>
              <a:gd name="connsiteY4" fmla="*/ 974070 h 974070"/>
              <a:gd name="connsiteX0" fmla="*/ 0 w 3098195"/>
              <a:gd name="connsiteY0" fmla="*/ 974070 h 974070"/>
              <a:gd name="connsiteX1" fmla="*/ 243518 w 3098195"/>
              <a:gd name="connsiteY1" fmla="*/ 0 h 974070"/>
              <a:gd name="connsiteX2" fmla="*/ 3098195 w 3098195"/>
              <a:gd name="connsiteY2" fmla="*/ 54591 h 974070"/>
              <a:gd name="connsiteX3" fmla="*/ 2918631 w 3098195"/>
              <a:gd name="connsiteY3" fmla="*/ 974070 h 974070"/>
              <a:gd name="connsiteX4" fmla="*/ 0 w 3098195"/>
              <a:gd name="connsiteY4" fmla="*/ 974070 h 974070"/>
              <a:gd name="connsiteX0" fmla="*/ 0 w 2961717"/>
              <a:gd name="connsiteY0" fmla="*/ 578285 h 974070"/>
              <a:gd name="connsiteX1" fmla="*/ 107040 w 2961717"/>
              <a:gd name="connsiteY1" fmla="*/ 0 h 974070"/>
              <a:gd name="connsiteX2" fmla="*/ 2961717 w 2961717"/>
              <a:gd name="connsiteY2" fmla="*/ 54591 h 974070"/>
              <a:gd name="connsiteX3" fmla="*/ 2782153 w 2961717"/>
              <a:gd name="connsiteY3" fmla="*/ 974070 h 974070"/>
              <a:gd name="connsiteX4" fmla="*/ 0 w 2961717"/>
              <a:gd name="connsiteY4" fmla="*/ 578285 h 974070"/>
              <a:gd name="connsiteX0" fmla="*/ 0 w 3328064"/>
              <a:gd name="connsiteY0" fmla="*/ 578285 h 1356207"/>
              <a:gd name="connsiteX1" fmla="*/ 107040 w 3328064"/>
              <a:gd name="connsiteY1" fmla="*/ 0 h 1356207"/>
              <a:gd name="connsiteX2" fmla="*/ 2961717 w 3328064"/>
              <a:gd name="connsiteY2" fmla="*/ 54591 h 1356207"/>
              <a:gd name="connsiteX3" fmla="*/ 3328064 w 3328064"/>
              <a:gd name="connsiteY3" fmla="*/ 1356207 h 1356207"/>
              <a:gd name="connsiteX4" fmla="*/ 0 w 3328064"/>
              <a:gd name="connsiteY4" fmla="*/ 578285 h 135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064" h="1356207">
                <a:moveTo>
                  <a:pt x="0" y="578285"/>
                </a:moveTo>
                <a:lnTo>
                  <a:pt x="107040" y="0"/>
                </a:lnTo>
                <a:lnTo>
                  <a:pt x="2961717" y="54591"/>
                </a:lnTo>
                <a:lnTo>
                  <a:pt x="3328064" y="1356207"/>
                </a:lnTo>
                <a:lnTo>
                  <a:pt x="0" y="578285"/>
                </a:lnTo>
                <a:close/>
              </a:path>
            </a:pathLst>
          </a:custGeom>
          <a:solidFill>
            <a:srgbClr val="7030A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GB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4823" y="2909582"/>
            <a:ext cx="1468387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000" indent="-540000">
              <a:buFont typeface="+mj-lt"/>
              <a:buAutoNum type="arabicPeriod"/>
            </a:pP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6000" indent="-540000">
              <a:buFont typeface="+mj-lt"/>
              <a:buAutoNum type="arabicPeriod"/>
            </a:pP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6000" indent="-540000">
              <a:buFont typeface="+mj-lt"/>
              <a:buAutoNum type="arabicPeriod"/>
            </a:pP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কাব্যের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6000" indent="-540000">
              <a:buFont typeface="+mj-lt"/>
              <a:buAutoNum type="arabicPeriod"/>
            </a:pP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6000" indent="-540000">
              <a:buFont typeface="+mj-lt"/>
              <a:buAutoNum type="arabicPeriod"/>
            </a:pP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পুরস্কারের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6000" indent="-540000">
              <a:buFont typeface="+mj-lt"/>
              <a:buAutoNum type="arabicPeriod"/>
            </a:pP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6000" indent="-540000">
              <a:buFont typeface="+mj-lt"/>
              <a:buAutoNum type="arabicPeriod"/>
            </a:pP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কবিতাটিতে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6000" indent="-540000">
              <a:buFont typeface="+mj-lt"/>
              <a:buAutoNum type="arabicPeriod"/>
            </a:pP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কমলেরা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কাদেরকে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6000" indent="-540000">
              <a:buFont typeface="+mj-lt"/>
              <a:buAutoNum type="arabicPeriod"/>
            </a:pP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6000" indent="-540000">
              <a:buFont typeface="+mj-lt"/>
              <a:buAutoNum type="arabicPeriod"/>
            </a:pP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5524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458393" y="-718973"/>
            <a:ext cx="3080437" cy="52295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6682856" y="-718973"/>
            <a:ext cx="3080437" cy="52295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1912433" y="-718974"/>
            <a:ext cx="3080437" cy="52295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7136896" y="-718974"/>
            <a:ext cx="3080437" cy="52295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458393" y="7504945"/>
            <a:ext cx="3080437" cy="52295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6682856" y="7504945"/>
            <a:ext cx="3080437" cy="52295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1912433" y="7504944"/>
            <a:ext cx="3080437" cy="52295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7136896" y="7504944"/>
            <a:ext cx="3080437" cy="52295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280941" y="2538914"/>
            <a:ext cx="2571741" cy="43659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280942" y="5110656"/>
            <a:ext cx="2571741" cy="43659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7823043" y="2562053"/>
            <a:ext cx="2571741" cy="43659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7224" r="5333"/>
          <a:stretch/>
        </p:blipFill>
        <p:spPr>
          <a:xfrm rot="16200000">
            <a:off x="17823043" y="5133795"/>
            <a:ext cx="2571741" cy="4365978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4463908" y="2619288"/>
            <a:ext cx="12747908" cy="70963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1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GB" sz="1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1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GB" sz="1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1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10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10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GB" sz="10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GB" sz="10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8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320" y="322898"/>
            <a:ext cx="21099780" cy="11495722"/>
            <a:chOff x="122831" y="214820"/>
            <a:chExt cx="11946340" cy="6525059"/>
          </a:xfrm>
        </p:grpSpPr>
        <p:sp>
          <p:nvSpPr>
            <p:cNvPr id="3" name="Rectangle 2"/>
            <p:cNvSpPr/>
            <p:nvPr/>
          </p:nvSpPr>
          <p:spPr>
            <a:xfrm rot="10800000">
              <a:off x="3220074" y="214820"/>
              <a:ext cx="5553331" cy="1600438"/>
            </a:xfrm>
            <a:custGeom>
              <a:avLst/>
              <a:gdLst>
                <a:gd name="connsiteX0" fmla="*/ 0 w 4244454"/>
                <a:gd name="connsiteY0" fmla="*/ 0 h 1323439"/>
                <a:gd name="connsiteX1" fmla="*/ 4244454 w 4244454"/>
                <a:gd name="connsiteY1" fmla="*/ 0 h 1323439"/>
                <a:gd name="connsiteX2" fmla="*/ 4244454 w 4244454"/>
                <a:gd name="connsiteY2" fmla="*/ 1323439 h 1323439"/>
                <a:gd name="connsiteX3" fmla="*/ 0 w 4244454"/>
                <a:gd name="connsiteY3" fmla="*/ 1323439 h 1323439"/>
                <a:gd name="connsiteX4" fmla="*/ 0 w 4244454"/>
                <a:gd name="connsiteY4" fmla="*/ 0 h 1323439"/>
                <a:gd name="connsiteX0" fmla="*/ 0 w 4858603"/>
                <a:gd name="connsiteY0" fmla="*/ 0 h 1678281"/>
                <a:gd name="connsiteX1" fmla="*/ 4858603 w 4858603"/>
                <a:gd name="connsiteY1" fmla="*/ 354842 h 1678281"/>
                <a:gd name="connsiteX2" fmla="*/ 4858603 w 4858603"/>
                <a:gd name="connsiteY2" fmla="*/ 1678281 h 1678281"/>
                <a:gd name="connsiteX3" fmla="*/ 614149 w 4858603"/>
                <a:gd name="connsiteY3" fmla="*/ 1678281 h 1678281"/>
                <a:gd name="connsiteX4" fmla="*/ 0 w 4858603"/>
                <a:gd name="connsiteY4" fmla="*/ 0 h 1678281"/>
                <a:gd name="connsiteX0" fmla="*/ 0 w 5486400"/>
                <a:gd name="connsiteY0" fmla="*/ 0 h 1678281"/>
                <a:gd name="connsiteX1" fmla="*/ 5486400 w 5486400"/>
                <a:gd name="connsiteY1" fmla="*/ 27295 h 1678281"/>
                <a:gd name="connsiteX2" fmla="*/ 4858603 w 5486400"/>
                <a:gd name="connsiteY2" fmla="*/ 1678281 h 1678281"/>
                <a:gd name="connsiteX3" fmla="*/ 614149 w 5486400"/>
                <a:gd name="connsiteY3" fmla="*/ 1678281 h 1678281"/>
                <a:gd name="connsiteX4" fmla="*/ 0 w 5486400"/>
                <a:gd name="connsiteY4" fmla="*/ 0 h 1678281"/>
                <a:gd name="connsiteX0" fmla="*/ 0 w 5486400"/>
                <a:gd name="connsiteY0" fmla="*/ 19 h 1678300"/>
                <a:gd name="connsiteX1" fmla="*/ 2825086 w 5486400"/>
                <a:gd name="connsiteY1" fmla="*/ 184464 h 1678300"/>
                <a:gd name="connsiteX2" fmla="*/ 5486400 w 5486400"/>
                <a:gd name="connsiteY2" fmla="*/ 27314 h 1678300"/>
                <a:gd name="connsiteX3" fmla="*/ 4858603 w 5486400"/>
                <a:gd name="connsiteY3" fmla="*/ 1678300 h 1678300"/>
                <a:gd name="connsiteX4" fmla="*/ 614149 w 5486400"/>
                <a:gd name="connsiteY4" fmla="*/ 1678300 h 1678300"/>
                <a:gd name="connsiteX5" fmla="*/ 0 w 5486400"/>
                <a:gd name="connsiteY5" fmla="*/ 19 h 1678300"/>
                <a:gd name="connsiteX0" fmla="*/ 0 w 5486400"/>
                <a:gd name="connsiteY0" fmla="*/ 24 h 1678305"/>
                <a:gd name="connsiteX1" fmla="*/ 2825086 w 5486400"/>
                <a:gd name="connsiteY1" fmla="*/ 143525 h 1678305"/>
                <a:gd name="connsiteX2" fmla="*/ 5486400 w 5486400"/>
                <a:gd name="connsiteY2" fmla="*/ 27319 h 1678305"/>
                <a:gd name="connsiteX3" fmla="*/ 4858603 w 5486400"/>
                <a:gd name="connsiteY3" fmla="*/ 1678305 h 1678305"/>
                <a:gd name="connsiteX4" fmla="*/ 614149 w 5486400"/>
                <a:gd name="connsiteY4" fmla="*/ 1678305 h 1678305"/>
                <a:gd name="connsiteX5" fmla="*/ 0 w 5486400"/>
                <a:gd name="connsiteY5" fmla="*/ 24 h 1678305"/>
                <a:gd name="connsiteX0" fmla="*/ 0 w 5486400"/>
                <a:gd name="connsiteY0" fmla="*/ 72513 h 1750794"/>
                <a:gd name="connsiteX1" fmla="*/ 723331 w 5486400"/>
                <a:gd name="connsiteY1" fmla="*/ 393437 h 1750794"/>
                <a:gd name="connsiteX2" fmla="*/ 2825086 w 5486400"/>
                <a:gd name="connsiteY2" fmla="*/ 216014 h 1750794"/>
                <a:gd name="connsiteX3" fmla="*/ 5486400 w 5486400"/>
                <a:gd name="connsiteY3" fmla="*/ 99808 h 1750794"/>
                <a:gd name="connsiteX4" fmla="*/ 4858603 w 5486400"/>
                <a:gd name="connsiteY4" fmla="*/ 1750794 h 1750794"/>
                <a:gd name="connsiteX5" fmla="*/ 614149 w 5486400"/>
                <a:gd name="connsiteY5" fmla="*/ 1750794 h 1750794"/>
                <a:gd name="connsiteX6" fmla="*/ 0 w 5486400"/>
                <a:gd name="connsiteY6" fmla="*/ 72513 h 1750794"/>
                <a:gd name="connsiteX0" fmla="*/ 0 w 5486400"/>
                <a:gd name="connsiteY0" fmla="*/ 72513 h 1750794"/>
                <a:gd name="connsiteX1" fmla="*/ 723331 w 5486400"/>
                <a:gd name="connsiteY1" fmla="*/ 393437 h 1750794"/>
                <a:gd name="connsiteX2" fmla="*/ 2825086 w 5486400"/>
                <a:gd name="connsiteY2" fmla="*/ 216014 h 1750794"/>
                <a:gd name="connsiteX3" fmla="*/ 5486400 w 5486400"/>
                <a:gd name="connsiteY3" fmla="*/ 99808 h 1750794"/>
                <a:gd name="connsiteX4" fmla="*/ 4858603 w 5486400"/>
                <a:gd name="connsiteY4" fmla="*/ 1750794 h 1750794"/>
                <a:gd name="connsiteX5" fmla="*/ 614149 w 5486400"/>
                <a:gd name="connsiteY5" fmla="*/ 1750794 h 1750794"/>
                <a:gd name="connsiteX6" fmla="*/ 0 w 5486400"/>
                <a:gd name="connsiteY6" fmla="*/ 72513 h 1750794"/>
                <a:gd name="connsiteX0" fmla="*/ 0 w 5486400"/>
                <a:gd name="connsiteY0" fmla="*/ 101775 h 1780056"/>
                <a:gd name="connsiteX1" fmla="*/ 723331 w 5486400"/>
                <a:gd name="connsiteY1" fmla="*/ 204335 h 1780056"/>
                <a:gd name="connsiteX2" fmla="*/ 2825086 w 5486400"/>
                <a:gd name="connsiteY2" fmla="*/ 245276 h 1780056"/>
                <a:gd name="connsiteX3" fmla="*/ 5486400 w 5486400"/>
                <a:gd name="connsiteY3" fmla="*/ 129070 h 1780056"/>
                <a:gd name="connsiteX4" fmla="*/ 4858603 w 5486400"/>
                <a:gd name="connsiteY4" fmla="*/ 1780056 h 1780056"/>
                <a:gd name="connsiteX5" fmla="*/ 614149 w 5486400"/>
                <a:gd name="connsiteY5" fmla="*/ 1780056 h 1780056"/>
                <a:gd name="connsiteX6" fmla="*/ 0 w 5486400"/>
                <a:gd name="connsiteY6" fmla="*/ 101775 h 1780056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5486400 w 5486400"/>
                <a:gd name="connsiteY3" fmla="*/ 147006 h 1797992"/>
                <a:gd name="connsiteX4" fmla="*/ 4858603 w 5486400"/>
                <a:gd name="connsiteY4" fmla="*/ 1797992 h 1797992"/>
                <a:gd name="connsiteX5" fmla="*/ 614149 w 5486400"/>
                <a:gd name="connsiteY5" fmla="*/ 1797992 h 1797992"/>
                <a:gd name="connsiteX6" fmla="*/ 0 w 5486400"/>
                <a:gd name="connsiteY6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776716 w 5486400"/>
                <a:gd name="connsiteY3" fmla="*/ 249708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776716 w 5486400"/>
                <a:gd name="connsiteY3" fmla="*/ 249708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776716 w 5486400"/>
                <a:gd name="connsiteY3" fmla="*/ 249708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776716 w 5486400"/>
                <a:gd name="connsiteY3" fmla="*/ 249708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4544704 w 5486400"/>
                <a:gd name="connsiteY3" fmla="*/ 280372 h 1797992"/>
                <a:gd name="connsiteX4" fmla="*/ 5486400 w 5486400"/>
                <a:gd name="connsiteY4" fmla="*/ 147006 h 1797992"/>
                <a:gd name="connsiteX5" fmla="*/ 4858603 w 5486400"/>
                <a:gd name="connsiteY5" fmla="*/ 1797992 h 1797992"/>
                <a:gd name="connsiteX6" fmla="*/ 614149 w 5486400"/>
                <a:gd name="connsiteY6" fmla="*/ 1797992 h 1797992"/>
                <a:gd name="connsiteX7" fmla="*/ 0 w 5486400"/>
                <a:gd name="connsiteY7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2825086 w 5486400"/>
                <a:gd name="connsiteY2" fmla="*/ 263212 h 1797992"/>
                <a:gd name="connsiteX3" fmla="*/ 3234519 w 5486400"/>
                <a:gd name="connsiteY3" fmla="*/ 142380 h 1797992"/>
                <a:gd name="connsiteX4" fmla="*/ 4544704 w 5486400"/>
                <a:gd name="connsiteY4" fmla="*/ 280372 h 1797992"/>
                <a:gd name="connsiteX5" fmla="*/ 5486400 w 5486400"/>
                <a:gd name="connsiteY5" fmla="*/ 147006 h 1797992"/>
                <a:gd name="connsiteX6" fmla="*/ 4858603 w 5486400"/>
                <a:gd name="connsiteY6" fmla="*/ 1797992 h 1797992"/>
                <a:gd name="connsiteX7" fmla="*/ 614149 w 5486400"/>
                <a:gd name="connsiteY7" fmla="*/ 1797992 h 1797992"/>
                <a:gd name="connsiteX8" fmla="*/ 0 w 5486400"/>
                <a:gd name="connsiteY8" fmla="*/ 119711 h 1797992"/>
                <a:gd name="connsiteX0" fmla="*/ 0 w 5486400"/>
                <a:gd name="connsiteY0" fmla="*/ 119711 h 1797992"/>
                <a:gd name="connsiteX1" fmla="*/ 723331 w 5486400"/>
                <a:gd name="connsiteY1" fmla="*/ 140385 h 1797992"/>
                <a:gd name="connsiteX2" fmla="*/ 1924334 w 5486400"/>
                <a:gd name="connsiteY2" fmla="*/ 111716 h 1797992"/>
                <a:gd name="connsiteX3" fmla="*/ 2825086 w 5486400"/>
                <a:gd name="connsiteY3" fmla="*/ 263212 h 1797992"/>
                <a:gd name="connsiteX4" fmla="*/ 3234519 w 5486400"/>
                <a:gd name="connsiteY4" fmla="*/ 142380 h 1797992"/>
                <a:gd name="connsiteX5" fmla="*/ 4544704 w 5486400"/>
                <a:gd name="connsiteY5" fmla="*/ 280372 h 1797992"/>
                <a:gd name="connsiteX6" fmla="*/ 5486400 w 5486400"/>
                <a:gd name="connsiteY6" fmla="*/ 147006 h 1797992"/>
                <a:gd name="connsiteX7" fmla="*/ 4858603 w 5486400"/>
                <a:gd name="connsiteY7" fmla="*/ 1797992 h 1797992"/>
                <a:gd name="connsiteX8" fmla="*/ 614149 w 5486400"/>
                <a:gd name="connsiteY8" fmla="*/ 1797992 h 1797992"/>
                <a:gd name="connsiteX9" fmla="*/ 0 w 5486400"/>
                <a:gd name="connsiteY9" fmla="*/ 119711 h 1797992"/>
                <a:gd name="connsiteX0" fmla="*/ 0 w 5486400"/>
                <a:gd name="connsiteY0" fmla="*/ 97227 h 1775508"/>
                <a:gd name="connsiteX1" fmla="*/ 1364776 w 5486400"/>
                <a:gd name="connsiteY1" fmla="*/ 225228 h 1775508"/>
                <a:gd name="connsiteX2" fmla="*/ 1924334 w 5486400"/>
                <a:gd name="connsiteY2" fmla="*/ 89232 h 1775508"/>
                <a:gd name="connsiteX3" fmla="*/ 2825086 w 5486400"/>
                <a:gd name="connsiteY3" fmla="*/ 240728 h 1775508"/>
                <a:gd name="connsiteX4" fmla="*/ 3234519 w 5486400"/>
                <a:gd name="connsiteY4" fmla="*/ 119896 h 1775508"/>
                <a:gd name="connsiteX5" fmla="*/ 4544704 w 5486400"/>
                <a:gd name="connsiteY5" fmla="*/ 257888 h 1775508"/>
                <a:gd name="connsiteX6" fmla="*/ 5486400 w 5486400"/>
                <a:gd name="connsiteY6" fmla="*/ 124522 h 1775508"/>
                <a:gd name="connsiteX7" fmla="*/ 4858603 w 5486400"/>
                <a:gd name="connsiteY7" fmla="*/ 1775508 h 1775508"/>
                <a:gd name="connsiteX8" fmla="*/ 614149 w 5486400"/>
                <a:gd name="connsiteY8" fmla="*/ 1775508 h 1775508"/>
                <a:gd name="connsiteX9" fmla="*/ 0 w 5486400"/>
                <a:gd name="connsiteY9" fmla="*/ 97227 h 1775508"/>
                <a:gd name="connsiteX0" fmla="*/ 0 w 5527343"/>
                <a:gd name="connsiteY0" fmla="*/ 97227 h 1775508"/>
                <a:gd name="connsiteX1" fmla="*/ 1405719 w 5527343"/>
                <a:gd name="connsiteY1" fmla="*/ 225228 h 1775508"/>
                <a:gd name="connsiteX2" fmla="*/ 1965277 w 5527343"/>
                <a:gd name="connsiteY2" fmla="*/ 89232 h 1775508"/>
                <a:gd name="connsiteX3" fmla="*/ 2866029 w 5527343"/>
                <a:gd name="connsiteY3" fmla="*/ 240728 h 1775508"/>
                <a:gd name="connsiteX4" fmla="*/ 3275462 w 5527343"/>
                <a:gd name="connsiteY4" fmla="*/ 119896 h 1775508"/>
                <a:gd name="connsiteX5" fmla="*/ 4585647 w 5527343"/>
                <a:gd name="connsiteY5" fmla="*/ 257888 h 1775508"/>
                <a:gd name="connsiteX6" fmla="*/ 5527343 w 5527343"/>
                <a:gd name="connsiteY6" fmla="*/ 124522 h 1775508"/>
                <a:gd name="connsiteX7" fmla="*/ 4899546 w 5527343"/>
                <a:gd name="connsiteY7" fmla="*/ 1775508 h 1775508"/>
                <a:gd name="connsiteX8" fmla="*/ 655092 w 5527343"/>
                <a:gd name="connsiteY8" fmla="*/ 1775508 h 1775508"/>
                <a:gd name="connsiteX9" fmla="*/ 0 w 5527343"/>
                <a:gd name="connsiteY9" fmla="*/ 97227 h 1775508"/>
                <a:gd name="connsiteX0" fmla="*/ 0 w 5527343"/>
                <a:gd name="connsiteY0" fmla="*/ 102761 h 1781042"/>
                <a:gd name="connsiteX1" fmla="*/ 1678675 w 5527343"/>
                <a:gd name="connsiteY1" fmla="*/ 200097 h 1781042"/>
                <a:gd name="connsiteX2" fmla="*/ 1965277 w 5527343"/>
                <a:gd name="connsiteY2" fmla="*/ 94766 h 1781042"/>
                <a:gd name="connsiteX3" fmla="*/ 2866029 w 5527343"/>
                <a:gd name="connsiteY3" fmla="*/ 246262 h 1781042"/>
                <a:gd name="connsiteX4" fmla="*/ 3275462 w 5527343"/>
                <a:gd name="connsiteY4" fmla="*/ 125430 h 1781042"/>
                <a:gd name="connsiteX5" fmla="*/ 4585647 w 5527343"/>
                <a:gd name="connsiteY5" fmla="*/ 263422 h 1781042"/>
                <a:gd name="connsiteX6" fmla="*/ 5527343 w 5527343"/>
                <a:gd name="connsiteY6" fmla="*/ 130056 h 1781042"/>
                <a:gd name="connsiteX7" fmla="*/ 4899546 w 5527343"/>
                <a:gd name="connsiteY7" fmla="*/ 1781042 h 1781042"/>
                <a:gd name="connsiteX8" fmla="*/ 655092 w 5527343"/>
                <a:gd name="connsiteY8" fmla="*/ 1781042 h 1781042"/>
                <a:gd name="connsiteX9" fmla="*/ 0 w 5527343"/>
                <a:gd name="connsiteY9" fmla="*/ 102761 h 1781042"/>
                <a:gd name="connsiteX0" fmla="*/ 0 w 5527343"/>
                <a:gd name="connsiteY0" fmla="*/ 133074 h 1811355"/>
                <a:gd name="connsiteX1" fmla="*/ 968991 w 5527343"/>
                <a:gd name="connsiteY1" fmla="*/ 125078 h 1811355"/>
                <a:gd name="connsiteX2" fmla="*/ 1678675 w 5527343"/>
                <a:gd name="connsiteY2" fmla="*/ 230410 h 1811355"/>
                <a:gd name="connsiteX3" fmla="*/ 1965277 w 5527343"/>
                <a:gd name="connsiteY3" fmla="*/ 125079 h 1811355"/>
                <a:gd name="connsiteX4" fmla="*/ 2866029 w 5527343"/>
                <a:gd name="connsiteY4" fmla="*/ 276575 h 1811355"/>
                <a:gd name="connsiteX5" fmla="*/ 3275462 w 5527343"/>
                <a:gd name="connsiteY5" fmla="*/ 155743 h 1811355"/>
                <a:gd name="connsiteX6" fmla="*/ 4585647 w 5527343"/>
                <a:gd name="connsiteY6" fmla="*/ 293735 h 1811355"/>
                <a:gd name="connsiteX7" fmla="*/ 5527343 w 5527343"/>
                <a:gd name="connsiteY7" fmla="*/ 160369 h 1811355"/>
                <a:gd name="connsiteX8" fmla="*/ 4899546 w 5527343"/>
                <a:gd name="connsiteY8" fmla="*/ 1811355 h 1811355"/>
                <a:gd name="connsiteX9" fmla="*/ 655092 w 5527343"/>
                <a:gd name="connsiteY9" fmla="*/ 1811355 h 1811355"/>
                <a:gd name="connsiteX10" fmla="*/ 0 w 5527343"/>
                <a:gd name="connsiteY10" fmla="*/ 133074 h 1811355"/>
                <a:gd name="connsiteX0" fmla="*/ 0 w 5527343"/>
                <a:gd name="connsiteY0" fmla="*/ 133074 h 1811355"/>
                <a:gd name="connsiteX1" fmla="*/ 968991 w 5527343"/>
                <a:gd name="connsiteY1" fmla="*/ 125078 h 1811355"/>
                <a:gd name="connsiteX2" fmla="*/ 1678675 w 5527343"/>
                <a:gd name="connsiteY2" fmla="*/ 230410 h 1811355"/>
                <a:gd name="connsiteX3" fmla="*/ 1965277 w 5527343"/>
                <a:gd name="connsiteY3" fmla="*/ 125079 h 1811355"/>
                <a:gd name="connsiteX4" fmla="*/ 2866029 w 5527343"/>
                <a:gd name="connsiteY4" fmla="*/ 276575 h 1811355"/>
                <a:gd name="connsiteX5" fmla="*/ 3275462 w 5527343"/>
                <a:gd name="connsiteY5" fmla="*/ 155743 h 1811355"/>
                <a:gd name="connsiteX6" fmla="*/ 4585647 w 5527343"/>
                <a:gd name="connsiteY6" fmla="*/ 293735 h 1811355"/>
                <a:gd name="connsiteX7" fmla="*/ 5527343 w 5527343"/>
                <a:gd name="connsiteY7" fmla="*/ 160369 h 1811355"/>
                <a:gd name="connsiteX8" fmla="*/ 4899546 w 5527343"/>
                <a:gd name="connsiteY8" fmla="*/ 1811355 h 1811355"/>
                <a:gd name="connsiteX9" fmla="*/ 655092 w 5527343"/>
                <a:gd name="connsiteY9" fmla="*/ 1811355 h 1811355"/>
                <a:gd name="connsiteX10" fmla="*/ 0 w 5527343"/>
                <a:gd name="connsiteY10" fmla="*/ 133074 h 1811355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866029 w 5527343"/>
                <a:gd name="connsiteY4" fmla="*/ 320417 h 1855197"/>
                <a:gd name="connsiteX5" fmla="*/ 3275462 w 5527343"/>
                <a:gd name="connsiteY5" fmla="*/ 199585 h 1855197"/>
                <a:gd name="connsiteX6" fmla="*/ 4585647 w 5527343"/>
                <a:gd name="connsiteY6" fmla="*/ 337577 h 1855197"/>
                <a:gd name="connsiteX7" fmla="*/ 5527343 w 5527343"/>
                <a:gd name="connsiteY7" fmla="*/ 204211 h 1855197"/>
                <a:gd name="connsiteX8" fmla="*/ 4899546 w 5527343"/>
                <a:gd name="connsiteY8" fmla="*/ 1855197 h 1855197"/>
                <a:gd name="connsiteX9" fmla="*/ 655092 w 5527343"/>
                <a:gd name="connsiteY9" fmla="*/ 1855197 h 1855197"/>
                <a:gd name="connsiteX10" fmla="*/ 0 w 5527343"/>
                <a:gd name="connsiteY10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866029 w 5527343"/>
                <a:gd name="connsiteY4" fmla="*/ 320417 h 1855197"/>
                <a:gd name="connsiteX5" fmla="*/ 3275462 w 5527343"/>
                <a:gd name="connsiteY5" fmla="*/ 199585 h 1855197"/>
                <a:gd name="connsiteX6" fmla="*/ 4585647 w 5527343"/>
                <a:gd name="connsiteY6" fmla="*/ 337577 h 1855197"/>
                <a:gd name="connsiteX7" fmla="*/ 5527343 w 5527343"/>
                <a:gd name="connsiteY7" fmla="*/ 204211 h 1855197"/>
                <a:gd name="connsiteX8" fmla="*/ 4899546 w 5527343"/>
                <a:gd name="connsiteY8" fmla="*/ 1855197 h 1855197"/>
                <a:gd name="connsiteX9" fmla="*/ 655092 w 5527343"/>
                <a:gd name="connsiteY9" fmla="*/ 1855197 h 1855197"/>
                <a:gd name="connsiteX10" fmla="*/ 0 w 5527343"/>
                <a:gd name="connsiteY10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4585647 w 5527343"/>
                <a:gd name="connsiteY7" fmla="*/ 337577 h 1855197"/>
                <a:gd name="connsiteX8" fmla="*/ 5527343 w 5527343"/>
                <a:gd name="connsiteY8" fmla="*/ 204211 h 1855197"/>
                <a:gd name="connsiteX9" fmla="*/ 4899546 w 5527343"/>
                <a:gd name="connsiteY9" fmla="*/ 1855197 h 1855197"/>
                <a:gd name="connsiteX10" fmla="*/ 655092 w 5527343"/>
                <a:gd name="connsiteY10" fmla="*/ 1855197 h 1855197"/>
                <a:gd name="connsiteX11" fmla="*/ 0 w 5527343"/>
                <a:gd name="connsiteY11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4585647 w 5527343"/>
                <a:gd name="connsiteY7" fmla="*/ 337577 h 1855197"/>
                <a:gd name="connsiteX8" fmla="*/ 5527343 w 5527343"/>
                <a:gd name="connsiteY8" fmla="*/ 204211 h 1855197"/>
                <a:gd name="connsiteX9" fmla="*/ 4899546 w 5527343"/>
                <a:gd name="connsiteY9" fmla="*/ 1855197 h 1855197"/>
                <a:gd name="connsiteX10" fmla="*/ 655092 w 5527343"/>
                <a:gd name="connsiteY10" fmla="*/ 1855197 h 1855197"/>
                <a:gd name="connsiteX11" fmla="*/ 0 w 5527343"/>
                <a:gd name="connsiteY11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4585647 w 5527343"/>
                <a:gd name="connsiteY7" fmla="*/ 337577 h 1855197"/>
                <a:gd name="connsiteX8" fmla="*/ 5527343 w 5527343"/>
                <a:gd name="connsiteY8" fmla="*/ 204211 h 1855197"/>
                <a:gd name="connsiteX9" fmla="*/ 4899546 w 5527343"/>
                <a:gd name="connsiteY9" fmla="*/ 1855197 h 1855197"/>
                <a:gd name="connsiteX10" fmla="*/ 655092 w 5527343"/>
                <a:gd name="connsiteY10" fmla="*/ 1855197 h 1855197"/>
                <a:gd name="connsiteX11" fmla="*/ 0 w 5527343"/>
                <a:gd name="connsiteY11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655092 w 5527343"/>
                <a:gd name="connsiteY11" fmla="*/ 1855197 h 1855197"/>
                <a:gd name="connsiteX12" fmla="*/ 0 w 5527343"/>
                <a:gd name="connsiteY12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655092 w 5527343"/>
                <a:gd name="connsiteY11" fmla="*/ 1855197 h 1855197"/>
                <a:gd name="connsiteX12" fmla="*/ 0 w 5527343"/>
                <a:gd name="connsiteY12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655092 w 5527343"/>
                <a:gd name="connsiteY11" fmla="*/ 1855197 h 1855197"/>
                <a:gd name="connsiteX12" fmla="*/ 0 w 5527343"/>
                <a:gd name="connsiteY12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1555845 w 5527343"/>
                <a:gd name="connsiteY11" fmla="*/ 1548838 h 1855197"/>
                <a:gd name="connsiteX12" fmla="*/ 655092 w 5527343"/>
                <a:gd name="connsiteY12" fmla="*/ 1855197 h 1855197"/>
                <a:gd name="connsiteX13" fmla="*/ 0 w 5527343"/>
                <a:gd name="connsiteY13" fmla="*/ 176916 h 1855197"/>
                <a:gd name="connsiteX0" fmla="*/ 0 w 5527343"/>
                <a:gd name="connsiteY0" fmla="*/ 176916 h 1855197"/>
                <a:gd name="connsiteX1" fmla="*/ 968991 w 5527343"/>
                <a:gd name="connsiteY1" fmla="*/ 168920 h 1855197"/>
                <a:gd name="connsiteX2" fmla="*/ 1678675 w 5527343"/>
                <a:gd name="connsiteY2" fmla="*/ 274252 h 1855197"/>
                <a:gd name="connsiteX3" fmla="*/ 1965277 w 5527343"/>
                <a:gd name="connsiteY3" fmla="*/ 168921 h 1855197"/>
                <a:gd name="connsiteX4" fmla="*/ 2429302 w 5527343"/>
                <a:gd name="connsiteY4" fmla="*/ 107592 h 1855197"/>
                <a:gd name="connsiteX5" fmla="*/ 2866029 w 5527343"/>
                <a:gd name="connsiteY5" fmla="*/ 320417 h 1855197"/>
                <a:gd name="connsiteX6" fmla="*/ 3275462 w 5527343"/>
                <a:gd name="connsiteY6" fmla="*/ 199585 h 1855197"/>
                <a:gd name="connsiteX7" fmla="*/ 3753134 w 5527343"/>
                <a:gd name="connsiteY7" fmla="*/ 306913 h 1855197"/>
                <a:gd name="connsiteX8" fmla="*/ 4585647 w 5527343"/>
                <a:gd name="connsiteY8" fmla="*/ 337577 h 1855197"/>
                <a:gd name="connsiteX9" fmla="*/ 5527343 w 5527343"/>
                <a:gd name="connsiteY9" fmla="*/ 204211 h 1855197"/>
                <a:gd name="connsiteX10" fmla="*/ 4899546 w 5527343"/>
                <a:gd name="connsiteY10" fmla="*/ 1855197 h 1855197"/>
                <a:gd name="connsiteX11" fmla="*/ 1555845 w 5527343"/>
                <a:gd name="connsiteY11" fmla="*/ 1548838 h 1855197"/>
                <a:gd name="connsiteX12" fmla="*/ 655092 w 5527343"/>
                <a:gd name="connsiteY12" fmla="*/ 1855197 h 1855197"/>
                <a:gd name="connsiteX13" fmla="*/ 0 w 5527343"/>
                <a:gd name="connsiteY13" fmla="*/ 176916 h 1855197"/>
                <a:gd name="connsiteX0" fmla="*/ 0 w 5527343"/>
                <a:gd name="connsiteY0" fmla="*/ 176916 h 1926408"/>
                <a:gd name="connsiteX1" fmla="*/ 968991 w 5527343"/>
                <a:gd name="connsiteY1" fmla="*/ 168920 h 1926408"/>
                <a:gd name="connsiteX2" fmla="*/ 1678675 w 5527343"/>
                <a:gd name="connsiteY2" fmla="*/ 274252 h 1926408"/>
                <a:gd name="connsiteX3" fmla="*/ 1965277 w 5527343"/>
                <a:gd name="connsiteY3" fmla="*/ 168921 h 1926408"/>
                <a:gd name="connsiteX4" fmla="*/ 2429302 w 5527343"/>
                <a:gd name="connsiteY4" fmla="*/ 107592 h 1926408"/>
                <a:gd name="connsiteX5" fmla="*/ 2866029 w 5527343"/>
                <a:gd name="connsiteY5" fmla="*/ 320417 h 1926408"/>
                <a:gd name="connsiteX6" fmla="*/ 3275462 w 5527343"/>
                <a:gd name="connsiteY6" fmla="*/ 199585 h 1926408"/>
                <a:gd name="connsiteX7" fmla="*/ 3753134 w 5527343"/>
                <a:gd name="connsiteY7" fmla="*/ 306913 h 1926408"/>
                <a:gd name="connsiteX8" fmla="*/ 4585647 w 5527343"/>
                <a:gd name="connsiteY8" fmla="*/ 337577 h 1926408"/>
                <a:gd name="connsiteX9" fmla="*/ 5527343 w 5527343"/>
                <a:gd name="connsiteY9" fmla="*/ 204211 h 1926408"/>
                <a:gd name="connsiteX10" fmla="*/ 4899546 w 5527343"/>
                <a:gd name="connsiteY10" fmla="*/ 1855197 h 1926408"/>
                <a:gd name="connsiteX11" fmla="*/ 4067033 w 5527343"/>
                <a:gd name="connsiteY11" fmla="*/ 1502841 h 1926408"/>
                <a:gd name="connsiteX12" fmla="*/ 1555845 w 5527343"/>
                <a:gd name="connsiteY12" fmla="*/ 1548838 h 1926408"/>
                <a:gd name="connsiteX13" fmla="*/ 655092 w 5527343"/>
                <a:gd name="connsiteY13" fmla="*/ 1855197 h 1926408"/>
                <a:gd name="connsiteX14" fmla="*/ 0 w 5527343"/>
                <a:gd name="connsiteY14" fmla="*/ 176916 h 1926408"/>
                <a:gd name="connsiteX0" fmla="*/ 0 w 5527343"/>
                <a:gd name="connsiteY0" fmla="*/ 176916 h 1932635"/>
                <a:gd name="connsiteX1" fmla="*/ 968991 w 5527343"/>
                <a:gd name="connsiteY1" fmla="*/ 168920 h 1932635"/>
                <a:gd name="connsiteX2" fmla="*/ 1678675 w 5527343"/>
                <a:gd name="connsiteY2" fmla="*/ 274252 h 1932635"/>
                <a:gd name="connsiteX3" fmla="*/ 1965277 w 5527343"/>
                <a:gd name="connsiteY3" fmla="*/ 168921 h 1932635"/>
                <a:gd name="connsiteX4" fmla="*/ 2429302 w 5527343"/>
                <a:gd name="connsiteY4" fmla="*/ 107592 h 1932635"/>
                <a:gd name="connsiteX5" fmla="*/ 2866029 w 5527343"/>
                <a:gd name="connsiteY5" fmla="*/ 320417 h 1932635"/>
                <a:gd name="connsiteX6" fmla="*/ 3275462 w 5527343"/>
                <a:gd name="connsiteY6" fmla="*/ 199585 h 1932635"/>
                <a:gd name="connsiteX7" fmla="*/ 3753134 w 5527343"/>
                <a:gd name="connsiteY7" fmla="*/ 306913 h 1932635"/>
                <a:gd name="connsiteX8" fmla="*/ 4585647 w 5527343"/>
                <a:gd name="connsiteY8" fmla="*/ 337577 h 1932635"/>
                <a:gd name="connsiteX9" fmla="*/ 5527343 w 5527343"/>
                <a:gd name="connsiteY9" fmla="*/ 204211 h 1932635"/>
                <a:gd name="connsiteX10" fmla="*/ 4899546 w 5527343"/>
                <a:gd name="connsiteY10" fmla="*/ 1855197 h 1932635"/>
                <a:gd name="connsiteX11" fmla="*/ 4067033 w 5527343"/>
                <a:gd name="connsiteY11" fmla="*/ 1564170 h 1932635"/>
                <a:gd name="connsiteX12" fmla="*/ 1555845 w 5527343"/>
                <a:gd name="connsiteY12" fmla="*/ 1548838 h 1932635"/>
                <a:gd name="connsiteX13" fmla="*/ 655092 w 5527343"/>
                <a:gd name="connsiteY13" fmla="*/ 1855197 h 1932635"/>
                <a:gd name="connsiteX14" fmla="*/ 0 w 5527343"/>
                <a:gd name="connsiteY14" fmla="*/ 176916 h 1932635"/>
                <a:gd name="connsiteX0" fmla="*/ 0 w 5527343"/>
                <a:gd name="connsiteY0" fmla="*/ 176916 h 1961027"/>
                <a:gd name="connsiteX1" fmla="*/ 968991 w 5527343"/>
                <a:gd name="connsiteY1" fmla="*/ 168920 h 1961027"/>
                <a:gd name="connsiteX2" fmla="*/ 1678675 w 5527343"/>
                <a:gd name="connsiteY2" fmla="*/ 274252 h 1961027"/>
                <a:gd name="connsiteX3" fmla="*/ 1965277 w 5527343"/>
                <a:gd name="connsiteY3" fmla="*/ 168921 h 1961027"/>
                <a:gd name="connsiteX4" fmla="*/ 2429302 w 5527343"/>
                <a:gd name="connsiteY4" fmla="*/ 107592 h 1961027"/>
                <a:gd name="connsiteX5" fmla="*/ 2866029 w 5527343"/>
                <a:gd name="connsiteY5" fmla="*/ 320417 h 1961027"/>
                <a:gd name="connsiteX6" fmla="*/ 3275462 w 5527343"/>
                <a:gd name="connsiteY6" fmla="*/ 199585 h 1961027"/>
                <a:gd name="connsiteX7" fmla="*/ 3753134 w 5527343"/>
                <a:gd name="connsiteY7" fmla="*/ 306913 h 1961027"/>
                <a:gd name="connsiteX8" fmla="*/ 4585647 w 5527343"/>
                <a:gd name="connsiteY8" fmla="*/ 337577 h 1961027"/>
                <a:gd name="connsiteX9" fmla="*/ 5527343 w 5527343"/>
                <a:gd name="connsiteY9" fmla="*/ 204211 h 1961027"/>
                <a:gd name="connsiteX10" fmla="*/ 4899546 w 5527343"/>
                <a:gd name="connsiteY10" fmla="*/ 1855197 h 1961027"/>
                <a:gd name="connsiteX11" fmla="*/ 4067033 w 5527343"/>
                <a:gd name="connsiteY11" fmla="*/ 1564170 h 1961027"/>
                <a:gd name="connsiteX12" fmla="*/ 1555845 w 5527343"/>
                <a:gd name="connsiteY12" fmla="*/ 1548838 h 1961027"/>
                <a:gd name="connsiteX13" fmla="*/ 655092 w 5527343"/>
                <a:gd name="connsiteY13" fmla="*/ 1855197 h 1961027"/>
                <a:gd name="connsiteX14" fmla="*/ 0 w 5527343"/>
                <a:gd name="connsiteY14" fmla="*/ 176916 h 1961027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1555845 w 5527343"/>
                <a:gd name="connsiteY12" fmla="*/ 1548838 h 1961026"/>
                <a:gd name="connsiteX13" fmla="*/ 655092 w 5527343"/>
                <a:gd name="connsiteY13" fmla="*/ 1855197 h 1961026"/>
                <a:gd name="connsiteX14" fmla="*/ 0 w 5527343"/>
                <a:gd name="connsiteY14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1555845 w 5527343"/>
                <a:gd name="connsiteY12" fmla="*/ 1548838 h 1961026"/>
                <a:gd name="connsiteX13" fmla="*/ 655092 w 5527343"/>
                <a:gd name="connsiteY13" fmla="*/ 1855197 h 1961026"/>
                <a:gd name="connsiteX14" fmla="*/ 0 w 5527343"/>
                <a:gd name="connsiteY14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2879678 w 5527343"/>
                <a:gd name="connsiteY12" fmla="*/ 1840153 h 1961026"/>
                <a:gd name="connsiteX13" fmla="*/ 1555845 w 5527343"/>
                <a:gd name="connsiteY13" fmla="*/ 1548838 h 1961026"/>
                <a:gd name="connsiteX14" fmla="*/ 655092 w 5527343"/>
                <a:gd name="connsiteY14" fmla="*/ 1855197 h 1961026"/>
                <a:gd name="connsiteX15" fmla="*/ 0 w 5527343"/>
                <a:gd name="connsiteY15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2879678 w 5527343"/>
                <a:gd name="connsiteY12" fmla="*/ 1840153 h 1961026"/>
                <a:gd name="connsiteX13" fmla="*/ 1555845 w 5527343"/>
                <a:gd name="connsiteY13" fmla="*/ 1548838 h 1961026"/>
                <a:gd name="connsiteX14" fmla="*/ 655092 w 5527343"/>
                <a:gd name="connsiteY14" fmla="*/ 1855197 h 1961026"/>
                <a:gd name="connsiteX15" fmla="*/ 0 w 5527343"/>
                <a:gd name="connsiteY15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2879678 w 5527343"/>
                <a:gd name="connsiteY12" fmla="*/ 1840153 h 1961026"/>
                <a:gd name="connsiteX13" fmla="*/ 1555845 w 5527343"/>
                <a:gd name="connsiteY13" fmla="*/ 1548838 h 1961026"/>
                <a:gd name="connsiteX14" fmla="*/ 655092 w 5527343"/>
                <a:gd name="connsiteY14" fmla="*/ 1855197 h 1961026"/>
                <a:gd name="connsiteX15" fmla="*/ 0 w 5527343"/>
                <a:gd name="connsiteY15" fmla="*/ 176916 h 1961026"/>
                <a:gd name="connsiteX0" fmla="*/ 0 w 5527343"/>
                <a:gd name="connsiteY0" fmla="*/ 176916 h 1961026"/>
                <a:gd name="connsiteX1" fmla="*/ 968991 w 5527343"/>
                <a:gd name="connsiteY1" fmla="*/ 168920 h 1961026"/>
                <a:gd name="connsiteX2" fmla="*/ 1678675 w 5527343"/>
                <a:gd name="connsiteY2" fmla="*/ 274252 h 1961026"/>
                <a:gd name="connsiteX3" fmla="*/ 1965277 w 5527343"/>
                <a:gd name="connsiteY3" fmla="*/ 168921 h 1961026"/>
                <a:gd name="connsiteX4" fmla="*/ 2429302 w 5527343"/>
                <a:gd name="connsiteY4" fmla="*/ 107592 h 1961026"/>
                <a:gd name="connsiteX5" fmla="*/ 2866029 w 5527343"/>
                <a:gd name="connsiteY5" fmla="*/ 320417 h 1961026"/>
                <a:gd name="connsiteX6" fmla="*/ 3275462 w 5527343"/>
                <a:gd name="connsiteY6" fmla="*/ 199585 h 1961026"/>
                <a:gd name="connsiteX7" fmla="*/ 3753134 w 5527343"/>
                <a:gd name="connsiteY7" fmla="*/ 306913 h 1961026"/>
                <a:gd name="connsiteX8" fmla="*/ 4585647 w 5527343"/>
                <a:gd name="connsiteY8" fmla="*/ 337577 h 1961026"/>
                <a:gd name="connsiteX9" fmla="*/ 5527343 w 5527343"/>
                <a:gd name="connsiteY9" fmla="*/ 204211 h 1961026"/>
                <a:gd name="connsiteX10" fmla="*/ 4899546 w 5527343"/>
                <a:gd name="connsiteY10" fmla="*/ 1855197 h 1961026"/>
                <a:gd name="connsiteX11" fmla="*/ 4067033 w 5527343"/>
                <a:gd name="connsiteY11" fmla="*/ 1564170 h 1961026"/>
                <a:gd name="connsiteX12" fmla="*/ 2879678 w 5527343"/>
                <a:gd name="connsiteY12" fmla="*/ 1840153 h 1961026"/>
                <a:gd name="connsiteX13" fmla="*/ 1555845 w 5527343"/>
                <a:gd name="connsiteY13" fmla="*/ 1548838 h 1961026"/>
                <a:gd name="connsiteX14" fmla="*/ 655092 w 5527343"/>
                <a:gd name="connsiteY14" fmla="*/ 1855197 h 1961026"/>
                <a:gd name="connsiteX15" fmla="*/ 0 w 5527343"/>
                <a:gd name="connsiteY15" fmla="*/ 176916 h 196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27343" h="1961026">
                  <a:moveTo>
                    <a:pt x="0" y="176916"/>
                  </a:moveTo>
                  <a:cubicBezTo>
                    <a:pt x="47767" y="-109241"/>
                    <a:pt x="484495" y="-627"/>
                    <a:pt x="968991" y="168920"/>
                  </a:cubicBezTo>
                  <a:cubicBezTo>
                    <a:pt x="866632" y="338467"/>
                    <a:pt x="1508078" y="269141"/>
                    <a:pt x="1678675" y="274252"/>
                  </a:cubicBezTo>
                  <a:cubicBezTo>
                    <a:pt x="1972102" y="272920"/>
                    <a:pt x="1614985" y="148450"/>
                    <a:pt x="1965277" y="168921"/>
                  </a:cubicBezTo>
                  <a:cubicBezTo>
                    <a:pt x="2101754" y="166698"/>
                    <a:pt x="2115404" y="450321"/>
                    <a:pt x="2429302" y="107592"/>
                  </a:cubicBezTo>
                  <a:cubicBezTo>
                    <a:pt x="2552131" y="301498"/>
                    <a:pt x="2736375" y="330639"/>
                    <a:pt x="2866029" y="320417"/>
                  </a:cubicBezTo>
                  <a:cubicBezTo>
                    <a:pt x="3286835" y="343748"/>
                    <a:pt x="2988859" y="196725"/>
                    <a:pt x="3275462" y="199585"/>
                  </a:cubicBezTo>
                  <a:cubicBezTo>
                    <a:pt x="3423313" y="187113"/>
                    <a:pt x="3330054" y="-7401"/>
                    <a:pt x="3753134" y="306913"/>
                  </a:cubicBezTo>
                  <a:cubicBezTo>
                    <a:pt x="4176214" y="84594"/>
                    <a:pt x="4289946" y="344472"/>
                    <a:pt x="4585647" y="337577"/>
                  </a:cubicBezTo>
                  <a:cubicBezTo>
                    <a:pt x="4672082" y="-79966"/>
                    <a:pt x="5290782" y="238445"/>
                    <a:pt x="5527343" y="204211"/>
                  </a:cubicBezTo>
                  <a:lnTo>
                    <a:pt x="4899546" y="1855197"/>
                  </a:lnTo>
                  <a:cubicBezTo>
                    <a:pt x="4653886" y="2122743"/>
                    <a:pt x="4597022" y="1829883"/>
                    <a:pt x="4067033" y="1564170"/>
                  </a:cubicBezTo>
                  <a:cubicBezTo>
                    <a:pt x="3725839" y="1510555"/>
                    <a:pt x="3189028" y="1490062"/>
                    <a:pt x="2879678" y="1840153"/>
                  </a:cubicBezTo>
                  <a:cubicBezTo>
                    <a:pt x="2338317" y="1469621"/>
                    <a:pt x="1922060" y="1495222"/>
                    <a:pt x="1555845" y="1548838"/>
                  </a:cubicBezTo>
                  <a:lnTo>
                    <a:pt x="655092" y="1855197"/>
                  </a:lnTo>
                  <a:lnTo>
                    <a:pt x="0" y="176916"/>
                  </a:lnTo>
                  <a:close/>
                </a:path>
              </a:pathLst>
            </a:custGeom>
            <a:solidFill>
              <a:srgbClr val="C00000"/>
            </a:solidFill>
            <a:ln w="76200">
              <a:solidFill>
                <a:srgbClr val="C00000"/>
              </a:solidFill>
              <a:prstDash val="sysDash"/>
            </a:ln>
            <a:effectLst>
              <a:reflection blurRad="6350" stA="50000" endA="300" endPos="90000" dist="50800" dir="5400000" sy="-100000" algn="bl" rotWithShape="0"/>
            </a:effectLst>
            <a:scene3d>
              <a:camera prst="perspectiveRelaxedModerately"/>
              <a:lightRig rig="threePt" dir="t"/>
            </a:scene3d>
            <a:sp3d>
              <a:bevelT prst="angle"/>
            </a:sp3d>
          </p:spPr>
          <p:txBody>
            <a:bodyPr wrap="square">
              <a:spAutoFit/>
            </a:bodyPr>
            <a:lstStyle/>
            <a:p>
              <a:pPr algn="ctr"/>
              <a:endParaRPr lang="en-US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8000" b="1" spc="3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8000" b="1" spc="3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spc="3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8000" b="1" spc="3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endParaRPr lang="en-US" sz="80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15"/>
            <a:stretch/>
          </p:blipFill>
          <p:spPr>
            <a:xfrm>
              <a:off x="650882" y="214820"/>
              <a:ext cx="2569192" cy="2095793"/>
            </a:xfrm>
            <a:prstGeom prst="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315"/>
            <a:stretch/>
          </p:blipFill>
          <p:spPr>
            <a:xfrm>
              <a:off x="8799393" y="214821"/>
              <a:ext cx="2569192" cy="2026162"/>
            </a:xfrm>
            <a:prstGeom prst="rect">
              <a:avLst/>
            </a:prstGeom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22174" y="3971985"/>
              <a:ext cx="1846997" cy="27678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1" y="3971985"/>
              <a:ext cx="1842448" cy="276789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016188" y="6167438"/>
            <a:ext cx="13643349" cy="3012363"/>
          </a:xfrm>
          <a:prstGeom prst="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GB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5" y="3"/>
            <a:ext cx="21674667" cy="12191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3" name="Rectangle 2"/>
          <p:cNvSpPr/>
          <p:nvPr/>
        </p:nvSpPr>
        <p:spPr>
          <a:xfrm>
            <a:off x="1335862" y="1162261"/>
            <a:ext cx="19013146" cy="9737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4" name="Rectangle 3"/>
          <p:cNvSpPr/>
          <p:nvPr/>
        </p:nvSpPr>
        <p:spPr>
          <a:xfrm>
            <a:off x="2693133" y="2445207"/>
            <a:ext cx="16287876" cy="7108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/>
          </a:p>
        </p:txBody>
      </p:sp>
      <p:sp>
        <p:nvSpPr>
          <p:cNvPr id="5" name="Rounded Rectangle 4"/>
          <p:cNvSpPr/>
          <p:nvPr/>
        </p:nvSpPr>
        <p:spPr>
          <a:xfrm>
            <a:off x="2919888" y="3037918"/>
            <a:ext cx="7710651" cy="10781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ক্লিপ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3589" y="7548686"/>
            <a:ext cx="5955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67369"/>
              </p:ext>
            </p:extLst>
          </p:nvPr>
        </p:nvGraphicFramePr>
        <p:xfrm>
          <a:off x="5180890" y="4780142"/>
          <a:ext cx="3188645" cy="269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0890" y="4780142"/>
                        <a:ext cx="3188645" cy="2690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419" y="3507483"/>
            <a:ext cx="6050711" cy="339973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839568" y="7548687"/>
            <a:ext cx="2520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21674138" cy="12192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399" y="497757"/>
              <a:ext cx="8031051" cy="577030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1070" y="1202714"/>
              <a:ext cx="6722530" cy="437934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7"/>
          <p:cNvSpPr/>
          <p:nvPr/>
        </p:nvSpPr>
        <p:spPr>
          <a:xfrm>
            <a:off x="3537412" y="2726685"/>
            <a:ext cx="14600902" cy="660845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GB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GB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11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1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1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GB" sz="11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নং-৩০১-৩০৩ </a:t>
            </a:r>
            <a:endParaRPr lang="en-GB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057525" cy="1219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28625" y="0"/>
            <a:ext cx="3057525" cy="1219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857250" y="0"/>
            <a:ext cx="3057525" cy="1219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8816638" y="0"/>
            <a:ext cx="2857500" cy="1219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 rot="10800000">
            <a:off x="18373722" y="0"/>
            <a:ext cx="2857500" cy="1219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 rot="10800000">
            <a:off x="17945097" y="-2"/>
            <a:ext cx="2857500" cy="1219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ame 5"/>
          <p:cNvSpPr/>
          <p:nvPr/>
        </p:nvSpPr>
        <p:spPr>
          <a:xfrm>
            <a:off x="1185862" y="-3"/>
            <a:ext cx="19273838" cy="12192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200148" y="2100649"/>
            <a:ext cx="2990335" cy="289148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402861" y="-2"/>
            <a:ext cx="2990335" cy="289148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200150" y="-2"/>
            <a:ext cx="2199503" cy="21006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9832500" y="1"/>
            <a:ext cx="2015628" cy="116153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9830049" y="10966948"/>
            <a:ext cx="2015628" cy="116153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12258818" y="10451431"/>
            <a:ext cx="2559262" cy="16770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621018" y="10451431"/>
            <a:ext cx="2559262" cy="16770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402862" y="9300519"/>
            <a:ext cx="2990335" cy="289148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1200147" y="7199868"/>
            <a:ext cx="2990335" cy="289148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200148" y="10091349"/>
            <a:ext cx="2199503" cy="21006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5252364" y="9300519"/>
            <a:ext cx="2990335" cy="289148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7455078" y="7199867"/>
            <a:ext cx="2990335" cy="289148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18245910" y="10074873"/>
            <a:ext cx="2199503" cy="21006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7455077" y="2100649"/>
            <a:ext cx="2990335" cy="289148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5252364" y="0"/>
            <a:ext cx="2990335" cy="289148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18245909" y="-11538"/>
            <a:ext cx="2199503" cy="21006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12433423" y="-28014"/>
            <a:ext cx="2559262" cy="16770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623357" y="0"/>
            <a:ext cx="2559262" cy="16770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384135" y="5110745"/>
            <a:ext cx="1837949" cy="189801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18426685" y="5194768"/>
            <a:ext cx="1837949" cy="189801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7771067" y="1075730"/>
            <a:ext cx="5993189" cy="1846659"/>
          </a:xfrm>
          <a:custGeom>
            <a:avLst/>
            <a:gdLst>
              <a:gd name="connsiteX0" fmla="*/ 0 w 4066263"/>
              <a:gd name="connsiteY0" fmla="*/ 0 h 1323439"/>
              <a:gd name="connsiteX1" fmla="*/ 4066263 w 4066263"/>
              <a:gd name="connsiteY1" fmla="*/ 0 h 1323439"/>
              <a:gd name="connsiteX2" fmla="*/ 4066263 w 4066263"/>
              <a:gd name="connsiteY2" fmla="*/ 1323439 h 1323439"/>
              <a:gd name="connsiteX3" fmla="*/ 0 w 4066263"/>
              <a:gd name="connsiteY3" fmla="*/ 1323439 h 1323439"/>
              <a:gd name="connsiteX4" fmla="*/ 0 w 4066263"/>
              <a:gd name="connsiteY4" fmla="*/ 0 h 1323439"/>
              <a:gd name="connsiteX0" fmla="*/ 0 w 4066263"/>
              <a:gd name="connsiteY0" fmla="*/ 0 h 1323439"/>
              <a:gd name="connsiteX1" fmla="*/ 4066263 w 4066263"/>
              <a:gd name="connsiteY1" fmla="*/ 0 h 1323439"/>
              <a:gd name="connsiteX2" fmla="*/ 4066263 w 4066263"/>
              <a:gd name="connsiteY2" fmla="*/ 1323439 h 1323439"/>
              <a:gd name="connsiteX3" fmla="*/ 271849 w 4066263"/>
              <a:gd name="connsiteY3" fmla="*/ 1175158 h 1323439"/>
              <a:gd name="connsiteX4" fmla="*/ 0 w 4066263"/>
              <a:gd name="connsiteY4" fmla="*/ 0 h 1323439"/>
              <a:gd name="connsiteX0" fmla="*/ 0 w 4066263"/>
              <a:gd name="connsiteY0" fmla="*/ 0 h 1224585"/>
              <a:gd name="connsiteX1" fmla="*/ 4066263 w 4066263"/>
              <a:gd name="connsiteY1" fmla="*/ 0 h 1224585"/>
              <a:gd name="connsiteX2" fmla="*/ 3646133 w 4066263"/>
              <a:gd name="connsiteY2" fmla="*/ 1224585 h 1224585"/>
              <a:gd name="connsiteX3" fmla="*/ 271849 w 4066263"/>
              <a:gd name="connsiteY3" fmla="*/ 1175158 h 1224585"/>
              <a:gd name="connsiteX4" fmla="*/ 0 w 4066263"/>
              <a:gd name="connsiteY4" fmla="*/ 0 h 1224585"/>
              <a:gd name="connsiteX0" fmla="*/ 0 w 3868555"/>
              <a:gd name="connsiteY0" fmla="*/ 0 h 1224585"/>
              <a:gd name="connsiteX1" fmla="*/ 3868555 w 3868555"/>
              <a:gd name="connsiteY1" fmla="*/ 0 h 1224585"/>
              <a:gd name="connsiteX2" fmla="*/ 3448425 w 3868555"/>
              <a:gd name="connsiteY2" fmla="*/ 1224585 h 1224585"/>
              <a:gd name="connsiteX3" fmla="*/ 74141 w 3868555"/>
              <a:gd name="connsiteY3" fmla="*/ 1175158 h 1224585"/>
              <a:gd name="connsiteX4" fmla="*/ 0 w 3868555"/>
              <a:gd name="connsiteY4" fmla="*/ 0 h 1224585"/>
              <a:gd name="connsiteX0" fmla="*/ 0 w 3868555"/>
              <a:gd name="connsiteY0" fmla="*/ 87870 h 1312455"/>
              <a:gd name="connsiteX1" fmla="*/ 3868555 w 3868555"/>
              <a:gd name="connsiteY1" fmla="*/ 87870 h 1312455"/>
              <a:gd name="connsiteX2" fmla="*/ 3448425 w 3868555"/>
              <a:gd name="connsiteY2" fmla="*/ 1312455 h 1312455"/>
              <a:gd name="connsiteX3" fmla="*/ 74141 w 3868555"/>
              <a:gd name="connsiteY3" fmla="*/ 1263028 h 1312455"/>
              <a:gd name="connsiteX4" fmla="*/ 0 w 3868555"/>
              <a:gd name="connsiteY4" fmla="*/ 87870 h 1312455"/>
              <a:gd name="connsiteX0" fmla="*/ 0 w 3868555"/>
              <a:gd name="connsiteY0" fmla="*/ 263610 h 1488195"/>
              <a:gd name="connsiteX1" fmla="*/ 3868555 w 3868555"/>
              <a:gd name="connsiteY1" fmla="*/ 263610 h 1488195"/>
              <a:gd name="connsiteX2" fmla="*/ 3448425 w 3868555"/>
              <a:gd name="connsiteY2" fmla="*/ 1488195 h 1488195"/>
              <a:gd name="connsiteX3" fmla="*/ 74141 w 3868555"/>
              <a:gd name="connsiteY3" fmla="*/ 1438768 h 1488195"/>
              <a:gd name="connsiteX4" fmla="*/ 0 w 3868555"/>
              <a:gd name="connsiteY4" fmla="*/ 263610 h 1488195"/>
              <a:gd name="connsiteX0" fmla="*/ 0 w 3868555"/>
              <a:gd name="connsiteY0" fmla="*/ 263610 h 1636477"/>
              <a:gd name="connsiteX1" fmla="*/ 3868555 w 3868555"/>
              <a:gd name="connsiteY1" fmla="*/ 263610 h 1636477"/>
              <a:gd name="connsiteX2" fmla="*/ 3497852 w 3868555"/>
              <a:gd name="connsiteY2" fmla="*/ 1636477 h 1636477"/>
              <a:gd name="connsiteX3" fmla="*/ 74141 w 3868555"/>
              <a:gd name="connsiteY3" fmla="*/ 1438768 h 1636477"/>
              <a:gd name="connsiteX4" fmla="*/ 0 w 3868555"/>
              <a:gd name="connsiteY4" fmla="*/ 263610 h 1636477"/>
              <a:gd name="connsiteX0" fmla="*/ 0 w 3868555"/>
              <a:gd name="connsiteY0" fmla="*/ 263610 h 1636477"/>
              <a:gd name="connsiteX1" fmla="*/ 3868555 w 3868555"/>
              <a:gd name="connsiteY1" fmla="*/ 263610 h 1636477"/>
              <a:gd name="connsiteX2" fmla="*/ 3497852 w 3868555"/>
              <a:gd name="connsiteY2" fmla="*/ 1636477 h 1636477"/>
              <a:gd name="connsiteX3" fmla="*/ 74141 w 3868555"/>
              <a:gd name="connsiteY3" fmla="*/ 1438768 h 1636477"/>
              <a:gd name="connsiteX4" fmla="*/ 0 w 3868555"/>
              <a:gd name="connsiteY4" fmla="*/ 263610 h 1636477"/>
              <a:gd name="connsiteX0" fmla="*/ 0 w 3868555"/>
              <a:gd name="connsiteY0" fmla="*/ 263610 h 1636477"/>
              <a:gd name="connsiteX1" fmla="*/ 3868555 w 3868555"/>
              <a:gd name="connsiteY1" fmla="*/ 263610 h 1636477"/>
              <a:gd name="connsiteX2" fmla="*/ 3497852 w 3868555"/>
              <a:gd name="connsiteY2" fmla="*/ 1636477 h 1636477"/>
              <a:gd name="connsiteX3" fmla="*/ 74141 w 3868555"/>
              <a:gd name="connsiteY3" fmla="*/ 1438768 h 1636477"/>
              <a:gd name="connsiteX4" fmla="*/ 0 w 3868555"/>
              <a:gd name="connsiteY4" fmla="*/ 263610 h 1636477"/>
              <a:gd name="connsiteX0" fmla="*/ 0 w 3868555"/>
              <a:gd name="connsiteY0" fmla="*/ 263610 h 1665344"/>
              <a:gd name="connsiteX1" fmla="*/ 3868555 w 3868555"/>
              <a:gd name="connsiteY1" fmla="*/ 263610 h 1665344"/>
              <a:gd name="connsiteX2" fmla="*/ 3497852 w 3868555"/>
              <a:gd name="connsiteY2" fmla="*/ 1636477 h 1665344"/>
              <a:gd name="connsiteX3" fmla="*/ 24714 w 3868555"/>
              <a:gd name="connsiteY3" fmla="*/ 1661190 h 1665344"/>
              <a:gd name="connsiteX4" fmla="*/ 0 w 3868555"/>
              <a:gd name="connsiteY4" fmla="*/ 263610 h 1665344"/>
              <a:gd name="connsiteX0" fmla="*/ 0 w 4486393"/>
              <a:gd name="connsiteY0" fmla="*/ 347451 h 1749185"/>
              <a:gd name="connsiteX1" fmla="*/ 4486393 w 4486393"/>
              <a:gd name="connsiteY1" fmla="*/ 100316 h 1749185"/>
              <a:gd name="connsiteX2" fmla="*/ 3497852 w 4486393"/>
              <a:gd name="connsiteY2" fmla="*/ 1720318 h 1749185"/>
              <a:gd name="connsiteX3" fmla="*/ 24714 w 4486393"/>
              <a:gd name="connsiteY3" fmla="*/ 1745031 h 1749185"/>
              <a:gd name="connsiteX4" fmla="*/ 0 w 4486393"/>
              <a:gd name="connsiteY4" fmla="*/ 347451 h 1749185"/>
              <a:gd name="connsiteX0" fmla="*/ 0 w 4486393"/>
              <a:gd name="connsiteY0" fmla="*/ 247135 h 1648869"/>
              <a:gd name="connsiteX1" fmla="*/ 4486393 w 4486393"/>
              <a:gd name="connsiteY1" fmla="*/ 0 h 1648869"/>
              <a:gd name="connsiteX2" fmla="*/ 3497852 w 4486393"/>
              <a:gd name="connsiteY2" fmla="*/ 1620002 h 1648869"/>
              <a:gd name="connsiteX3" fmla="*/ 24714 w 4486393"/>
              <a:gd name="connsiteY3" fmla="*/ 1644715 h 1648869"/>
              <a:gd name="connsiteX4" fmla="*/ 0 w 4486393"/>
              <a:gd name="connsiteY4" fmla="*/ 247135 h 1648869"/>
              <a:gd name="connsiteX0" fmla="*/ 0 w 4490601"/>
              <a:gd name="connsiteY0" fmla="*/ 247135 h 1648869"/>
              <a:gd name="connsiteX1" fmla="*/ 4486393 w 4490601"/>
              <a:gd name="connsiteY1" fmla="*/ 0 h 1648869"/>
              <a:gd name="connsiteX2" fmla="*/ 3497852 w 4490601"/>
              <a:gd name="connsiteY2" fmla="*/ 1620002 h 1648869"/>
              <a:gd name="connsiteX3" fmla="*/ 24714 w 4490601"/>
              <a:gd name="connsiteY3" fmla="*/ 1644715 h 1648869"/>
              <a:gd name="connsiteX4" fmla="*/ 0 w 4490601"/>
              <a:gd name="connsiteY4" fmla="*/ 247135 h 1648869"/>
              <a:gd name="connsiteX0" fmla="*/ 0 w 4486393"/>
              <a:gd name="connsiteY0" fmla="*/ 247135 h 1648869"/>
              <a:gd name="connsiteX1" fmla="*/ 4486393 w 4486393"/>
              <a:gd name="connsiteY1" fmla="*/ 0 h 1648869"/>
              <a:gd name="connsiteX2" fmla="*/ 3497852 w 4486393"/>
              <a:gd name="connsiteY2" fmla="*/ 1620002 h 1648869"/>
              <a:gd name="connsiteX3" fmla="*/ 24714 w 4486393"/>
              <a:gd name="connsiteY3" fmla="*/ 1644715 h 1648869"/>
              <a:gd name="connsiteX4" fmla="*/ 0 w 4486393"/>
              <a:gd name="connsiteY4" fmla="*/ 247135 h 1648869"/>
              <a:gd name="connsiteX0" fmla="*/ 197708 w 4461679"/>
              <a:gd name="connsiteY0" fmla="*/ 247135 h 1648869"/>
              <a:gd name="connsiteX1" fmla="*/ 4461679 w 4461679"/>
              <a:gd name="connsiteY1" fmla="*/ 0 h 1648869"/>
              <a:gd name="connsiteX2" fmla="*/ 3473138 w 4461679"/>
              <a:gd name="connsiteY2" fmla="*/ 1620002 h 1648869"/>
              <a:gd name="connsiteX3" fmla="*/ 0 w 4461679"/>
              <a:gd name="connsiteY3" fmla="*/ 1644715 h 1648869"/>
              <a:gd name="connsiteX4" fmla="*/ 197708 w 4461679"/>
              <a:gd name="connsiteY4" fmla="*/ 247135 h 1648869"/>
              <a:gd name="connsiteX0" fmla="*/ 197708 w 4461679"/>
              <a:gd name="connsiteY0" fmla="*/ 247135 h 1648869"/>
              <a:gd name="connsiteX1" fmla="*/ 4461679 w 4461679"/>
              <a:gd name="connsiteY1" fmla="*/ 0 h 1648869"/>
              <a:gd name="connsiteX2" fmla="*/ 3473138 w 4461679"/>
              <a:gd name="connsiteY2" fmla="*/ 1620002 h 1648869"/>
              <a:gd name="connsiteX3" fmla="*/ 0 w 4461679"/>
              <a:gd name="connsiteY3" fmla="*/ 1644715 h 1648869"/>
              <a:gd name="connsiteX4" fmla="*/ 197708 w 4461679"/>
              <a:gd name="connsiteY4" fmla="*/ 247135 h 1648869"/>
              <a:gd name="connsiteX0" fmla="*/ 197708 w 4461679"/>
              <a:gd name="connsiteY0" fmla="*/ 247135 h 1720263"/>
              <a:gd name="connsiteX1" fmla="*/ 4461679 w 4461679"/>
              <a:gd name="connsiteY1" fmla="*/ 0 h 1720263"/>
              <a:gd name="connsiteX2" fmla="*/ 3473138 w 4461679"/>
              <a:gd name="connsiteY2" fmla="*/ 1620002 h 1720263"/>
              <a:gd name="connsiteX3" fmla="*/ 1051627 w 4461679"/>
              <a:gd name="connsiteY3" fmla="*/ 1541779 h 1720263"/>
              <a:gd name="connsiteX4" fmla="*/ 0 w 4461679"/>
              <a:gd name="connsiteY4" fmla="*/ 1644715 h 1720263"/>
              <a:gd name="connsiteX5" fmla="*/ 197708 w 4461679"/>
              <a:gd name="connsiteY5" fmla="*/ 247135 h 1720263"/>
              <a:gd name="connsiteX0" fmla="*/ 197708 w 4461679"/>
              <a:gd name="connsiteY0" fmla="*/ 247135 h 1716260"/>
              <a:gd name="connsiteX1" fmla="*/ 4461679 w 4461679"/>
              <a:gd name="connsiteY1" fmla="*/ 0 h 1716260"/>
              <a:gd name="connsiteX2" fmla="*/ 3473138 w 4461679"/>
              <a:gd name="connsiteY2" fmla="*/ 1620002 h 1716260"/>
              <a:gd name="connsiteX3" fmla="*/ 1051627 w 4461679"/>
              <a:gd name="connsiteY3" fmla="*/ 1541779 h 1716260"/>
              <a:gd name="connsiteX4" fmla="*/ 0 w 4461679"/>
              <a:gd name="connsiteY4" fmla="*/ 1644715 h 1716260"/>
              <a:gd name="connsiteX5" fmla="*/ 197708 w 4461679"/>
              <a:gd name="connsiteY5" fmla="*/ 247135 h 1716260"/>
              <a:gd name="connsiteX0" fmla="*/ 197708 w 4461679"/>
              <a:gd name="connsiteY0" fmla="*/ 247135 h 1682155"/>
              <a:gd name="connsiteX1" fmla="*/ 4461679 w 4461679"/>
              <a:gd name="connsiteY1" fmla="*/ 0 h 1682155"/>
              <a:gd name="connsiteX2" fmla="*/ 3473138 w 4461679"/>
              <a:gd name="connsiteY2" fmla="*/ 1620002 h 1682155"/>
              <a:gd name="connsiteX3" fmla="*/ 1051627 w 4461679"/>
              <a:gd name="connsiteY3" fmla="*/ 1541779 h 1682155"/>
              <a:gd name="connsiteX4" fmla="*/ 0 w 4461679"/>
              <a:gd name="connsiteY4" fmla="*/ 1644715 h 1682155"/>
              <a:gd name="connsiteX5" fmla="*/ 197708 w 4461679"/>
              <a:gd name="connsiteY5" fmla="*/ 247135 h 1682155"/>
              <a:gd name="connsiteX0" fmla="*/ 197708 w 4461679"/>
              <a:gd name="connsiteY0" fmla="*/ 343084 h 1778104"/>
              <a:gd name="connsiteX1" fmla="*/ 2361443 w 4461679"/>
              <a:gd name="connsiteY1" fmla="*/ 204345 h 1778104"/>
              <a:gd name="connsiteX2" fmla="*/ 4461679 w 4461679"/>
              <a:gd name="connsiteY2" fmla="*/ 95949 h 1778104"/>
              <a:gd name="connsiteX3" fmla="*/ 3473138 w 4461679"/>
              <a:gd name="connsiteY3" fmla="*/ 1715951 h 1778104"/>
              <a:gd name="connsiteX4" fmla="*/ 1051627 w 4461679"/>
              <a:gd name="connsiteY4" fmla="*/ 1637728 h 1778104"/>
              <a:gd name="connsiteX5" fmla="*/ 0 w 4461679"/>
              <a:gd name="connsiteY5" fmla="*/ 1740664 h 1778104"/>
              <a:gd name="connsiteX6" fmla="*/ 197708 w 4461679"/>
              <a:gd name="connsiteY6" fmla="*/ 343084 h 1778104"/>
              <a:gd name="connsiteX0" fmla="*/ 197708 w 4461679"/>
              <a:gd name="connsiteY0" fmla="*/ 303769 h 1738789"/>
              <a:gd name="connsiteX1" fmla="*/ 2361443 w 4461679"/>
              <a:gd name="connsiteY1" fmla="*/ 165030 h 1738789"/>
              <a:gd name="connsiteX2" fmla="*/ 4461679 w 4461679"/>
              <a:gd name="connsiteY2" fmla="*/ 56634 h 1738789"/>
              <a:gd name="connsiteX3" fmla="*/ 3473138 w 4461679"/>
              <a:gd name="connsiteY3" fmla="*/ 1676636 h 1738789"/>
              <a:gd name="connsiteX4" fmla="*/ 1051627 w 4461679"/>
              <a:gd name="connsiteY4" fmla="*/ 1598413 h 1738789"/>
              <a:gd name="connsiteX5" fmla="*/ 0 w 4461679"/>
              <a:gd name="connsiteY5" fmla="*/ 1701349 h 1738789"/>
              <a:gd name="connsiteX6" fmla="*/ 197708 w 4461679"/>
              <a:gd name="connsiteY6" fmla="*/ 303769 h 1738789"/>
              <a:gd name="connsiteX0" fmla="*/ 197708 w 4461679"/>
              <a:gd name="connsiteY0" fmla="*/ 303769 h 1738789"/>
              <a:gd name="connsiteX1" fmla="*/ 2361443 w 4461679"/>
              <a:gd name="connsiteY1" fmla="*/ 165030 h 1738789"/>
              <a:gd name="connsiteX2" fmla="*/ 4461679 w 4461679"/>
              <a:gd name="connsiteY2" fmla="*/ 56634 h 1738789"/>
              <a:gd name="connsiteX3" fmla="*/ 3473138 w 4461679"/>
              <a:gd name="connsiteY3" fmla="*/ 1676636 h 1738789"/>
              <a:gd name="connsiteX4" fmla="*/ 1051627 w 4461679"/>
              <a:gd name="connsiteY4" fmla="*/ 1598413 h 1738789"/>
              <a:gd name="connsiteX5" fmla="*/ 0 w 4461679"/>
              <a:gd name="connsiteY5" fmla="*/ 1701349 h 1738789"/>
              <a:gd name="connsiteX6" fmla="*/ 197708 w 4461679"/>
              <a:gd name="connsiteY6" fmla="*/ 303769 h 173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61679" h="1738789">
                <a:moveTo>
                  <a:pt x="197708" y="303769"/>
                </a:moveTo>
                <a:cubicBezTo>
                  <a:pt x="591282" y="47716"/>
                  <a:pt x="1477786" y="601635"/>
                  <a:pt x="2361443" y="165030"/>
                </a:cubicBezTo>
                <a:cubicBezTo>
                  <a:pt x="3096819" y="494544"/>
                  <a:pt x="4276397" y="-195300"/>
                  <a:pt x="4461679" y="56634"/>
                </a:cubicBezTo>
                <a:cubicBezTo>
                  <a:pt x="3662608" y="646061"/>
                  <a:pt x="3802652" y="1136635"/>
                  <a:pt x="3473138" y="1676636"/>
                </a:cubicBezTo>
                <a:cubicBezTo>
                  <a:pt x="2904796" y="1933599"/>
                  <a:pt x="2421315" y="877602"/>
                  <a:pt x="1051627" y="1598413"/>
                </a:cubicBezTo>
                <a:cubicBezTo>
                  <a:pt x="621052" y="1108262"/>
                  <a:pt x="142320" y="1917123"/>
                  <a:pt x="0" y="1701349"/>
                </a:cubicBezTo>
                <a:cubicBezTo>
                  <a:pt x="65903" y="1235489"/>
                  <a:pt x="897924" y="744916"/>
                  <a:pt x="197708" y="303769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98481" y="3431621"/>
            <a:ext cx="12214612" cy="6022181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এ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----------</a:t>
            </a:r>
          </a:p>
          <a:p>
            <a:pPr marL="742917" indent="-742917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17" indent="-742917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17" indent="-742917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17" indent="-742917">
              <a:lnSpc>
                <a:spcPct val="150000"/>
              </a:lnSpc>
              <a:buFont typeface="+mj-lt"/>
              <a:buAutoNum type="arabicPeriod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983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481263" y="145993"/>
            <a:ext cx="2646948" cy="721905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81263" y="1014732"/>
            <a:ext cx="2646948" cy="721905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জন্মস্থানঃ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81263" y="1847833"/>
            <a:ext cx="2646948" cy="72190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পিতাঃ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81263" y="3613650"/>
            <a:ext cx="2646948" cy="721905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81263" y="4499864"/>
            <a:ext cx="2646948" cy="721905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481263" y="6224166"/>
            <a:ext cx="2646948" cy="721905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81263" y="7917786"/>
            <a:ext cx="2646948" cy="721905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81263" y="11325706"/>
            <a:ext cx="2646948" cy="721905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GB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481263" y="2720214"/>
            <a:ext cx="2646948" cy="72190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GB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481263" y="7069794"/>
            <a:ext cx="2646948" cy="721905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481263" y="5362015"/>
            <a:ext cx="4162925" cy="737609"/>
          </a:xfrm>
          <a:prstGeom prst="flowChartTerminator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স্নাতকোত্তর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481263" y="8777434"/>
            <a:ext cx="2646948" cy="721905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GB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481263" y="9649489"/>
            <a:ext cx="2646948" cy="721905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481263" y="10497481"/>
            <a:ext cx="2646948" cy="721905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GB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108443" y="2908745"/>
            <a:ext cx="4243851" cy="4037326"/>
            <a:chOff x="6316567" y="3042093"/>
            <a:chExt cx="5056936" cy="5115316"/>
          </a:xfrm>
        </p:grpSpPr>
        <p:sp>
          <p:nvSpPr>
            <p:cNvPr id="34" name="Oval 33"/>
            <p:cNvSpPr/>
            <p:nvPr/>
          </p:nvSpPr>
          <p:spPr>
            <a:xfrm>
              <a:off x="6316567" y="3042093"/>
              <a:ext cx="5056936" cy="5115316"/>
            </a:xfrm>
            <a:prstGeom prst="ellipse">
              <a:avLst/>
            </a:prstGeom>
            <a:blipFill dpi="0"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7057138" y="3791214"/>
              <a:ext cx="3575794" cy="36170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7" name="Up Arrow Callout 36"/>
          <p:cNvSpPr/>
          <p:nvPr/>
        </p:nvSpPr>
        <p:spPr>
          <a:xfrm>
            <a:off x="11583819" y="6932051"/>
            <a:ext cx="3768475" cy="985735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GB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503672" y="570800"/>
            <a:ext cx="3359723" cy="1279744"/>
            <a:chOff x="7379290" y="188895"/>
            <a:chExt cx="2690439" cy="1432380"/>
          </a:xfrm>
        </p:grpSpPr>
        <p:sp>
          <p:nvSpPr>
            <p:cNvPr id="39" name="Oval 38"/>
            <p:cNvSpPr/>
            <p:nvPr/>
          </p:nvSpPr>
          <p:spPr>
            <a:xfrm>
              <a:off x="7379290" y="188895"/>
              <a:ext cx="2690439" cy="1432380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7773296" y="398662"/>
              <a:ext cx="1902427" cy="101284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২৮ </a:t>
              </a:r>
              <a:r>
                <a:rPr lang="en-GB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জানুয়ারি</a:t>
              </a: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১৯৫৭</a:t>
              </a:r>
              <a:endParaRPr lang="en-GB" sz="44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6807408" y="244382"/>
            <a:ext cx="4560092" cy="2408953"/>
            <a:chOff x="10325268" y="415618"/>
            <a:chExt cx="2543262" cy="1486166"/>
          </a:xfrm>
        </p:grpSpPr>
        <p:sp>
          <p:nvSpPr>
            <p:cNvPr id="78" name="Rectangle 77"/>
            <p:cNvSpPr/>
            <p:nvPr/>
          </p:nvSpPr>
          <p:spPr>
            <a:xfrm>
              <a:off x="10325268" y="415618"/>
              <a:ext cx="2543262" cy="1486166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10325268" y="415618"/>
              <a:ext cx="2543262" cy="1486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239551" y="660045"/>
            <a:ext cx="3358629" cy="1421947"/>
            <a:chOff x="12801293" y="1419739"/>
            <a:chExt cx="2478361" cy="1778242"/>
          </a:xfrm>
        </p:grpSpPr>
        <p:sp>
          <p:nvSpPr>
            <p:cNvPr id="76" name="Oval 75"/>
            <p:cNvSpPr/>
            <p:nvPr/>
          </p:nvSpPr>
          <p:spPr>
            <a:xfrm>
              <a:off x="12801293" y="1419739"/>
              <a:ext cx="2478361" cy="1778242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Oval 6"/>
            <p:cNvSpPr/>
            <p:nvPr/>
          </p:nvSpPr>
          <p:spPr>
            <a:xfrm>
              <a:off x="13164241" y="1680157"/>
              <a:ext cx="1752465" cy="125740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আহমদ</a:t>
              </a: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চৌ</a:t>
              </a: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endParaRPr lang="en-GB" sz="44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974336" y="570800"/>
            <a:ext cx="3590059" cy="1419152"/>
            <a:chOff x="14183364" y="3275037"/>
            <a:chExt cx="1834348" cy="1778242"/>
          </a:xfrm>
        </p:grpSpPr>
        <p:sp>
          <p:nvSpPr>
            <p:cNvPr id="74" name="Oval 73"/>
            <p:cNvSpPr/>
            <p:nvPr/>
          </p:nvSpPr>
          <p:spPr>
            <a:xfrm>
              <a:off x="14183364" y="3275037"/>
              <a:ext cx="1834348" cy="177824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Oval 8"/>
            <p:cNvSpPr/>
            <p:nvPr/>
          </p:nvSpPr>
          <p:spPr>
            <a:xfrm>
              <a:off x="14451998" y="3535455"/>
              <a:ext cx="1297080" cy="125740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বেগম</a:t>
              </a:r>
              <a:r>
                <a:rPr lang="en-GB" sz="4400" b="1" kern="1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তাহেরা</a:t>
              </a:r>
              <a:r>
                <a:rPr lang="en-GB" sz="4400" b="1" kern="1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GB" sz="4400" b="1" kern="1200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4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794376" y="2942866"/>
            <a:ext cx="2916505" cy="2695883"/>
            <a:chOff x="14143489" y="5486399"/>
            <a:chExt cx="1946404" cy="1996093"/>
          </a:xfrm>
        </p:grpSpPr>
        <p:sp>
          <p:nvSpPr>
            <p:cNvPr id="72" name="Oval 71"/>
            <p:cNvSpPr/>
            <p:nvPr/>
          </p:nvSpPr>
          <p:spPr>
            <a:xfrm>
              <a:off x="14143489" y="5486399"/>
              <a:ext cx="1946404" cy="1996093"/>
            </a:xfrm>
            <a:prstGeom prst="ellipse">
              <a:avLst/>
            </a:pr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Oval 10"/>
            <p:cNvSpPr/>
            <p:nvPr/>
          </p:nvSpPr>
          <p:spPr>
            <a:xfrm>
              <a:off x="14428533" y="5778720"/>
              <a:ext cx="1376316" cy="141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7794376" y="5976613"/>
            <a:ext cx="3226665" cy="2773367"/>
            <a:chOff x="13059683" y="7682141"/>
            <a:chExt cx="2139832" cy="2062956"/>
          </a:xfrm>
        </p:grpSpPr>
        <p:sp>
          <p:nvSpPr>
            <p:cNvPr id="70" name="Oval 69"/>
            <p:cNvSpPr/>
            <p:nvPr/>
          </p:nvSpPr>
          <p:spPr>
            <a:xfrm>
              <a:off x="13059683" y="7682141"/>
              <a:ext cx="2139832" cy="2062956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Oval 12"/>
            <p:cNvSpPr/>
            <p:nvPr/>
          </p:nvSpPr>
          <p:spPr>
            <a:xfrm>
              <a:off x="13373054" y="7984254"/>
              <a:ext cx="1513090" cy="1458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7875198" y="9217069"/>
            <a:ext cx="3065023" cy="2588624"/>
            <a:chOff x="10976722" y="9220668"/>
            <a:chExt cx="2213557" cy="2060421"/>
          </a:xfrm>
        </p:grpSpPr>
        <p:sp>
          <p:nvSpPr>
            <p:cNvPr id="68" name="Oval 67"/>
            <p:cNvSpPr/>
            <p:nvPr/>
          </p:nvSpPr>
          <p:spPr>
            <a:xfrm>
              <a:off x="10976722" y="9220668"/>
              <a:ext cx="2213557" cy="2060421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Oval 14"/>
            <p:cNvSpPr/>
            <p:nvPr/>
          </p:nvSpPr>
          <p:spPr>
            <a:xfrm>
              <a:off x="11300890" y="9522410"/>
              <a:ext cx="1565221" cy="1456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829574" y="9243363"/>
            <a:ext cx="3022581" cy="2804248"/>
            <a:chOff x="7783557" y="9787027"/>
            <a:chExt cx="2437051" cy="1947779"/>
          </a:xfrm>
        </p:grpSpPr>
        <p:sp>
          <p:nvSpPr>
            <p:cNvPr id="66" name="Oval 65"/>
            <p:cNvSpPr/>
            <p:nvPr/>
          </p:nvSpPr>
          <p:spPr>
            <a:xfrm>
              <a:off x="7783557" y="9787027"/>
              <a:ext cx="2437051" cy="1947779"/>
            </a:xfrm>
            <a:prstGeom prst="ellipse">
              <a:avLst/>
            </a:prstGeom>
            <a:blipFill dpi="0" rotWithShape="0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Oval 16"/>
            <p:cNvSpPr/>
            <p:nvPr/>
          </p:nvSpPr>
          <p:spPr>
            <a:xfrm>
              <a:off x="8140455" y="10072273"/>
              <a:ext cx="1723255" cy="137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4400" b="1" kern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819076" y="10120282"/>
            <a:ext cx="3030592" cy="1537158"/>
            <a:chOff x="4939440" y="9638483"/>
            <a:chExt cx="2148756" cy="1778242"/>
          </a:xfrm>
        </p:grpSpPr>
        <p:sp>
          <p:nvSpPr>
            <p:cNvPr id="64" name="Oval 63"/>
            <p:cNvSpPr/>
            <p:nvPr/>
          </p:nvSpPr>
          <p:spPr>
            <a:xfrm>
              <a:off x="4939440" y="9638483"/>
              <a:ext cx="2148756" cy="1778242"/>
            </a:xfrm>
            <a:prstGeom prst="round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 18"/>
            <p:cNvSpPr/>
            <p:nvPr/>
          </p:nvSpPr>
          <p:spPr>
            <a:xfrm>
              <a:off x="5254118" y="9898901"/>
              <a:ext cx="1519400" cy="125740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মূখ্য</a:t>
              </a:r>
              <a:r>
                <a:rPr lang="en-GB" sz="4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সচিব</a:t>
              </a:r>
              <a:r>
                <a:rPr lang="en-GB" sz="4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09036" y="10344333"/>
            <a:ext cx="3501909" cy="1342325"/>
            <a:chOff x="2578760" y="8325776"/>
            <a:chExt cx="2545081" cy="1778242"/>
          </a:xfrm>
        </p:grpSpPr>
        <p:sp>
          <p:nvSpPr>
            <p:cNvPr id="62" name="Oval 61"/>
            <p:cNvSpPr/>
            <p:nvPr/>
          </p:nvSpPr>
          <p:spPr>
            <a:xfrm>
              <a:off x="2578760" y="8325776"/>
              <a:ext cx="2545081" cy="1778242"/>
            </a:xfrm>
            <a:prstGeom prst="roundRect">
              <a:avLst/>
            </a:prstGeom>
            <a:solidFill>
              <a:srgbClr val="00B050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Oval 20"/>
            <p:cNvSpPr/>
            <p:nvPr/>
          </p:nvSpPr>
          <p:spPr>
            <a:xfrm>
              <a:off x="2951478" y="8586194"/>
              <a:ext cx="1799645" cy="125740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মিছিলের</a:t>
              </a: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সমান</a:t>
              </a: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বয়সী</a:t>
              </a: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4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03674" y="8476824"/>
            <a:ext cx="3507271" cy="1364727"/>
            <a:chOff x="1367938" y="5922007"/>
            <a:chExt cx="2499045" cy="1778242"/>
          </a:xfrm>
        </p:grpSpPr>
        <p:sp>
          <p:nvSpPr>
            <p:cNvPr id="60" name="Oval 59"/>
            <p:cNvSpPr/>
            <p:nvPr/>
          </p:nvSpPr>
          <p:spPr>
            <a:xfrm>
              <a:off x="1367938" y="5922007"/>
              <a:ext cx="2499045" cy="177824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Oval 22"/>
            <p:cNvSpPr/>
            <p:nvPr/>
          </p:nvSpPr>
          <p:spPr>
            <a:xfrm>
              <a:off x="1733915" y="6182425"/>
              <a:ext cx="1767091" cy="125740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টানাপোড়নের</a:t>
              </a:r>
              <a:r>
                <a:rPr lang="en-GB" sz="44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দিন</a:t>
              </a:r>
              <a:r>
                <a:rPr lang="en-GB" sz="44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03674" y="4525215"/>
            <a:ext cx="3359722" cy="1182413"/>
            <a:chOff x="1686929" y="3527699"/>
            <a:chExt cx="2222237" cy="1778242"/>
          </a:xfrm>
        </p:grpSpPr>
        <p:sp>
          <p:nvSpPr>
            <p:cNvPr id="58" name="Oval 57"/>
            <p:cNvSpPr/>
            <p:nvPr/>
          </p:nvSpPr>
          <p:spPr>
            <a:xfrm>
              <a:off x="1686929" y="3527699"/>
              <a:ext cx="2222237" cy="1778242"/>
            </a:xfrm>
            <a:prstGeom prst="roundRect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24"/>
            <p:cNvSpPr/>
            <p:nvPr/>
          </p:nvSpPr>
          <p:spPr>
            <a:xfrm>
              <a:off x="2012368" y="3788117"/>
              <a:ext cx="1571359" cy="125740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GB" sz="4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পথ</a:t>
              </a:r>
              <a:r>
                <a:rPr lang="en-GB" sz="4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GB" sz="4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কোলাহল</a:t>
              </a:r>
              <a:endParaRPr lang="en-GB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03674" y="6369123"/>
            <a:ext cx="3359721" cy="1422575"/>
            <a:chOff x="2832338" y="1529231"/>
            <a:chExt cx="2441864" cy="1778242"/>
          </a:xfrm>
        </p:grpSpPr>
        <p:sp>
          <p:nvSpPr>
            <p:cNvPr id="56" name="Oval 55"/>
            <p:cNvSpPr/>
            <p:nvPr/>
          </p:nvSpPr>
          <p:spPr>
            <a:xfrm>
              <a:off x="2832338" y="1529231"/>
              <a:ext cx="2441864" cy="1778242"/>
            </a:xfrm>
            <a:prstGeom prst="roundRect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Oval 26"/>
            <p:cNvSpPr/>
            <p:nvPr/>
          </p:nvSpPr>
          <p:spPr>
            <a:xfrm>
              <a:off x="3189941" y="1789649"/>
              <a:ext cx="1726658" cy="1257406"/>
            </a:xfrm>
            <a:prstGeom prst="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পান্থশালার</a:t>
              </a: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ঘোড়া</a:t>
              </a:r>
              <a:r>
                <a:rPr lang="en-GB" sz="4400" b="1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4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03672" y="2271237"/>
            <a:ext cx="3359723" cy="1463758"/>
            <a:chOff x="4728183" y="553440"/>
            <a:chExt cx="2509945" cy="1198930"/>
          </a:xfrm>
        </p:grpSpPr>
        <p:sp>
          <p:nvSpPr>
            <p:cNvPr id="54" name="Rounded Rectangle 53"/>
            <p:cNvSpPr/>
            <p:nvPr/>
          </p:nvSpPr>
          <p:spPr>
            <a:xfrm>
              <a:off x="4728183" y="553440"/>
              <a:ext cx="2509945" cy="1198930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rgbClr val="7030A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28"/>
            <p:cNvSpPr/>
            <p:nvPr/>
          </p:nvSpPr>
          <p:spPr>
            <a:xfrm>
              <a:off x="4786710" y="611967"/>
              <a:ext cx="2392891" cy="10818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GB" sz="4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একাডেমী</a:t>
              </a:r>
              <a:r>
                <a:rPr lang="en-GB" sz="4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4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পুরস্কার</a:t>
              </a:r>
              <a:r>
                <a:rPr lang="en-GB" sz="4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6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4" y="3011448"/>
            <a:ext cx="9986211" cy="8926853"/>
          </a:xfrm>
          <a:prstGeom prst="rect">
            <a:avLst/>
          </a:prstGeom>
          <a:noFill/>
        </p:spPr>
        <p:txBody>
          <a:bodyPr wrap="square" t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রক্তাক্ত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মুচড়ে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ভেবেছিলি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অনার্য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খর্বদেহ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ভীতু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 আ ক খ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তেপান্তরে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আশ্রয়হীন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পোড়াগ্রাম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অপমানে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ছুঁয়ে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ঘৃণার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কার্তুজ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1687926" y="766012"/>
            <a:ext cx="9986212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পাহারায়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নদীতীর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ডাকাত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ঘুমায়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নীলকমলেরা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প্রতিশোধে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সেরকম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খেলেছি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মেরেছি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রাতজাগা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নির্বাসন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  <a:tabLst>
                <a:tab pos="36000" algn="l"/>
              </a:tabLst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968" y="593152"/>
            <a:ext cx="5678905" cy="1661993"/>
          </a:xfrm>
          <a:prstGeom prst="rect">
            <a:avLst/>
          </a:prstGeom>
          <a:ln w="762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780795"/>
              </p:ext>
            </p:extLst>
          </p:nvPr>
        </p:nvGraphicFramePr>
        <p:xfrm>
          <a:off x="7594280" y="593152"/>
          <a:ext cx="2876101" cy="242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4280" y="593152"/>
                        <a:ext cx="2876101" cy="2426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4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1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4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9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3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1000"/>
      <p:bldP spid="3" grpId="0" build="p" advAuto="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5100" y="5398225"/>
            <a:ext cx="1376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জটিল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যেগুলোর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1" y="148308"/>
            <a:ext cx="12064999" cy="3814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18505" y="1332079"/>
            <a:ext cx="8038716" cy="144655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48308"/>
            <a:ext cx="4477658" cy="3814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90999" y="148308"/>
            <a:ext cx="4477658" cy="381409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8441" y="8823916"/>
            <a:ext cx="21368657" cy="3103390"/>
            <a:chOff x="168441" y="8823916"/>
            <a:chExt cx="21368657" cy="310339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b="24545"/>
            <a:stretch/>
          </p:blipFill>
          <p:spPr>
            <a:xfrm>
              <a:off x="168441" y="8823916"/>
              <a:ext cx="5342021" cy="31033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b="24545"/>
            <a:stretch/>
          </p:blipFill>
          <p:spPr>
            <a:xfrm flipH="1">
              <a:off x="16195077" y="8823917"/>
              <a:ext cx="5342021" cy="31033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b="24545"/>
            <a:stretch/>
          </p:blipFill>
          <p:spPr>
            <a:xfrm>
              <a:off x="10858500" y="8823916"/>
              <a:ext cx="5342021" cy="310339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2" b="24545"/>
            <a:stretch/>
          </p:blipFill>
          <p:spPr>
            <a:xfrm flipH="1">
              <a:off x="5516479" y="8823917"/>
              <a:ext cx="5342021" cy="3103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2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759550" y="1228842"/>
            <a:ext cx="3584089" cy="1726347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bn-BD" sz="88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0121" y="609666"/>
            <a:ext cx="3318960" cy="1107996"/>
          </a:xfrm>
          <a:prstGeom prst="homePlate">
            <a:avLst/>
          </a:prstGeom>
          <a:solidFill>
            <a:srgbClr val="7030A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r>
              <a:rPr lang="en-GB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10563" y="333370"/>
            <a:ext cx="3990431" cy="1754326"/>
          </a:xfrm>
          <a:prstGeom prst="flowChartOnlineStorage">
            <a:avLst/>
          </a:prstGeom>
          <a:solidFill>
            <a:srgbClr val="00B05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দৈত্য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দানব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0121" y="3929966"/>
            <a:ext cx="3318960" cy="1107996"/>
          </a:xfrm>
          <a:prstGeom prst="homePlate">
            <a:avLst/>
          </a:prstGeom>
          <a:solidFill>
            <a:srgbClr val="7030A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en-GB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19679" y="3606801"/>
            <a:ext cx="6172198" cy="1754326"/>
          </a:xfrm>
          <a:prstGeom prst="flowChartOnlineStorage">
            <a:avLst/>
          </a:prstGeom>
          <a:solidFill>
            <a:srgbClr val="00B05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বশ্যতা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0121" y="7059706"/>
            <a:ext cx="3318960" cy="1107996"/>
          </a:xfrm>
          <a:prstGeom prst="homePlate">
            <a:avLst/>
          </a:prstGeom>
          <a:solidFill>
            <a:srgbClr val="7030A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খর্বদেহ</a:t>
            </a:r>
            <a:r>
              <a:rPr lang="en-GB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75564" y="6736541"/>
            <a:ext cx="5260431" cy="1754326"/>
          </a:xfrm>
          <a:prstGeom prst="flowChartOnlineStorage">
            <a:avLst/>
          </a:prstGeom>
          <a:solidFill>
            <a:srgbClr val="00B05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বেঁটে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0121" y="10570566"/>
            <a:ext cx="3318960" cy="1107996"/>
          </a:xfrm>
          <a:prstGeom prst="homePlate">
            <a:avLst/>
          </a:prstGeom>
          <a:solidFill>
            <a:srgbClr val="7030A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r>
              <a:rPr lang="en-GB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413707" y="9938127"/>
            <a:ext cx="5260431" cy="1754326"/>
          </a:xfrm>
          <a:prstGeom prst="flowChartOnlineStorage">
            <a:avLst/>
          </a:prstGeom>
          <a:solidFill>
            <a:srgbClr val="00B050"/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বাসভূমি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বিতাড়িত</a:t>
            </a: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56" y="6289491"/>
            <a:ext cx="5411951" cy="264842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14" y="9205910"/>
            <a:ext cx="5413593" cy="272931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14" y="3157829"/>
            <a:ext cx="5413593" cy="265226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6" b="683"/>
          <a:stretch/>
        </p:blipFill>
        <p:spPr>
          <a:xfrm>
            <a:off x="8631314" y="254217"/>
            <a:ext cx="5413593" cy="270166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426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719</Words>
  <Application>Microsoft Office PowerPoint</Application>
  <PresentationFormat>Custom</PresentationFormat>
  <Paragraphs>159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Arif Uddin</dc:creator>
  <cp:lastModifiedBy>Md. Arif Uddin</cp:lastModifiedBy>
  <cp:revision>118</cp:revision>
  <dcterms:created xsi:type="dcterms:W3CDTF">2020-04-27T10:17:46Z</dcterms:created>
  <dcterms:modified xsi:type="dcterms:W3CDTF">2020-06-01T03:48:05Z</dcterms:modified>
</cp:coreProperties>
</file>