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>
      <p:cViewPr varScale="1">
        <p:scale>
          <a:sx n="68" d="100"/>
          <a:sy n="68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0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0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4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87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55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0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2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1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35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8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1219200" cy="60016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r>
              <a:rPr lang="en-US" sz="96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9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lkan-anemone-flower-blossom-bloom-7381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914400"/>
            <a:ext cx="60706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209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আরএনএ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NA_stru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371600"/>
            <a:ext cx="5838825" cy="5343525"/>
          </a:xfrm>
          <a:prstGeom prst="rect">
            <a:avLst/>
          </a:prstGeom>
        </p:spPr>
      </p:pic>
      <p:pic>
        <p:nvPicPr>
          <p:cNvPr id="4" name="Picture 3" descr="r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47800"/>
            <a:ext cx="4514850" cy="517207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810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2400" y="152400"/>
            <a:ext cx="1066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371600"/>
            <a:ext cx="22098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2667000"/>
            <a:ext cx="2590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হিস্টোন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নন-হিস্টোন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4495800"/>
            <a:ext cx="77724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উপাদানঃ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লিপিড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আয়রন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ম্যাগনিসিয়াম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14980"/>
            <a:ext cx="152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7315200" cy="258532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বাস্তবজীবনে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ডিএনএ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54B95-F075-403F-89E6-33B60A74F361}"/>
              </a:ext>
            </a:extLst>
          </p:cNvPr>
          <p:cNvSpPr txBox="1"/>
          <p:nvPr/>
        </p:nvSpPr>
        <p:spPr>
          <a:xfrm>
            <a:off x="228600" y="228600"/>
            <a:ext cx="868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?</a:t>
            </a:r>
          </a:p>
          <a:p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উত্তরঃসেন্ট্রোমিয়ার</a:t>
            </a: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২।ডিএনএ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ডিঅক্সি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</a:p>
          <a:p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রাইবোনিউক্লিক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ডিএন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াঁচানো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াঠামোকে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হেলিক্স</a:t>
            </a: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আরএনএ-তে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থাইমিনের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ইউরাসিল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7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0"/>
            <a:ext cx="1752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339876"/>
            <a:ext cx="67818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ডিএনএ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ব্যাখ্যাসহ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খতায়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নিইয়ে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404408"/>
            <a:ext cx="5562600" cy="19389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সমাপ্তি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করলাম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	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81200"/>
            <a:ext cx="5105400" cy="310854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মোঃ জিয়াউর রহমান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-সিনিয়র শিক্ষক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কালাপাহাড়িয়া ইউনিয়ন উচ্চ বিদ্যালয়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বিষয়ঃ বিজ্ঞান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দশম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as-IN" sz="2800" dirty="0">
                <a:latin typeface="NikoshBAN" pitchFamily="2" charset="0"/>
                <a:cs typeface="NikoshBAN" pitchFamily="2" charset="0"/>
              </a:rPr>
              <a:t>মোবাইলঃ 01813-037411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E-mail:ziaur</a:t>
            </a:r>
            <a:r>
              <a:rPr lang="en-US" sz="2800" dirty="0">
                <a:cs typeface="NikoshBAN" pitchFamily="2" charset="0"/>
              </a:rPr>
              <a:t>192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4" name="Picture 3" descr="ziaur s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143000"/>
            <a:ext cx="3048000" cy="3030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394904" y="0"/>
            <a:ext cx="2091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52400"/>
            <a:ext cx="1676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33800"/>
            <a:ext cx="4267200" cy="2895600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962400"/>
            <a:ext cx="2667000" cy="2667000"/>
          </a:xfrm>
          <a:prstGeom prst="rect">
            <a:avLst/>
          </a:prstGeom>
        </p:spPr>
      </p:pic>
      <p:pic>
        <p:nvPicPr>
          <p:cNvPr id="5" name="Picture 4" descr="r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138" y="914400"/>
            <a:ext cx="3357121" cy="2514600"/>
          </a:xfrm>
          <a:prstGeom prst="rect">
            <a:avLst/>
          </a:prstGeom>
        </p:spPr>
      </p:pic>
      <p:pic>
        <p:nvPicPr>
          <p:cNvPr id="6" name="Picture 5" descr="নিউক্লিয়াস বা কেন্দ্রিক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1066800"/>
            <a:ext cx="4199467" cy="23622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861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…… …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ক্রোমোজোম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28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ক্রোমোজোম</a:t>
            </a:r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ক্রোমোজোমের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।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ডিএনএ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৫ । </a:t>
            </a:r>
            <a:r>
              <a:rPr lang="en-US" sz="28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আরএনএ</a:t>
            </a:r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28600"/>
            <a:ext cx="1828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ক্রোমোজোম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8006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কোষু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বিয়োজনের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ক্রোমাটিন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তন্তুগুলো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সুতার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ক্রোমজোম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  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47800"/>
            <a:ext cx="3429000" cy="2674989"/>
          </a:xfrm>
          <a:prstGeom prst="rect">
            <a:avLst/>
          </a:prstGeom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47800"/>
            <a:ext cx="3429000" cy="277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76535"/>
            <a:ext cx="24384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ক্রোমো্যোমের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Chromosomes-Stru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312" y="990600"/>
            <a:ext cx="3491688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800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স্যাটেলাইট,গৌণকুঞ্ছন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ক্রোমোনেমাটা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সেন্ট্রিমিয়ার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ধাত্র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ক্রোমো্যোম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28600"/>
            <a:ext cx="30480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ক্রোমোজোমের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1524000"/>
            <a:ext cx="24384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ক্রোমোজোম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পরকার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16200000" flipH="1">
            <a:off x="4305300" y="1943100"/>
            <a:ext cx="990600" cy="9144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390900" y="1943100"/>
            <a:ext cx="990600" cy="9144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33600" y="2895600"/>
            <a:ext cx="18288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আটোজোম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5800" y="2895600"/>
            <a:ext cx="21336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সেক্সক্রোমোজোম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>
          <a:xfrm rot="5400000">
            <a:off x="2781300" y="3695700"/>
            <a:ext cx="533400" cy="158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295106" y="3618706"/>
            <a:ext cx="533400" cy="158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28800" y="3962400"/>
            <a:ext cx="2133600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২২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আটোজোম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43400" y="3886200"/>
            <a:ext cx="2895600" cy="76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একজোড়া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সেক্সক্রোমোজোম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3467100" y="4686300"/>
            <a:ext cx="990600" cy="9144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381500" y="4686300"/>
            <a:ext cx="990600" cy="9144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00400" y="5638800"/>
            <a:ext cx="24384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২৩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13" grpId="1" animBg="1"/>
      <p:bldP spid="14" grpId="1" animBg="1"/>
      <p:bldP spid="18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0"/>
            <a:ext cx="19050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219200"/>
            <a:ext cx="48768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ক্রোমোজোমের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… …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নিউক্লক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3653135"/>
            <a:ext cx="25146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নিউক্লিক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দুইপ্রকার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495800"/>
            <a:ext cx="4724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ডিএনএ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ডিঅক্সিরাইবোনিউক্লিক</a:t>
            </a:r>
            <a:r>
              <a:rPr lang="en-US" sz="2000" dirty="0"/>
              <a:t> </a:t>
            </a:r>
            <a:r>
              <a:rPr lang="en-US" sz="2000" dirty="0" err="1"/>
              <a:t>এসিড</a:t>
            </a:r>
            <a:r>
              <a:rPr lang="en-US" sz="2000" dirty="0"/>
              <a:t> 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আরএনএ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রাইবোনিউক্লিক</a:t>
            </a:r>
            <a:r>
              <a:rPr lang="en-US" sz="2000" dirty="0"/>
              <a:t> </a:t>
            </a:r>
            <a:r>
              <a:rPr lang="en-US" sz="2000" dirty="0" err="1"/>
              <a:t>এসিড</a:t>
            </a:r>
            <a:r>
              <a:rPr lang="en-US" sz="2000" dirty="0"/>
              <a:t> ।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04801"/>
            <a:ext cx="2438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ডিএনএ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এর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গঠন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3" name="Picture 2" descr="d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905000"/>
            <a:ext cx="4267200" cy="4648200"/>
          </a:xfrm>
          <a:prstGeom prst="rect">
            <a:avLst/>
          </a:prstGeom>
        </p:spPr>
      </p:pic>
      <p:pic>
        <p:nvPicPr>
          <p:cNvPr id="4" name="Picture 3" descr="dna-stru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4267200" cy="377242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752</TotalTime>
  <Words>360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Gill Sans MT</vt:lpstr>
      <vt:lpstr>NikoshBAN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 Rafique</dc:creator>
  <cp:lastModifiedBy>Core Computer</cp:lastModifiedBy>
  <cp:revision>66</cp:revision>
  <dcterms:created xsi:type="dcterms:W3CDTF">2006-08-16T00:00:00Z</dcterms:created>
  <dcterms:modified xsi:type="dcterms:W3CDTF">2020-06-01T15:32:48Z</dcterms:modified>
</cp:coreProperties>
</file>