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8" r:id="rId14"/>
    <p:sldId id="265" r:id="rId15"/>
    <p:sldId id="269" r:id="rId16"/>
    <p:sldId id="270" r:id="rId17"/>
    <p:sldId id="271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523-FB56-4A4A-AC82-CA31BDA8D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0092-41A8-4232-B064-784C87EB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6C7C-77FB-4326-BC8A-842877A3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CFBA4-5BAC-466D-9499-040AE6D6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D93B6-365F-4446-8C65-150C740A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B8FC-947E-4136-AF48-460B7B01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7EF75-B92E-4B80-B201-BB6A5D6AF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C5F68-45FD-45F1-A058-A19CA57A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50112-73CC-44C6-80B9-68CBEE03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00F8-CB45-4707-954A-6FF8DC72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0C050-5B1E-4476-B40C-616224403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44759-D4BB-405F-92E0-33343F016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6E7AA-9223-4877-8F6C-45661D32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E826-338B-4AEA-91B0-93D175B3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F2E3F-1412-491B-81AF-B362C8F3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47E5-E375-43E1-8CA0-4F0E0884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081B-AC17-4C5E-9E63-9D1151253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E47B9-8294-46E6-9865-6DD11D82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32BF8-C7DD-4851-A62A-D910D68D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5E51-4A86-4066-B8A4-B8D14E90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0952-EE99-4FBF-8E51-A0B4F59C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4CD15-1CBD-4A9A-9437-C21CDD536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3DD3D-FB4B-4178-B7C0-509E9F98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45B1-A4EC-4A81-97B3-950896C0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B969-ADC4-4FBC-9420-EE7A0634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0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EC30-1B7D-4A13-BC38-AFD168C8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C489-8265-4A14-ACEE-DEA4CF4C7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97C7-931E-4AAF-9C87-C7F0E1580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5A29-5F3A-4A74-882F-62DE93F7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678F-EF76-499A-85D1-05320E89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128FF-B07E-4E2A-A4F7-5AF69EAB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0767-4DFD-435D-8547-6764BA1A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88CEF-BCBD-474E-B2A4-6FD47C7B9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5726-7790-4721-8855-91F81CAC2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5BAE5-AA80-4803-9854-9FE46CF5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93DA-8995-499D-954D-D5BF66C50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54371-F483-4381-8C3A-2B632713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BCDB3-B546-4919-A380-CDFCF1D0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A41DB-1F99-43B2-92B3-FBC6D1A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FC61-F23B-4CBB-BA74-897CAF9D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48220-C855-4766-A9CD-146E95E2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F30C1-5962-403D-8C3F-ECF4207E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C1561-7DB0-4A99-BCE5-9296C322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A193C-93A0-4F5D-900F-72EABD24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06092-3382-4F0B-8ACD-94F1CC6A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50072-9906-4CE0-887F-D9B1D4C8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EDF1-D97D-4A75-B125-1E12C5CC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556C-A41E-4CE3-BE43-6FCEF9FB6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EDF13-CE79-4838-84C1-2A2805DA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D4692-0FF0-4914-A99C-A22D0558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B14AA-83A3-4897-9434-3A6F0E9C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0390-711D-43F2-A947-2012B18D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36DD-572C-477E-A354-6165774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FFA60-DBD7-4E71-8793-D60D9FC23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58173-A3E7-4A81-ADD2-C9052B3A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4552-DE36-49D1-BFC5-965BE2B7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64445-6BD8-4B69-9AEE-4983B87E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B6FE3-7A2F-4576-8891-9E27B50E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58291-380B-4680-A223-FC19EDA9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480F4-9986-456F-8675-D8F883239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8210-2FBF-492E-9610-C7546A669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C0BF-5B38-4FAE-A35A-873243A58C65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D84C-70D5-4EF8-A66D-E9FB7F1A9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A43B-A89A-46A8-ADAB-6EC62E3F1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FB61-077A-4208-8ED9-0A79B29E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ACFCD-1D66-4F79-A6EB-B6559ACC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8F2017-658B-4D1C-B91C-92AAE4C46624}"/>
              </a:ext>
            </a:extLst>
          </p:cNvPr>
          <p:cNvSpPr/>
          <p:nvPr/>
        </p:nvSpPr>
        <p:spPr>
          <a:xfrm>
            <a:off x="781669" y="1961537"/>
            <a:ext cx="1729248" cy="2993921"/>
          </a:xfrm>
          <a:custGeom>
            <a:avLst/>
            <a:gdLst>
              <a:gd name="connsiteX0" fmla="*/ 1729248 w 1729248"/>
              <a:gd name="connsiteY0" fmla="*/ 0 h 2993921"/>
              <a:gd name="connsiteX1" fmla="*/ 1729248 w 1729248"/>
              <a:gd name="connsiteY1" fmla="*/ 2993921 h 2993921"/>
              <a:gd name="connsiteX2" fmla="*/ 0 w 1729248"/>
              <a:gd name="connsiteY2" fmla="*/ 2993921 h 29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248" h="2993921">
                <a:moveTo>
                  <a:pt x="1729248" y="0"/>
                </a:moveTo>
                <a:lnTo>
                  <a:pt x="1729248" y="2993921"/>
                </a:lnTo>
                <a:lnTo>
                  <a:pt x="0" y="2993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AA25A6-2B72-4940-BB51-105E421F2A05}"/>
              </a:ext>
            </a:extLst>
          </p:cNvPr>
          <p:cNvSpPr/>
          <p:nvPr/>
        </p:nvSpPr>
        <p:spPr>
          <a:xfrm flipH="1">
            <a:off x="2510917" y="1961536"/>
            <a:ext cx="1729248" cy="2993921"/>
          </a:xfrm>
          <a:custGeom>
            <a:avLst/>
            <a:gdLst>
              <a:gd name="connsiteX0" fmla="*/ 1729248 w 1729248"/>
              <a:gd name="connsiteY0" fmla="*/ 0 h 2993921"/>
              <a:gd name="connsiteX1" fmla="*/ 1729248 w 1729248"/>
              <a:gd name="connsiteY1" fmla="*/ 2993921 h 2993921"/>
              <a:gd name="connsiteX2" fmla="*/ 0 w 1729248"/>
              <a:gd name="connsiteY2" fmla="*/ 2993921 h 299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248" h="2993921">
                <a:moveTo>
                  <a:pt x="1729248" y="0"/>
                </a:moveTo>
                <a:lnTo>
                  <a:pt x="1729248" y="2993921"/>
                </a:lnTo>
                <a:lnTo>
                  <a:pt x="0" y="29939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D9BA1-C08E-465C-857D-D2003969C6B6}"/>
              </a:ext>
            </a:extLst>
          </p:cNvPr>
          <p:cNvSpPr/>
          <p:nvPr/>
        </p:nvSpPr>
        <p:spPr>
          <a:xfrm>
            <a:off x="8103476" y="1961535"/>
            <a:ext cx="2481203" cy="2993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D4DDF-4259-4AB4-8408-635222669811}"/>
              </a:ext>
            </a:extLst>
          </p:cNvPr>
          <p:cNvSpPr/>
          <p:nvPr/>
        </p:nvSpPr>
        <p:spPr>
          <a:xfrm>
            <a:off x="5622273" y="1961535"/>
            <a:ext cx="2481203" cy="29939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D58C76-5093-4F56-8C80-25E92140F895}"/>
              </a:ext>
            </a:extLst>
          </p:cNvPr>
          <p:cNvSpPr/>
          <p:nvPr/>
        </p:nvSpPr>
        <p:spPr>
          <a:xfrm>
            <a:off x="162232" y="5890133"/>
            <a:ext cx="1188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 গুলোর অর্ধেক বা     অংশ রঙ করা হয়েছে।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57FA2D-149A-4A40-BAAA-8E34D41B26C0}"/>
                  </a:ext>
                </a:extLst>
              </p:cNvPr>
              <p:cNvSpPr txBox="1"/>
              <p:nvPr/>
            </p:nvSpPr>
            <p:spPr>
              <a:xfrm>
                <a:off x="6096000" y="5722374"/>
                <a:ext cx="452284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57FA2D-149A-4A40-BAAA-8E34D41B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22374"/>
                <a:ext cx="452284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84916FD-29D2-47E0-9D8B-0EC8383B9869}"/>
              </a:ext>
            </a:extLst>
          </p:cNvPr>
          <p:cNvSpPr/>
          <p:nvPr/>
        </p:nvSpPr>
        <p:spPr>
          <a:xfrm>
            <a:off x="2980942" y="271287"/>
            <a:ext cx="569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7B7DF63-7E51-4B12-A33D-D67A05C66AD4}"/>
              </a:ext>
            </a:extLst>
          </p:cNvPr>
          <p:cNvSpPr/>
          <p:nvPr/>
        </p:nvSpPr>
        <p:spPr>
          <a:xfrm>
            <a:off x="1017638" y="2293363"/>
            <a:ext cx="3303638" cy="1157749"/>
          </a:xfrm>
          <a:custGeom>
            <a:avLst/>
            <a:gdLst>
              <a:gd name="connsiteX0" fmla="*/ 0 w 3303638"/>
              <a:gd name="connsiteY0" fmla="*/ 0 h 1157749"/>
              <a:gd name="connsiteX1" fmla="*/ 3303637 w 3303638"/>
              <a:gd name="connsiteY1" fmla="*/ 0 h 1157749"/>
              <a:gd name="connsiteX2" fmla="*/ 3303638 w 3303638"/>
              <a:gd name="connsiteY2" fmla="*/ 1 h 1157749"/>
              <a:gd name="connsiteX3" fmla="*/ 2145890 w 3303638"/>
              <a:gd name="connsiteY3" fmla="*/ 1157749 h 1157749"/>
              <a:gd name="connsiteX4" fmla="*/ 0 w 3303638"/>
              <a:gd name="connsiteY4" fmla="*/ 1157749 h 115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638" h="1157749">
                <a:moveTo>
                  <a:pt x="0" y="0"/>
                </a:moveTo>
                <a:lnTo>
                  <a:pt x="3303637" y="0"/>
                </a:lnTo>
                <a:lnTo>
                  <a:pt x="3303638" y="1"/>
                </a:lnTo>
                <a:lnTo>
                  <a:pt x="2145890" y="1157749"/>
                </a:lnTo>
                <a:lnTo>
                  <a:pt x="0" y="115774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BB68BC-775C-45E0-B431-69AF630A6F94}"/>
              </a:ext>
            </a:extLst>
          </p:cNvPr>
          <p:cNvSpPr/>
          <p:nvPr/>
        </p:nvSpPr>
        <p:spPr>
          <a:xfrm flipV="1">
            <a:off x="1017638" y="1135614"/>
            <a:ext cx="3303638" cy="1157749"/>
          </a:xfrm>
          <a:custGeom>
            <a:avLst/>
            <a:gdLst>
              <a:gd name="connsiteX0" fmla="*/ 0 w 3303638"/>
              <a:gd name="connsiteY0" fmla="*/ 0 h 1157749"/>
              <a:gd name="connsiteX1" fmla="*/ 3303637 w 3303638"/>
              <a:gd name="connsiteY1" fmla="*/ 0 h 1157749"/>
              <a:gd name="connsiteX2" fmla="*/ 3303638 w 3303638"/>
              <a:gd name="connsiteY2" fmla="*/ 1 h 1157749"/>
              <a:gd name="connsiteX3" fmla="*/ 2145890 w 3303638"/>
              <a:gd name="connsiteY3" fmla="*/ 1157749 h 1157749"/>
              <a:gd name="connsiteX4" fmla="*/ 0 w 3303638"/>
              <a:gd name="connsiteY4" fmla="*/ 1157749 h 115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638" h="1157749">
                <a:moveTo>
                  <a:pt x="0" y="0"/>
                </a:moveTo>
                <a:lnTo>
                  <a:pt x="3303637" y="0"/>
                </a:lnTo>
                <a:lnTo>
                  <a:pt x="3303638" y="1"/>
                </a:lnTo>
                <a:lnTo>
                  <a:pt x="2145890" y="1157749"/>
                </a:lnTo>
                <a:lnTo>
                  <a:pt x="0" y="115774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AE3F13-2F39-4CD3-8B47-934647CE6FD4}"/>
              </a:ext>
            </a:extLst>
          </p:cNvPr>
          <p:cNvSpPr/>
          <p:nvPr/>
        </p:nvSpPr>
        <p:spPr>
          <a:xfrm>
            <a:off x="6096000" y="1135614"/>
            <a:ext cx="4557251" cy="2521974"/>
          </a:xfrm>
          <a:custGeom>
            <a:avLst/>
            <a:gdLst>
              <a:gd name="connsiteX0" fmla="*/ 0 w 4557251"/>
              <a:gd name="connsiteY0" fmla="*/ 0 h 2521974"/>
              <a:gd name="connsiteX1" fmla="*/ 4557251 w 4557251"/>
              <a:gd name="connsiteY1" fmla="*/ 0 h 2521974"/>
              <a:gd name="connsiteX2" fmla="*/ 4557251 w 4557251"/>
              <a:gd name="connsiteY2" fmla="*/ 2521974 h 2521974"/>
              <a:gd name="connsiteX3" fmla="*/ 4517749 w 4557251"/>
              <a:gd name="connsiteY3" fmla="*/ 2521974 h 2521974"/>
              <a:gd name="connsiteX4" fmla="*/ 0 w 4557251"/>
              <a:gd name="connsiteY4" fmla="*/ 26637 h 252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251" h="2521974">
                <a:moveTo>
                  <a:pt x="0" y="0"/>
                </a:moveTo>
                <a:lnTo>
                  <a:pt x="4557251" y="0"/>
                </a:lnTo>
                <a:lnTo>
                  <a:pt x="4557251" y="2521974"/>
                </a:lnTo>
                <a:lnTo>
                  <a:pt x="4517749" y="2521974"/>
                </a:lnTo>
                <a:lnTo>
                  <a:pt x="0" y="266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6DEDB8-8514-4A72-856A-06EC9634EF79}"/>
              </a:ext>
            </a:extLst>
          </p:cNvPr>
          <p:cNvSpPr/>
          <p:nvPr/>
        </p:nvSpPr>
        <p:spPr>
          <a:xfrm rot="10800000">
            <a:off x="6081247" y="1150365"/>
            <a:ext cx="4557251" cy="2521974"/>
          </a:xfrm>
          <a:custGeom>
            <a:avLst/>
            <a:gdLst>
              <a:gd name="connsiteX0" fmla="*/ 0 w 4557251"/>
              <a:gd name="connsiteY0" fmla="*/ 0 h 2521974"/>
              <a:gd name="connsiteX1" fmla="*/ 4557251 w 4557251"/>
              <a:gd name="connsiteY1" fmla="*/ 0 h 2521974"/>
              <a:gd name="connsiteX2" fmla="*/ 4557251 w 4557251"/>
              <a:gd name="connsiteY2" fmla="*/ 2521974 h 2521974"/>
              <a:gd name="connsiteX3" fmla="*/ 4517749 w 4557251"/>
              <a:gd name="connsiteY3" fmla="*/ 2521974 h 2521974"/>
              <a:gd name="connsiteX4" fmla="*/ 0 w 4557251"/>
              <a:gd name="connsiteY4" fmla="*/ 26637 h 252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251" h="2521974">
                <a:moveTo>
                  <a:pt x="0" y="0"/>
                </a:moveTo>
                <a:lnTo>
                  <a:pt x="4557251" y="0"/>
                </a:lnTo>
                <a:lnTo>
                  <a:pt x="4557251" y="2521974"/>
                </a:lnTo>
                <a:lnTo>
                  <a:pt x="4517749" y="2521974"/>
                </a:lnTo>
                <a:lnTo>
                  <a:pt x="0" y="266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4001C5-ABC2-4F91-BF7A-FD30C29AC225}"/>
              </a:ext>
            </a:extLst>
          </p:cNvPr>
          <p:cNvSpPr/>
          <p:nvPr/>
        </p:nvSpPr>
        <p:spPr>
          <a:xfrm>
            <a:off x="1774760" y="124574"/>
            <a:ext cx="7374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প্রত্যেক আকৃতির     অংশ রং করি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/>
              <p:nvPr/>
            </p:nvSpPr>
            <p:spPr>
              <a:xfrm>
                <a:off x="6081247" y="128296"/>
                <a:ext cx="398207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47" y="128296"/>
                <a:ext cx="398207" cy="780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A923B5-9E42-4417-BECC-B84730769629}"/>
              </a:ext>
            </a:extLst>
          </p:cNvPr>
          <p:cNvSpPr/>
          <p:nvPr/>
        </p:nvSpPr>
        <p:spPr>
          <a:xfrm>
            <a:off x="899652" y="4144297"/>
            <a:ext cx="1386348" cy="21237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86EEC-0332-4C39-BBCA-8761462ADB86}"/>
              </a:ext>
            </a:extLst>
          </p:cNvPr>
          <p:cNvSpPr/>
          <p:nvPr/>
        </p:nvSpPr>
        <p:spPr>
          <a:xfrm>
            <a:off x="2286000" y="4144297"/>
            <a:ext cx="1386348" cy="21237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F26F7F-F88E-4EDF-93A6-951DE7754F6E}"/>
              </a:ext>
            </a:extLst>
          </p:cNvPr>
          <p:cNvSpPr/>
          <p:nvPr/>
        </p:nvSpPr>
        <p:spPr>
          <a:xfrm>
            <a:off x="6280350" y="5186855"/>
            <a:ext cx="4557252" cy="914400"/>
          </a:xfrm>
          <a:custGeom>
            <a:avLst/>
            <a:gdLst>
              <a:gd name="connsiteX0" fmla="*/ 0 w 4557252"/>
              <a:gd name="connsiteY0" fmla="*/ 0 h 914400"/>
              <a:gd name="connsiteX1" fmla="*/ 4557252 w 4557252"/>
              <a:gd name="connsiteY1" fmla="*/ 0 h 914400"/>
              <a:gd name="connsiteX2" fmla="*/ 2278626 w 4557252"/>
              <a:gd name="connsiteY2" fmla="*/ 914400 h 914400"/>
              <a:gd name="connsiteX3" fmla="*/ 0 w 4557252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252" h="914400">
                <a:moveTo>
                  <a:pt x="0" y="0"/>
                </a:moveTo>
                <a:lnTo>
                  <a:pt x="4557252" y="0"/>
                </a:lnTo>
                <a:cubicBezTo>
                  <a:pt x="4557252" y="505009"/>
                  <a:pt x="3537076" y="914400"/>
                  <a:pt x="2278626" y="914400"/>
                </a:cubicBezTo>
                <a:cubicBezTo>
                  <a:pt x="1020176" y="914400"/>
                  <a:pt x="0" y="505009"/>
                  <a:pt x="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872C53-772D-4F3D-A8D4-A42F02E790A4}"/>
              </a:ext>
            </a:extLst>
          </p:cNvPr>
          <p:cNvSpPr/>
          <p:nvPr/>
        </p:nvSpPr>
        <p:spPr>
          <a:xfrm flipV="1">
            <a:off x="6280350" y="4273469"/>
            <a:ext cx="4557252" cy="914400"/>
          </a:xfrm>
          <a:custGeom>
            <a:avLst/>
            <a:gdLst>
              <a:gd name="connsiteX0" fmla="*/ 0 w 4557252"/>
              <a:gd name="connsiteY0" fmla="*/ 0 h 914400"/>
              <a:gd name="connsiteX1" fmla="*/ 4557252 w 4557252"/>
              <a:gd name="connsiteY1" fmla="*/ 0 h 914400"/>
              <a:gd name="connsiteX2" fmla="*/ 2278626 w 4557252"/>
              <a:gd name="connsiteY2" fmla="*/ 914400 h 914400"/>
              <a:gd name="connsiteX3" fmla="*/ 0 w 4557252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252" h="914400">
                <a:moveTo>
                  <a:pt x="0" y="0"/>
                </a:moveTo>
                <a:lnTo>
                  <a:pt x="4557252" y="0"/>
                </a:lnTo>
                <a:cubicBezTo>
                  <a:pt x="4557252" y="505009"/>
                  <a:pt x="3537076" y="914400"/>
                  <a:pt x="2278626" y="914400"/>
                </a:cubicBezTo>
                <a:cubicBezTo>
                  <a:pt x="1020176" y="914400"/>
                  <a:pt x="0" y="505009"/>
                  <a:pt x="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B03C58-0C37-475F-A96A-3390A28FB61C}"/>
              </a:ext>
            </a:extLst>
          </p:cNvPr>
          <p:cNvSpPr/>
          <p:nvPr/>
        </p:nvSpPr>
        <p:spPr>
          <a:xfrm>
            <a:off x="4678680" y="3207781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40B419-B15A-44F4-A7A6-0797CF7921C0}"/>
              </a:ext>
            </a:extLst>
          </p:cNvPr>
          <p:cNvSpPr/>
          <p:nvPr/>
        </p:nvSpPr>
        <p:spPr>
          <a:xfrm flipH="1">
            <a:off x="6090596" y="3216626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23E763-E5F2-430E-A613-DB1D31C0FB53}"/>
              </a:ext>
            </a:extLst>
          </p:cNvPr>
          <p:cNvSpPr/>
          <p:nvPr/>
        </p:nvSpPr>
        <p:spPr>
          <a:xfrm rot="5400000">
            <a:off x="4678680" y="1814705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E4ECC9-4A4C-4DEE-A61C-BA5BC5F06B77}"/>
              </a:ext>
            </a:extLst>
          </p:cNvPr>
          <p:cNvSpPr/>
          <p:nvPr/>
        </p:nvSpPr>
        <p:spPr>
          <a:xfrm rot="16200000" flipH="1">
            <a:off x="6090596" y="1805944"/>
            <a:ext cx="1417320" cy="1417320"/>
          </a:xfrm>
          <a:custGeom>
            <a:avLst/>
            <a:gdLst>
              <a:gd name="connsiteX0" fmla="*/ 0 w 1417320"/>
              <a:gd name="connsiteY0" fmla="*/ 0 h 1417320"/>
              <a:gd name="connsiteX1" fmla="*/ 1417320 w 1417320"/>
              <a:gd name="connsiteY1" fmla="*/ 0 h 1417320"/>
              <a:gd name="connsiteX2" fmla="*/ 1417320 w 1417320"/>
              <a:gd name="connsiteY2" fmla="*/ 1417320 h 1417320"/>
              <a:gd name="connsiteX3" fmla="*/ 0 w 1417320"/>
              <a:gd name="connsiteY3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0" h="1417320">
                <a:moveTo>
                  <a:pt x="0" y="0"/>
                </a:moveTo>
                <a:lnTo>
                  <a:pt x="1417320" y="0"/>
                </a:lnTo>
                <a:lnTo>
                  <a:pt x="1417320" y="1417320"/>
                </a:lnTo>
                <a:cubicBezTo>
                  <a:pt x="634556" y="1417320"/>
                  <a:pt x="0" y="7827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D70ACE-10FB-4E7F-A5A1-8D77ABD604D5}"/>
              </a:ext>
            </a:extLst>
          </p:cNvPr>
          <p:cNvSpPr/>
          <p:nvPr/>
        </p:nvSpPr>
        <p:spPr>
          <a:xfrm>
            <a:off x="4582811" y="4951125"/>
            <a:ext cx="301557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ম্পূর্ণ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3D6BBE-3E77-4777-A082-64972D2B5ABD}"/>
              </a:ext>
            </a:extLst>
          </p:cNvPr>
          <p:cNvSpPr/>
          <p:nvPr/>
        </p:nvSpPr>
        <p:spPr>
          <a:xfrm>
            <a:off x="3954076" y="2302188"/>
            <a:ext cx="4637809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76AE4-692F-43F2-847A-8BF5A2FDBFF2}"/>
                  </a:ext>
                </a:extLst>
              </p:cNvPr>
              <p:cNvSpPr txBox="1"/>
              <p:nvPr/>
            </p:nvSpPr>
            <p:spPr>
              <a:xfrm>
                <a:off x="2611969" y="5309419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F76AE4-692F-43F2-847A-8BF5A2FDB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69" y="5309419"/>
                <a:ext cx="426716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2AC16-01A7-4DE4-B00D-ACCDF88054B4}"/>
                  </a:ext>
                </a:extLst>
              </p:cNvPr>
              <p:cNvSpPr txBox="1"/>
              <p:nvPr/>
            </p:nvSpPr>
            <p:spPr>
              <a:xfrm>
                <a:off x="9100975" y="5273007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2AC16-01A7-4DE4-B00D-ACCDF8805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975" y="5273007"/>
                <a:ext cx="426716" cy="895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C8B484E-4C73-4A36-BBC8-3BB5261478FB}"/>
              </a:ext>
            </a:extLst>
          </p:cNvPr>
          <p:cNvSpPr/>
          <p:nvPr/>
        </p:nvSpPr>
        <p:spPr>
          <a:xfrm>
            <a:off x="2449953" y="1415064"/>
            <a:ext cx="686438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যখন একটি বস্তুকে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৪ ভাগে ভাগ করি,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 টি অংশকে এক চতুর্থাংশ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চার ভাগের এক বলি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লিখি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F67A9-25CC-44B0-B496-C65FD65F2B4F}"/>
                  </a:ext>
                </a:extLst>
              </p:cNvPr>
              <p:cNvSpPr txBox="1"/>
              <p:nvPr/>
            </p:nvSpPr>
            <p:spPr>
              <a:xfrm>
                <a:off x="8726601" y="421516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F67A9-25CC-44B0-B496-C65FD65F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01" y="421516"/>
                <a:ext cx="426716" cy="895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7ECA89-7F2A-4ACC-A069-09C8FCDEE99D}"/>
                  </a:ext>
                </a:extLst>
              </p:cNvPr>
              <p:cNvSpPr txBox="1"/>
              <p:nvPr/>
            </p:nvSpPr>
            <p:spPr>
              <a:xfrm>
                <a:off x="2825327" y="578131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7ECA89-7F2A-4ACC-A069-09C8FCDEE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27" y="578131"/>
                <a:ext cx="426716" cy="895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F8DCF1-F818-47C4-8B2A-2DE828FFAC2F}"/>
                  </a:ext>
                </a:extLst>
              </p:cNvPr>
              <p:cNvSpPr txBox="1"/>
              <p:nvPr/>
            </p:nvSpPr>
            <p:spPr>
              <a:xfrm>
                <a:off x="7106871" y="4552759"/>
                <a:ext cx="42671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F8DCF1-F818-47C4-8B2A-2DE828FF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71" y="4552759"/>
                <a:ext cx="426716" cy="895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6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27631 -0.2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-10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18 0.26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131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9193 0.2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/>
      <p:bldP spid="12" grpId="1"/>
      <p:bldP spid="2" grpId="0" animBg="1"/>
      <p:bldP spid="2" grpId="1" animBg="1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4001C5-ABC2-4F91-BF7A-FD30C29AC225}"/>
              </a:ext>
            </a:extLst>
          </p:cNvPr>
          <p:cNvSpPr/>
          <p:nvPr/>
        </p:nvSpPr>
        <p:spPr>
          <a:xfrm>
            <a:off x="1774760" y="257306"/>
            <a:ext cx="7374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প্রত্যেক আকৃতির     অংশ রং করি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/>
              <p:nvPr/>
            </p:nvSpPr>
            <p:spPr>
              <a:xfrm>
                <a:off x="6081247" y="261028"/>
                <a:ext cx="398207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D0B7D-FB35-4201-8CAB-4D379760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47" y="261028"/>
                <a:ext cx="398207" cy="780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22271DF-0656-4CFE-BABB-4857A6F98CAD}"/>
              </a:ext>
            </a:extLst>
          </p:cNvPr>
          <p:cNvSpPr/>
          <p:nvPr/>
        </p:nvSpPr>
        <p:spPr>
          <a:xfrm>
            <a:off x="1198685" y="1641645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045AA-69E1-43AC-9FC7-FCA372D34E1F}"/>
              </a:ext>
            </a:extLst>
          </p:cNvPr>
          <p:cNvSpPr/>
          <p:nvPr/>
        </p:nvSpPr>
        <p:spPr>
          <a:xfrm>
            <a:off x="2160378" y="1641645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C9B54-052B-4DA4-8D9B-B76D9698AB84}"/>
              </a:ext>
            </a:extLst>
          </p:cNvPr>
          <p:cNvSpPr/>
          <p:nvPr/>
        </p:nvSpPr>
        <p:spPr>
          <a:xfrm>
            <a:off x="1198685" y="2634872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3FD58-26FD-43C3-A71A-085327A0F1FF}"/>
              </a:ext>
            </a:extLst>
          </p:cNvPr>
          <p:cNvSpPr/>
          <p:nvPr/>
        </p:nvSpPr>
        <p:spPr>
          <a:xfrm>
            <a:off x="2160378" y="2634872"/>
            <a:ext cx="961697" cy="9932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B60F80-0F5F-47D5-9578-CC87D31A1997}"/>
              </a:ext>
            </a:extLst>
          </p:cNvPr>
          <p:cNvSpPr/>
          <p:nvPr/>
        </p:nvSpPr>
        <p:spPr>
          <a:xfrm>
            <a:off x="7725103" y="2540278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8C865D1-32C8-458A-8391-A8DD6709BAE8}"/>
              </a:ext>
            </a:extLst>
          </p:cNvPr>
          <p:cNvSpPr/>
          <p:nvPr/>
        </p:nvSpPr>
        <p:spPr>
          <a:xfrm flipV="1">
            <a:off x="7725103" y="1200212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BEEEE47-50F5-445F-ABD3-AC2175204D40}"/>
              </a:ext>
            </a:extLst>
          </p:cNvPr>
          <p:cNvSpPr/>
          <p:nvPr/>
        </p:nvSpPr>
        <p:spPr>
          <a:xfrm flipH="1">
            <a:off x="5722885" y="2540278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6DF110-D8BA-4A90-A51F-96D11C7C94E8}"/>
              </a:ext>
            </a:extLst>
          </p:cNvPr>
          <p:cNvSpPr/>
          <p:nvPr/>
        </p:nvSpPr>
        <p:spPr>
          <a:xfrm flipH="1" flipV="1">
            <a:off x="5722877" y="1200212"/>
            <a:ext cx="2002221" cy="1340066"/>
          </a:xfrm>
          <a:custGeom>
            <a:avLst/>
            <a:gdLst>
              <a:gd name="connsiteX0" fmla="*/ 0 w 1671145"/>
              <a:gd name="connsiteY0" fmla="*/ 0 h 993227"/>
              <a:gd name="connsiteX1" fmla="*/ 1671145 w 1671145"/>
              <a:gd name="connsiteY1" fmla="*/ 0 h 993227"/>
              <a:gd name="connsiteX2" fmla="*/ 0 w 1671145"/>
              <a:gd name="connsiteY2" fmla="*/ 993227 h 9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145" h="993227">
                <a:moveTo>
                  <a:pt x="0" y="0"/>
                </a:moveTo>
                <a:lnTo>
                  <a:pt x="1671145" y="0"/>
                </a:lnTo>
                <a:cubicBezTo>
                  <a:pt x="1671145" y="548544"/>
                  <a:pt x="922948" y="993227"/>
                  <a:pt x="0" y="99322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CA077-AC99-4F89-8776-BAE0E7C1B2C7}"/>
              </a:ext>
            </a:extLst>
          </p:cNvPr>
          <p:cNvSpPr/>
          <p:nvPr/>
        </p:nvSpPr>
        <p:spPr>
          <a:xfrm>
            <a:off x="6142702" y="4544464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8E4EA5-D1C4-4D99-B671-DC7A44E8FC5F}"/>
              </a:ext>
            </a:extLst>
          </p:cNvPr>
          <p:cNvSpPr/>
          <p:nvPr/>
        </p:nvSpPr>
        <p:spPr>
          <a:xfrm>
            <a:off x="6142702" y="4999182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C41EA1-B593-444F-B277-B63ABDC7ED0F}"/>
              </a:ext>
            </a:extLst>
          </p:cNvPr>
          <p:cNvSpPr/>
          <p:nvPr/>
        </p:nvSpPr>
        <p:spPr>
          <a:xfrm>
            <a:off x="6142702" y="5452537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ABF044-78F3-410F-BDC8-0B5F2C79CB4C}"/>
              </a:ext>
            </a:extLst>
          </p:cNvPr>
          <p:cNvSpPr/>
          <p:nvPr/>
        </p:nvSpPr>
        <p:spPr>
          <a:xfrm>
            <a:off x="6142702" y="5907255"/>
            <a:ext cx="364412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7E401B0-1203-405A-A336-A5819484FC95}"/>
              </a:ext>
            </a:extLst>
          </p:cNvPr>
          <p:cNvSpPr/>
          <p:nvPr/>
        </p:nvSpPr>
        <p:spPr>
          <a:xfrm rot="2605540">
            <a:off x="2470771" y="4666997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99A7F8E-8FD5-431F-AA07-DA605DF6E93F}"/>
              </a:ext>
            </a:extLst>
          </p:cNvPr>
          <p:cNvSpPr/>
          <p:nvPr/>
        </p:nvSpPr>
        <p:spPr>
          <a:xfrm rot="8012539">
            <a:off x="1415972" y="5844672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A2D8AD6-F155-4F1D-BE37-970C6D9BEC68}"/>
              </a:ext>
            </a:extLst>
          </p:cNvPr>
          <p:cNvSpPr/>
          <p:nvPr/>
        </p:nvSpPr>
        <p:spPr>
          <a:xfrm rot="18803403">
            <a:off x="1329849" y="3602321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22FC441-B313-4AF6-BFBB-B49AEE287E6A}"/>
              </a:ext>
            </a:extLst>
          </p:cNvPr>
          <p:cNvSpPr/>
          <p:nvPr/>
        </p:nvSpPr>
        <p:spPr>
          <a:xfrm rot="13415641">
            <a:off x="275075" y="4738201"/>
            <a:ext cx="1581635" cy="1590916"/>
          </a:xfrm>
          <a:custGeom>
            <a:avLst/>
            <a:gdLst>
              <a:gd name="connsiteX0" fmla="*/ 373 w 1581635"/>
              <a:gd name="connsiteY0" fmla="*/ 0 h 1590916"/>
              <a:gd name="connsiteX1" fmla="*/ 1581635 w 1581635"/>
              <a:gd name="connsiteY1" fmla="*/ 1590916 h 1590916"/>
              <a:gd name="connsiteX2" fmla="*/ 0 w 1581635"/>
              <a:gd name="connsiteY2" fmla="*/ 1590916 h 1590916"/>
              <a:gd name="connsiteX3" fmla="*/ 0 w 1581635"/>
              <a:gd name="connsiteY3" fmla="*/ 371 h 15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635" h="1590916">
                <a:moveTo>
                  <a:pt x="373" y="0"/>
                </a:moveTo>
                <a:lnTo>
                  <a:pt x="1581635" y="1590916"/>
                </a:lnTo>
                <a:lnTo>
                  <a:pt x="0" y="1590916"/>
                </a:lnTo>
                <a:lnTo>
                  <a:pt x="0" y="3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9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69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7F6480-1F7B-4B71-ACFC-F6BFAADBB715}"/>
              </a:ext>
            </a:extLst>
          </p:cNvPr>
          <p:cNvSpPr/>
          <p:nvPr/>
        </p:nvSpPr>
        <p:spPr>
          <a:xfrm>
            <a:off x="6066504" y="508832"/>
            <a:ext cx="1607574" cy="1297859"/>
          </a:xfrm>
          <a:custGeom>
            <a:avLst/>
            <a:gdLst>
              <a:gd name="connsiteX0" fmla="*/ 0 w 1607574"/>
              <a:gd name="connsiteY0" fmla="*/ 0 h 1297859"/>
              <a:gd name="connsiteX1" fmla="*/ 1607574 w 1607574"/>
              <a:gd name="connsiteY1" fmla="*/ 0 h 1297859"/>
              <a:gd name="connsiteX2" fmla="*/ 1607574 w 1607574"/>
              <a:gd name="connsiteY2" fmla="*/ 1297859 h 1297859"/>
              <a:gd name="connsiteX3" fmla="*/ 0 w 1607574"/>
              <a:gd name="connsiteY3" fmla="*/ 1297859 h 129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4" h="1297859">
                <a:moveTo>
                  <a:pt x="0" y="0"/>
                </a:moveTo>
                <a:lnTo>
                  <a:pt x="1607574" y="0"/>
                </a:lnTo>
                <a:lnTo>
                  <a:pt x="1607574" y="1297859"/>
                </a:lnTo>
                <a:lnTo>
                  <a:pt x="0" y="12978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818AFE5-A736-40E7-B7BE-C050DA3C67B5}"/>
              </a:ext>
            </a:extLst>
          </p:cNvPr>
          <p:cNvSpPr/>
          <p:nvPr/>
        </p:nvSpPr>
        <p:spPr>
          <a:xfrm>
            <a:off x="4456471" y="508831"/>
            <a:ext cx="1607574" cy="1297859"/>
          </a:xfrm>
          <a:custGeom>
            <a:avLst/>
            <a:gdLst>
              <a:gd name="connsiteX0" fmla="*/ 0 w 1607574"/>
              <a:gd name="connsiteY0" fmla="*/ 0 h 1297859"/>
              <a:gd name="connsiteX1" fmla="*/ 1607574 w 1607574"/>
              <a:gd name="connsiteY1" fmla="*/ 0 h 1297859"/>
              <a:gd name="connsiteX2" fmla="*/ 1607574 w 1607574"/>
              <a:gd name="connsiteY2" fmla="*/ 1297859 h 1297859"/>
              <a:gd name="connsiteX3" fmla="*/ 0 w 1607574"/>
              <a:gd name="connsiteY3" fmla="*/ 1297859 h 129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4" h="1297859">
                <a:moveTo>
                  <a:pt x="0" y="0"/>
                </a:moveTo>
                <a:lnTo>
                  <a:pt x="1607574" y="0"/>
                </a:lnTo>
                <a:lnTo>
                  <a:pt x="1607574" y="1297859"/>
                </a:lnTo>
                <a:lnTo>
                  <a:pt x="0" y="12978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76ABC-9399-4056-9F02-2B394D06E557}"/>
              </a:ext>
            </a:extLst>
          </p:cNvPr>
          <p:cNvSpPr/>
          <p:nvPr/>
        </p:nvSpPr>
        <p:spPr>
          <a:xfrm>
            <a:off x="3802849" y="2023438"/>
            <a:ext cx="4522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1EE0BE-415F-4492-98A3-B2F12B34B5C6}"/>
                  </a:ext>
                </a:extLst>
              </p:cNvPr>
              <p:cNvSpPr/>
              <p:nvPr/>
            </p:nvSpPr>
            <p:spPr>
              <a:xfrm>
                <a:off x="2580456" y="2608647"/>
                <a:ext cx="724877" cy="1640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5400" cap="none" spc="0" dirty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1EE0BE-415F-4492-98A3-B2F12B34B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56" y="2608647"/>
                <a:ext cx="724877" cy="1640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5BC108-F8E6-4F86-8CAE-D4B3944E8F67}"/>
                  </a:ext>
                </a:extLst>
              </p:cNvPr>
              <p:cNvSpPr/>
              <p:nvPr/>
            </p:nvSpPr>
            <p:spPr>
              <a:xfrm>
                <a:off x="8886669" y="2608647"/>
                <a:ext cx="724877" cy="1640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5400" cap="none" spc="0" dirty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5BC108-F8E6-4F86-8CAE-D4B3944E8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669" y="2608647"/>
                <a:ext cx="724877" cy="1640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F3D0474-22C8-4C0E-9F81-D379E7BEDCED}"/>
              </a:ext>
            </a:extLst>
          </p:cNvPr>
          <p:cNvSpPr/>
          <p:nvPr/>
        </p:nvSpPr>
        <p:spPr>
          <a:xfrm>
            <a:off x="692168" y="2946768"/>
            <a:ext cx="1607574" cy="12978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EECC0-3296-4C7B-BE67-9DEF9514E37B}"/>
              </a:ext>
            </a:extLst>
          </p:cNvPr>
          <p:cNvSpPr/>
          <p:nvPr/>
        </p:nvSpPr>
        <p:spPr>
          <a:xfrm>
            <a:off x="10022126" y="2946768"/>
            <a:ext cx="1607574" cy="12978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B21918-8BE1-498D-A5E1-FE663B2B3194}"/>
              </a:ext>
            </a:extLst>
          </p:cNvPr>
          <p:cNvSpPr/>
          <p:nvPr/>
        </p:nvSpPr>
        <p:spPr>
          <a:xfrm>
            <a:off x="2563938" y="5064150"/>
            <a:ext cx="756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   একত্রে রাখলে ১ তৈরী হয়।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C498D4-AEB7-45DA-89BE-A37C4C510646}"/>
                  </a:ext>
                </a:extLst>
              </p:cNvPr>
              <p:cNvSpPr/>
              <p:nvPr/>
            </p:nvSpPr>
            <p:spPr>
              <a:xfrm>
                <a:off x="3802849" y="4705462"/>
                <a:ext cx="724877" cy="1640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5400" b="0" i="1" cap="none" spc="0" smtClean="0">
                              <a:ln/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5400" cap="none" spc="0" dirty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C498D4-AEB7-45DA-89BE-A37C4C510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49" y="4705462"/>
                <a:ext cx="724877" cy="1640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91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30977 0.35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7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0.325 0.35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31054 -0.000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32279 -0.000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48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05A01-68CE-42AE-88BB-CF4043CC246F}"/>
              </a:ext>
            </a:extLst>
          </p:cNvPr>
          <p:cNvSpPr/>
          <p:nvPr/>
        </p:nvSpPr>
        <p:spPr>
          <a:xfrm>
            <a:off x="339212" y="235975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D597B-0369-442C-A27D-0AEF68EA6129}"/>
              </a:ext>
            </a:extLst>
          </p:cNvPr>
          <p:cNvSpPr/>
          <p:nvPr/>
        </p:nvSpPr>
        <p:spPr>
          <a:xfrm>
            <a:off x="339212" y="4580849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0180E-056F-47C8-BD70-C3E33F46521E}"/>
              </a:ext>
            </a:extLst>
          </p:cNvPr>
          <p:cNvSpPr/>
          <p:nvPr/>
        </p:nvSpPr>
        <p:spPr>
          <a:xfrm>
            <a:off x="9674941" y="4521855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C172D-2E8A-4E45-BF1C-FB7353776D7F}"/>
              </a:ext>
            </a:extLst>
          </p:cNvPr>
          <p:cNvSpPr/>
          <p:nvPr/>
        </p:nvSpPr>
        <p:spPr>
          <a:xfrm>
            <a:off x="9674941" y="324465"/>
            <a:ext cx="2011680" cy="201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70C245-DC40-4800-963F-D839188EEACF}"/>
              </a:ext>
            </a:extLst>
          </p:cNvPr>
          <p:cNvGrpSpPr/>
          <p:nvPr/>
        </p:nvGrpSpPr>
        <p:grpSpPr>
          <a:xfrm>
            <a:off x="10320232" y="4868844"/>
            <a:ext cx="560898" cy="1317701"/>
            <a:chOff x="5452018" y="157047"/>
            <a:chExt cx="560898" cy="13177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BE104C-C3A0-46EA-94A6-03C62DBF4876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285765-239B-4766-8DB0-5192C23856F7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96C82E-52DC-4ECA-B47B-A58089EE8953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D71B7-8C07-434E-8517-BE6D9895E2F1}"/>
              </a:ext>
            </a:extLst>
          </p:cNvPr>
          <p:cNvGrpSpPr/>
          <p:nvPr/>
        </p:nvGrpSpPr>
        <p:grpSpPr>
          <a:xfrm>
            <a:off x="1064603" y="582964"/>
            <a:ext cx="560898" cy="1317701"/>
            <a:chOff x="5452018" y="157047"/>
            <a:chExt cx="560898" cy="13177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27D2FC-E57D-4C90-A0FA-12B69526D59C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FE880F-2FB2-478A-A68A-EF7B2268D4D2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8D2148-1E77-4BAE-917A-CCA8D5F2A5AE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E9ADDB-B4C9-4FB7-AD5E-1D302D7ECE49}"/>
              </a:ext>
            </a:extLst>
          </p:cNvPr>
          <p:cNvGrpSpPr/>
          <p:nvPr/>
        </p:nvGrpSpPr>
        <p:grpSpPr>
          <a:xfrm>
            <a:off x="10320232" y="693554"/>
            <a:ext cx="560898" cy="1317701"/>
            <a:chOff x="5452018" y="157047"/>
            <a:chExt cx="560898" cy="13177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43D0E8-4275-4A48-9501-0D580EE6A0B9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EF307-557D-4780-99F7-E76376A420AE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A55E520-C070-466B-B109-D7219B1C3098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84CEB4-E17D-4D4C-886C-2EB2D57C7BF0}"/>
              </a:ext>
            </a:extLst>
          </p:cNvPr>
          <p:cNvGrpSpPr/>
          <p:nvPr/>
        </p:nvGrpSpPr>
        <p:grpSpPr>
          <a:xfrm>
            <a:off x="1138624" y="4868844"/>
            <a:ext cx="560898" cy="1317701"/>
            <a:chOff x="5452018" y="157047"/>
            <a:chExt cx="560898" cy="131770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2D5BB5-4A06-4462-A452-8646BD84C195}"/>
                </a:ext>
              </a:extLst>
            </p:cNvPr>
            <p:cNvSpPr/>
            <p:nvPr/>
          </p:nvSpPr>
          <p:spPr>
            <a:xfrm>
              <a:off x="5526039" y="705307"/>
              <a:ext cx="4187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66E6912-88B7-4838-937D-CB7A53E1AD86}"/>
                </a:ext>
              </a:extLst>
            </p:cNvPr>
            <p:cNvSpPr/>
            <p:nvPr/>
          </p:nvSpPr>
          <p:spPr>
            <a:xfrm>
              <a:off x="5530848" y="157047"/>
              <a:ext cx="4090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B160699-FB27-432A-AD63-3BE605D4F712}"/>
                </a:ext>
              </a:extLst>
            </p:cNvPr>
            <p:cNvCxnSpPr/>
            <p:nvPr/>
          </p:nvCxnSpPr>
          <p:spPr>
            <a:xfrm>
              <a:off x="5452018" y="816028"/>
              <a:ext cx="5608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CA35E8D-F054-4500-BB97-85A08934081B}"/>
              </a:ext>
            </a:extLst>
          </p:cNvPr>
          <p:cNvSpPr/>
          <p:nvPr/>
        </p:nvSpPr>
        <p:spPr>
          <a:xfrm>
            <a:off x="2191999" y="5669199"/>
            <a:ext cx="7641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একত্রে রাখলে তৈরী হয় ১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A1EB8A-3343-4D47-B3D1-4662B0C0C750}"/>
                  </a:ext>
                </a:extLst>
              </p:cNvPr>
              <p:cNvSpPr txBox="1"/>
              <p:nvPr/>
            </p:nvSpPr>
            <p:spPr>
              <a:xfrm>
                <a:off x="3626992" y="5638285"/>
                <a:ext cx="341586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A1EB8A-3343-4D47-B3D1-4662B0C0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92" y="5638285"/>
                <a:ext cx="341586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926 L 0.29257 0.1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463 L 0.2931 -0.2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10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088 L -0.30833 0.12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648 L -0.30755 -0.1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3000">
              <a:schemeClr val="accent5">
                <a:lumMod val="20000"/>
                <a:lumOff val="8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A394EE-9581-41E2-AA33-11DA874E93A4}"/>
              </a:ext>
            </a:extLst>
          </p:cNvPr>
          <p:cNvGrpSpPr/>
          <p:nvPr/>
        </p:nvGrpSpPr>
        <p:grpSpPr>
          <a:xfrm>
            <a:off x="1106948" y="2156119"/>
            <a:ext cx="796413" cy="1786422"/>
            <a:chOff x="737419" y="1325799"/>
            <a:chExt cx="796413" cy="17864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E77219-5CE9-4AD8-8E22-DAFB1C54F2E5}"/>
                </a:ext>
              </a:extLst>
            </p:cNvPr>
            <p:cNvSpPr/>
            <p:nvPr/>
          </p:nvSpPr>
          <p:spPr>
            <a:xfrm>
              <a:off x="888225" y="1325799"/>
              <a:ext cx="53412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FC3E54-2A90-414C-AC34-2F88AEF953EE}"/>
                </a:ext>
              </a:extLst>
            </p:cNvPr>
            <p:cNvCxnSpPr/>
            <p:nvPr/>
          </p:nvCxnSpPr>
          <p:spPr>
            <a:xfrm>
              <a:off x="737419" y="2197510"/>
              <a:ext cx="7964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02AFB9-AA79-4668-9794-4313939E8511}"/>
                </a:ext>
              </a:extLst>
            </p:cNvPr>
            <p:cNvSpPr/>
            <p:nvPr/>
          </p:nvSpPr>
          <p:spPr>
            <a:xfrm>
              <a:off x="849754" y="2004225"/>
              <a:ext cx="61106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CF4B75-1B2A-475E-A76C-BCCB800116F9}"/>
              </a:ext>
            </a:extLst>
          </p:cNvPr>
          <p:cNvGrpSpPr/>
          <p:nvPr/>
        </p:nvGrpSpPr>
        <p:grpSpPr>
          <a:xfrm>
            <a:off x="3451123" y="2156119"/>
            <a:ext cx="796413" cy="1786422"/>
            <a:chOff x="2448232" y="1325799"/>
            <a:chExt cx="796413" cy="17864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9095E-2FF2-443B-9104-3A97890C58EB}"/>
                </a:ext>
              </a:extLst>
            </p:cNvPr>
            <p:cNvSpPr/>
            <p:nvPr/>
          </p:nvSpPr>
          <p:spPr>
            <a:xfrm>
              <a:off x="2599038" y="1325799"/>
              <a:ext cx="53412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EAAE8C-110F-473A-8935-F02D2DD8A7B6}"/>
                </a:ext>
              </a:extLst>
            </p:cNvPr>
            <p:cNvCxnSpPr/>
            <p:nvPr/>
          </p:nvCxnSpPr>
          <p:spPr>
            <a:xfrm>
              <a:off x="2448232" y="2197510"/>
              <a:ext cx="7964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33375B-6838-4219-BFE4-72F4797338B0}"/>
                </a:ext>
              </a:extLst>
            </p:cNvPr>
            <p:cNvSpPr/>
            <p:nvPr/>
          </p:nvSpPr>
          <p:spPr>
            <a:xfrm>
              <a:off x="2587818" y="2004225"/>
              <a:ext cx="55656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9E49377-C52D-46C0-BF73-5C5D2D986A8B}"/>
              </a:ext>
            </a:extLst>
          </p:cNvPr>
          <p:cNvSpPr/>
          <p:nvPr/>
        </p:nvSpPr>
        <p:spPr>
          <a:xfrm>
            <a:off x="344907" y="2143248"/>
            <a:ext cx="112662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C7445BC-D864-44D3-B520-5A355B04EAE3}"/>
              </a:ext>
            </a:extLst>
          </p:cNvPr>
          <p:cNvSpPr/>
          <p:nvPr/>
        </p:nvSpPr>
        <p:spPr>
          <a:xfrm>
            <a:off x="344907" y="126125"/>
            <a:ext cx="11621333" cy="1730956"/>
          </a:xfrm>
          <a:prstGeom prst="cloud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69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56EB8-EC35-4668-9C71-1A14247744C2}"/>
              </a:ext>
            </a:extLst>
          </p:cNvPr>
          <p:cNvSpPr/>
          <p:nvPr/>
        </p:nvSpPr>
        <p:spPr>
          <a:xfrm>
            <a:off x="4640786" y="268380"/>
            <a:ext cx="258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18448-C4FA-4BC1-9C15-B46A50459D3E}"/>
              </a:ext>
            </a:extLst>
          </p:cNvPr>
          <p:cNvSpPr/>
          <p:nvPr/>
        </p:nvSpPr>
        <p:spPr>
          <a:xfrm>
            <a:off x="3165555" y="1035296"/>
            <a:ext cx="5860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ঁকে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29656-FC53-477B-A74E-150625BC3D08}"/>
              </a:ext>
            </a:extLst>
          </p:cNvPr>
          <p:cNvSpPr/>
          <p:nvPr/>
        </p:nvSpPr>
        <p:spPr>
          <a:xfrm>
            <a:off x="683638" y="2198115"/>
            <a:ext cx="87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C94FE-45FB-43E9-B299-7A246ECB55FA}"/>
                  </a:ext>
                </a:extLst>
              </p:cNvPr>
              <p:cNvSpPr txBox="1"/>
              <p:nvPr/>
            </p:nvSpPr>
            <p:spPr>
              <a:xfrm>
                <a:off x="5348924" y="2159082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C94FE-45FB-43E9-B299-7A246ECB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24" y="2159082"/>
                <a:ext cx="1503893" cy="895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514D9EF-2663-4A3A-B64F-D70378299541}"/>
              </a:ext>
            </a:extLst>
          </p:cNvPr>
          <p:cNvSpPr/>
          <p:nvPr/>
        </p:nvSpPr>
        <p:spPr>
          <a:xfrm>
            <a:off x="2404223" y="2365778"/>
            <a:ext cx="1224116" cy="6463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9F263-6354-41EA-AC6A-18B2F12E05F9}"/>
              </a:ext>
            </a:extLst>
          </p:cNvPr>
          <p:cNvSpPr/>
          <p:nvPr/>
        </p:nvSpPr>
        <p:spPr>
          <a:xfrm>
            <a:off x="678767" y="3123128"/>
            <a:ext cx="87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214A4-C7AC-4B94-9801-93E2563DB7BE}"/>
                  </a:ext>
                </a:extLst>
              </p:cNvPr>
              <p:cNvSpPr txBox="1"/>
              <p:nvPr/>
            </p:nvSpPr>
            <p:spPr>
              <a:xfrm>
                <a:off x="5344053" y="3084095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214A4-C7AC-4B94-9801-93E2563DB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53" y="3084095"/>
                <a:ext cx="1503893" cy="895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34D1E70-27DD-467B-A692-143182B3B132}"/>
              </a:ext>
            </a:extLst>
          </p:cNvPr>
          <p:cNvSpPr/>
          <p:nvPr/>
        </p:nvSpPr>
        <p:spPr>
          <a:xfrm>
            <a:off x="630677" y="4095321"/>
            <a:ext cx="889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৩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08961-DB39-455A-8AC6-23E98FBE817B}"/>
                  </a:ext>
                </a:extLst>
              </p:cNvPr>
              <p:cNvSpPr txBox="1"/>
              <p:nvPr/>
            </p:nvSpPr>
            <p:spPr>
              <a:xfrm>
                <a:off x="5344053" y="4056288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08961-DB39-455A-8AC6-23E98FBE8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53" y="4056288"/>
                <a:ext cx="1503893" cy="895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12A0CFF-B4DF-415A-AFF7-17475D30AB53}"/>
              </a:ext>
            </a:extLst>
          </p:cNvPr>
          <p:cNvSpPr/>
          <p:nvPr/>
        </p:nvSpPr>
        <p:spPr>
          <a:xfrm>
            <a:off x="678767" y="5029471"/>
            <a:ext cx="87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৪ 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    অংশ রং কর।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FBA2C-D81D-4E43-BA0C-AA722772D777}"/>
                  </a:ext>
                </a:extLst>
              </p:cNvPr>
              <p:cNvSpPr txBox="1"/>
              <p:nvPr/>
            </p:nvSpPr>
            <p:spPr>
              <a:xfrm>
                <a:off x="5344053" y="4990438"/>
                <a:ext cx="1503893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FBA2C-D81D-4E43-BA0C-AA722772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53" y="4990438"/>
                <a:ext cx="1503893" cy="895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576C0F5-1281-4C9C-8EA0-65CD0F1F21DB}"/>
              </a:ext>
            </a:extLst>
          </p:cNvPr>
          <p:cNvSpPr/>
          <p:nvPr/>
        </p:nvSpPr>
        <p:spPr>
          <a:xfrm>
            <a:off x="2399352" y="5197134"/>
            <a:ext cx="1224116" cy="6463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726E22-89B5-4E54-A6BF-485DB6885C10}"/>
              </a:ext>
            </a:extLst>
          </p:cNvPr>
          <p:cNvSpPr/>
          <p:nvPr/>
        </p:nvSpPr>
        <p:spPr>
          <a:xfrm>
            <a:off x="2399352" y="3289108"/>
            <a:ext cx="1224116" cy="66632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281FEBD-6495-4641-934C-8362614BC890}"/>
              </a:ext>
            </a:extLst>
          </p:cNvPr>
          <p:cNvSpPr/>
          <p:nvPr/>
        </p:nvSpPr>
        <p:spPr>
          <a:xfrm>
            <a:off x="2399352" y="4147736"/>
            <a:ext cx="1224116" cy="77239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3D4337-9C4A-4D01-AD95-E6549B20E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8" y="266258"/>
            <a:ext cx="2782496" cy="20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3" grpId="0"/>
      <p:bldP spid="14" grpId="0"/>
      <p:bldP spid="16" grpId="0"/>
      <p:bldP spid="17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E7DBE-5355-44BD-AA11-E094C83FC7E8}"/>
              </a:ext>
            </a:extLst>
          </p:cNvPr>
          <p:cNvSpPr/>
          <p:nvPr/>
        </p:nvSpPr>
        <p:spPr>
          <a:xfrm>
            <a:off x="1253612" y="855406"/>
            <a:ext cx="1091381" cy="1224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BA7E4-E3D0-4587-9AAC-7130362C15BE}"/>
              </a:ext>
            </a:extLst>
          </p:cNvPr>
          <p:cNvSpPr/>
          <p:nvPr/>
        </p:nvSpPr>
        <p:spPr>
          <a:xfrm>
            <a:off x="2344993" y="855406"/>
            <a:ext cx="1091381" cy="12241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06354-5787-4B1E-92C9-914D7286A929}"/>
              </a:ext>
            </a:extLst>
          </p:cNvPr>
          <p:cNvSpPr/>
          <p:nvPr/>
        </p:nvSpPr>
        <p:spPr>
          <a:xfrm>
            <a:off x="1578078" y="5386070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C8C63-A206-4CB2-AEC9-5130526B5472}"/>
              </a:ext>
            </a:extLst>
          </p:cNvPr>
          <p:cNvSpPr/>
          <p:nvPr/>
        </p:nvSpPr>
        <p:spPr>
          <a:xfrm>
            <a:off x="1578077" y="5347195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5F81D-371D-4826-B765-6C335CD0910B}"/>
              </a:ext>
            </a:extLst>
          </p:cNvPr>
          <p:cNvSpPr/>
          <p:nvPr/>
        </p:nvSpPr>
        <p:spPr>
          <a:xfrm>
            <a:off x="6779172" y="855406"/>
            <a:ext cx="2774731" cy="3427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2188A-9877-454B-90B3-BC44032D5220}"/>
              </a:ext>
            </a:extLst>
          </p:cNvPr>
          <p:cNvSpPr/>
          <p:nvPr/>
        </p:nvSpPr>
        <p:spPr>
          <a:xfrm>
            <a:off x="6779172" y="1213945"/>
            <a:ext cx="2774731" cy="3427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79656-6CB9-4463-B6E4-4D9700233D1B}"/>
              </a:ext>
            </a:extLst>
          </p:cNvPr>
          <p:cNvSpPr/>
          <p:nvPr/>
        </p:nvSpPr>
        <p:spPr>
          <a:xfrm>
            <a:off x="6779172" y="1563278"/>
            <a:ext cx="2774731" cy="3427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0125A-41E4-4A7D-8E1A-62EDAF951265}"/>
              </a:ext>
            </a:extLst>
          </p:cNvPr>
          <p:cNvSpPr/>
          <p:nvPr/>
        </p:nvSpPr>
        <p:spPr>
          <a:xfrm>
            <a:off x="6779172" y="1921817"/>
            <a:ext cx="2774731" cy="34277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5FC71-FFD3-4FAE-8AF6-1E6013782019}"/>
              </a:ext>
            </a:extLst>
          </p:cNvPr>
          <p:cNvSpPr/>
          <p:nvPr/>
        </p:nvSpPr>
        <p:spPr>
          <a:xfrm>
            <a:off x="1578635" y="5393144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E63636-83F5-44AB-9E00-47BC91D4D80F}"/>
              </a:ext>
            </a:extLst>
          </p:cNvPr>
          <p:cNvSpPr/>
          <p:nvPr/>
        </p:nvSpPr>
        <p:spPr>
          <a:xfrm>
            <a:off x="1367654" y="3997220"/>
            <a:ext cx="1247728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0EBF11-9979-4E19-AFAE-C84AFB6679B0}"/>
              </a:ext>
            </a:extLst>
          </p:cNvPr>
          <p:cNvSpPr/>
          <p:nvPr/>
        </p:nvSpPr>
        <p:spPr>
          <a:xfrm flipV="1">
            <a:off x="1367654" y="3215961"/>
            <a:ext cx="1355884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EF2DE7-EC51-4D48-A1BA-F6497152B657}"/>
              </a:ext>
            </a:extLst>
          </p:cNvPr>
          <p:cNvSpPr/>
          <p:nvPr/>
        </p:nvSpPr>
        <p:spPr>
          <a:xfrm flipH="1" flipV="1">
            <a:off x="2608964" y="3224653"/>
            <a:ext cx="1247728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AD8C60-2A7B-42DF-AFEA-530439D2CAFD}"/>
              </a:ext>
            </a:extLst>
          </p:cNvPr>
          <p:cNvSpPr/>
          <p:nvPr/>
        </p:nvSpPr>
        <p:spPr>
          <a:xfrm flipH="1">
            <a:off x="2615382" y="3982359"/>
            <a:ext cx="1247728" cy="78125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D63106-0CD0-4F01-A4FA-8D7E119DD5AD}"/>
              </a:ext>
            </a:extLst>
          </p:cNvPr>
          <p:cNvSpPr/>
          <p:nvPr/>
        </p:nvSpPr>
        <p:spPr>
          <a:xfrm>
            <a:off x="1578078" y="5340121"/>
            <a:ext cx="752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C87774-D7DC-4A82-B67D-D2290022DFFD}"/>
              </a:ext>
            </a:extLst>
          </p:cNvPr>
          <p:cNvSpPr/>
          <p:nvPr/>
        </p:nvSpPr>
        <p:spPr>
          <a:xfrm flipH="1">
            <a:off x="8138050" y="3841197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6DD20C3-92DD-4D29-B717-9E9DD5FFDEE8}"/>
              </a:ext>
            </a:extLst>
          </p:cNvPr>
          <p:cNvSpPr/>
          <p:nvPr/>
        </p:nvSpPr>
        <p:spPr>
          <a:xfrm>
            <a:off x="6417364" y="3839560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68E011-0BF5-40AF-8573-BDAE47FCFACC}"/>
              </a:ext>
            </a:extLst>
          </p:cNvPr>
          <p:cNvSpPr/>
          <p:nvPr/>
        </p:nvSpPr>
        <p:spPr>
          <a:xfrm flipV="1">
            <a:off x="6417364" y="2984608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94EA729-8F1E-42F6-B436-A68270BEAF28}"/>
              </a:ext>
            </a:extLst>
          </p:cNvPr>
          <p:cNvSpPr/>
          <p:nvPr/>
        </p:nvSpPr>
        <p:spPr>
          <a:xfrm flipH="1" flipV="1">
            <a:off x="8138050" y="2974179"/>
            <a:ext cx="1724594" cy="878109"/>
          </a:xfrm>
          <a:custGeom>
            <a:avLst/>
            <a:gdLst>
              <a:gd name="connsiteX0" fmla="*/ 0 w 1247728"/>
              <a:gd name="connsiteY0" fmla="*/ 0 h 781259"/>
              <a:gd name="connsiteX1" fmla="*/ 1247728 w 1247728"/>
              <a:gd name="connsiteY1" fmla="*/ 0 h 781259"/>
              <a:gd name="connsiteX2" fmla="*/ 1247728 w 1247728"/>
              <a:gd name="connsiteY2" fmla="*/ 781259 h 781259"/>
              <a:gd name="connsiteX3" fmla="*/ 588 w 1247728"/>
              <a:gd name="connsiteY3" fmla="*/ 7998 h 7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28" h="781259">
                <a:moveTo>
                  <a:pt x="0" y="0"/>
                </a:moveTo>
                <a:lnTo>
                  <a:pt x="1247728" y="0"/>
                </a:lnTo>
                <a:lnTo>
                  <a:pt x="1247728" y="781259"/>
                </a:lnTo>
                <a:cubicBezTo>
                  <a:pt x="598649" y="781259"/>
                  <a:pt x="64785" y="442328"/>
                  <a:pt x="588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9878C2-75B5-4A37-97C1-6B9E0C9D1E5B}"/>
              </a:ext>
            </a:extLst>
          </p:cNvPr>
          <p:cNvSpPr/>
          <p:nvPr/>
        </p:nvSpPr>
        <p:spPr>
          <a:xfrm>
            <a:off x="3908875" y="31131"/>
            <a:ext cx="28600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79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/>
      <p:bldP spid="4" grpId="1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1" grpId="0"/>
      <p:bldP spid="11" grpId="1"/>
      <p:bldP spid="15" grpId="0" animBg="1"/>
      <p:bldP spid="15" grpId="1" animBg="1"/>
      <p:bldP spid="17" grpId="0" animBg="1"/>
      <p:bldP spid="18" grpId="0" animBg="1"/>
      <p:bldP spid="19" grpId="0" animBg="1"/>
      <p:bldP spid="20" grpId="0"/>
      <p:bldP spid="20" grpId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360FAF-7548-409F-AD16-18E8FB965159}"/>
              </a:ext>
            </a:extLst>
          </p:cNvPr>
          <p:cNvSpPr/>
          <p:nvPr/>
        </p:nvSpPr>
        <p:spPr>
          <a:xfrm>
            <a:off x="4488830" y="327374"/>
            <a:ext cx="32143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B95AB-CCCE-4374-A262-28316586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62" y="327374"/>
            <a:ext cx="3622397" cy="1729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F10AF-639A-4489-B542-4468AB7212B6}"/>
                  </a:ext>
                </a:extLst>
              </p:cNvPr>
              <p:cNvSpPr/>
              <p:nvPr/>
            </p:nvSpPr>
            <p:spPr>
              <a:xfrm>
                <a:off x="609600" y="2271251"/>
                <a:ext cx="11267768" cy="14073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এঁকে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F10AF-639A-4489-B542-4468AB721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71251"/>
                <a:ext cx="11267768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BDE07E-119E-4306-8C89-EA62ECB88D82}"/>
                  </a:ext>
                </a:extLst>
              </p:cNvPr>
              <p:cNvSpPr/>
              <p:nvPr/>
            </p:nvSpPr>
            <p:spPr>
              <a:xfrm>
                <a:off x="462116" y="3987882"/>
                <a:ext cx="11267768" cy="13924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এঁকে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5400" i="1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bn-IN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 </a:t>
                </a:r>
                <a:r>
                  <a:rPr lang="en-US" sz="540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BDE07E-119E-4306-8C89-EA62ECB88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987882"/>
                <a:ext cx="11267768" cy="13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4FD9A75F-0F72-4905-AB88-B51086FC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1" y="327374"/>
            <a:ext cx="3622397" cy="17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29BE8-7593-4443-9ACF-EDD8ABCC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ACE0CC-5617-4C26-81A8-2DDAF9BD8BB2}"/>
              </a:ext>
            </a:extLst>
          </p:cNvPr>
          <p:cNvSpPr/>
          <p:nvPr/>
        </p:nvSpPr>
        <p:spPr>
          <a:xfrm>
            <a:off x="4031958" y="2330244"/>
            <a:ext cx="6232919" cy="2622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perspectiveBelow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16600" b="1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আজকের</a:t>
            </a:r>
            <a:r>
              <a:rPr lang="en-US" sz="16600" b="1" dirty="0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16600" b="1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পাঠে</a:t>
            </a:r>
            <a:endParaRPr lang="en-US" sz="16600" b="1" dirty="0">
              <a:ln/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pPr algn="ctr"/>
            <a:r>
              <a:rPr lang="en-US" sz="16600" b="1" cap="none" spc="0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সবাইকে</a:t>
            </a:r>
            <a:r>
              <a:rPr lang="en-US" sz="16600" b="1" cap="none" spc="0" dirty="0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 </a:t>
            </a:r>
            <a:r>
              <a:rPr lang="en-US" sz="16600" b="1" cap="none" spc="0" dirty="0" err="1">
                <a:ln/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স্বাগতম</a:t>
            </a:r>
            <a:endParaRPr lang="en-US" sz="5400" b="1" cap="none" spc="0" dirty="0">
              <a:ln/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26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4FD3F-33F0-4F01-B99E-3589E76F1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185F7-516A-44ED-BA96-93A95700AFE3}"/>
              </a:ext>
            </a:extLst>
          </p:cNvPr>
          <p:cNvSpPr/>
          <p:nvPr/>
        </p:nvSpPr>
        <p:spPr>
          <a:xfrm>
            <a:off x="2020530" y="1445342"/>
            <a:ext cx="7624916" cy="3099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259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8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D9A7E999-97E6-4AFA-824C-01E310F73C68}"/>
              </a:ext>
            </a:extLst>
          </p:cNvPr>
          <p:cNvSpPr/>
          <p:nvPr/>
        </p:nvSpPr>
        <p:spPr>
          <a:xfrm>
            <a:off x="4100055" y="147484"/>
            <a:ext cx="4306529" cy="110799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DBA7A2-F692-46C8-B59D-4D2F1F27BBA5}"/>
              </a:ext>
            </a:extLst>
          </p:cNvPr>
          <p:cNvSpPr/>
          <p:nvPr/>
        </p:nvSpPr>
        <p:spPr>
          <a:xfrm>
            <a:off x="4308663" y="324460"/>
            <a:ext cx="38106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শি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ক্ষক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Dodecagon 6">
            <a:extLst>
              <a:ext uri="{FF2B5EF4-FFF2-40B4-BE49-F238E27FC236}">
                <a16:creationId xmlns:a16="http://schemas.microsoft.com/office/drawing/2014/main" id="{157E6277-3511-43CA-B285-5609FF9E25CA}"/>
              </a:ext>
            </a:extLst>
          </p:cNvPr>
          <p:cNvSpPr/>
          <p:nvPr/>
        </p:nvSpPr>
        <p:spPr>
          <a:xfrm>
            <a:off x="575186" y="1932037"/>
            <a:ext cx="4306529" cy="3687097"/>
          </a:xfrm>
          <a:prstGeom prst="dodec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C661BDAE-557E-4C6F-A72F-023CF5C328FA}"/>
              </a:ext>
            </a:extLst>
          </p:cNvPr>
          <p:cNvSpPr/>
          <p:nvPr/>
        </p:nvSpPr>
        <p:spPr>
          <a:xfrm>
            <a:off x="5053784" y="1432456"/>
            <a:ext cx="6813755" cy="5101084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9D486-9552-4880-B71E-C0F66ABEAC8D}"/>
              </a:ext>
            </a:extLst>
          </p:cNvPr>
          <p:cNvSpPr/>
          <p:nvPr/>
        </p:nvSpPr>
        <p:spPr>
          <a:xfrm>
            <a:off x="6261290" y="2136338"/>
            <a:ext cx="4556054" cy="3447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2">
                    <a:lumMod val="75000"/>
                  </a:schemeClr>
                </a:solidFill>
              </a:rPr>
              <a:t>প্রদীপ</a:t>
            </a:r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2">
                    <a:lumMod val="75000"/>
                  </a:schemeClr>
                </a:solidFill>
              </a:rPr>
              <a:t>কুমার</a:t>
            </a:r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2">
                    <a:lumMod val="75000"/>
                  </a:schemeClr>
                </a:solidFill>
              </a:rPr>
              <a:t>রায়</a:t>
            </a:r>
            <a:endParaRPr lang="en-US" sz="5400" b="1" dirty="0">
              <a:ln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সহকারী</a:t>
            </a:r>
            <a:r>
              <a:rPr lang="en-US" sz="4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শি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</a:rPr>
              <a:t>ক্ষক</a:t>
            </a:r>
            <a:endParaRPr lang="en-US" sz="44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ব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</a:rPr>
              <a:t>াসুদেবপুর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</a:rPr>
              <a:t>সঃ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</a:rPr>
              <a:t>প্রাঃ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</a:rPr>
              <a:t>বিঃ</a:t>
            </a:r>
            <a:endParaRPr lang="en-US" sz="44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400" b="1" cap="none" spc="0" dirty="0" err="1">
                <a:ln/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4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3200" b="1" cap="none" spc="0" dirty="0">
                <a:ln/>
                <a:solidFill>
                  <a:srgbClr val="7030A0"/>
                </a:solidFill>
                <a:effectLst/>
              </a:rPr>
              <a:t>pradipict216@gmail.com</a:t>
            </a:r>
            <a:endParaRPr lang="en-US" sz="4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94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D96641-A345-4AB1-9729-2C3801C5BB3E}"/>
              </a:ext>
            </a:extLst>
          </p:cNvPr>
          <p:cNvGrpSpPr/>
          <p:nvPr/>
        </p:nvGrpSpPr>
        <p:grpSpPr>
          <a:xfrm>
            <a:off x="3701849" y="252274"/>
            <a:ext cx="4306529" cy="1107996"/>
            <a:chOff x="-427699" y="3657304"/>
            <a:chExt cx="4306529" cy="1107996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D9A7E999-97E6-4AFA-824C-01E310F73C68}"/>
                </a:ext>
              </a:extLst>
            </p:cNvPr>
            <p:cNvSpPr/>
            <p:nvPr/>
          </p:nvSpPr>
          <p:spPr>
            <a:xfrm>
              <a:off x="-427699" y="3657304"/>
              <a:ext cx="4306529" cy="1107996"/>
            </a:xfrm>
            <a:prstGeom prst="beve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DBA7A2-F692-46C8-B59D-4D2F1F27BBA5}"/>
                </a:ext>
              </a:extLst>
            </p:cNvPr>
            <p:cNvSpPr/>
            <p:nvPr/>
          </p:nvSpPr>
          <p:spPr>
            <a:xfrm>
              <a:off x="140836" y="3657304"/>
              <a:ext cx="316945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রিচিতি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2A9D486-9552-4880-B71E-C0F66ABEAC8D}"/>
              </a:ext>
            </a:extLst>
          </p:cNvPr>
          <p:cNvSpPr/>
          <p:nvPr/>
        </p:nvSpPr>
        <p:spPr>
          <a:xfrm>
            <a:off x="8446947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348249-998C-4CF9-82CB-D9F251949B45}"/>
              </a:ext>
            </a:extLst>
          </p:cNvPr>
          <p:cNvGrpSpPr/>
          <p:nvPr/>
        </p:nvGrpSpPr>
        <p:grpSpPr>
          <a:xfrm>
            <a:off x="5132434" y="1483142"/>
            <a:ext cx="6813755" cy="5101084"/>
            <a:chOff x="5224800" y="878458"/>
            <a:chExt cx="6813755" cy="5101084"/>
          </a:xfrm>
        </p:grpSpPr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C661BDAE-557E-4C6F-A72F-023CF5C328FA}"/>
                </a:ext>
              </a:extLst>
            </p:cNvPr>
            <p:cNvSpPr/>
            <p:nvPr/>
          </p:nvSpPr>
          <p:spPr>
            <a:xfrm>
              <a:off x="5224800" y="878458"/>
              <a:ext cx="6813755" cy="5101084"/>
            </a:xfrm>
            <a:prstGeom prst="bevel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221EC3-9D28-4531-AF28-9FA89322D5BF}"/>
                </a:ext>
              </a:extLst>
            </p:cNvPr>
            <p:cNvSpPr/>
            <p:nvPr/>
          </p:nvSpPr>
          <p:spPr>
            <a:xfrm>
              <a:off x="6453452" y="1725305"/>
              <a:ext cx="3986990" cy="313932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 prstMaterial="clear">
              <a:bevelB w="114300" prst="artDeco"/>
            </a:sp3d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</a:rPr>
                <a:t>দ্বিতীয়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</a:rPr>
                <a:t>শ্রেণি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endParaRPr>
            </a:p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bn-IN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bn-IN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ণিত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ভগ্না</a:t>
              </a:r>
              <a:r>
                <a:rPr lang="bn-IN" sz="6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6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A0A72A5-B0FB-4350-8ACD-1B5F0CE1A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1" y="1483142"/>
            <a:ext cx="3903539" cy="51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6000">
              <a:schemeClr val="accent2">
                <a:lumMod val="40000"/>
                <a:lumOff val="60000"/>
              </a:schemeClr>
            </a:gs>
            <a:gs pos="69000">
              <a:srgbClr val="92D050"/>
            </a:gs>
            <a:gs pos="100000">
              <a:schemeClr val="accent5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8191FD-6338-4CB9-AFC3-63560F3BDFC6}"/>
                  </a:ext>
                </a:extLst>
              </p:cNvPr>
              <p:cNvSpPr/>
              <p:nvPr/>
            </p:nvSpPr>
            <p:spPr>
              <a:xfrm>
                <a:off x="1207482" y="1430004"/>
                <a:ext cx="9777035" cy="51192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১৯.১.১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স্তুর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ধেক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১৯.২.১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ভাগের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5400" b="1" dirty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ারবে</a:t>
                </a:r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১৯.২.২ </a:t>
                </a:r>
                <a:r>
                  <a:rPr lang="en-US" sz="5400" b="1" dirty="0" err="1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bn-IN" sz="5400" b="1" dirty="0">
                    <a:ln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 smtClean="0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1" i="1" smtClean="0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1" i="1" smtClean="0">
                            <a:ln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5400" b="1" i="0" smtClean="0">
                        <a:ln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</m:oMath>
                </a14:m>
                <a:r>
                  <a:rPr lang="bn-IN" sz="5400" b="1" cap="none" spc="0" dirty="0">
                    <a:ln/>
                    <a:solidFill>
                      <a:srgbClr val="0070C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চার ভাগের এক ভাগকে</a:t>
                </a:r>
              </a:p>
              <a:p>
                <a:pPr algn="ctr"/>
                <a:r>
                  <a:rPr lang="bn-IN" sz="5400" b="1" cap="none" spc="0" dirty="0">
                    <a:ln/>
                    <a:solidFill>
                      <a:srgbClr val="0070C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54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5400" b="1" i="1" cap="none" spc="0" smtClean="0">
                            <a:ln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5400" b="1" cap="none" spc="0" dirty="0">
                    <a:ln/>
                    <a:solidFill>
                      <a:srgbClr val="0070C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বলে তা চিনে বলতে পারবে। </a:t>
                </a:r>
                <a:endParaRPr lang="en-US" sz="5400" b="1" cap="none" spc="0" dirty="0">
                  <a:ln/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8191FD-6338-4CB9-AFC3-63560F3BD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82" y="1430004"/>
                <a:ext cx="9777035" cy="5119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5A14066-E5E6-4DCD-B714-DE82CE482A90}"/>
              </a:ext>
            </a:extLst>
          </p:cNvPr>
          <p:cNvSpPr/>
          <p:nvPr/>
        </p:nvSpPr>
        <p:spPr>
          <a:xfrm>
            <a:off x="4751225" y="308709"/>
            <a:ext cx="2129109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FF"/>
            </a:gs>
            <a:gs pos="0">
              <a:schemeClr val="accent2">
                <a:lumMod val="40000"/>
                <a:lumOff val="60000"/>
              </a:schemeClr>
            </a:gs>
            <a:gs pos="84000">
              <a:schemeClr val="bg1"/>
            </a:gs>
            <a:gs pos="52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8367D84-B2AF-486F-B6BC-E4E996EA3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>
          <a:xfrm>
            <a:off x="505600" y="1357990"/>
            <a:ext cx="2028404" cy="22469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E8CF51-901C-44EA-81E2-D0A279A23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82" y="1487929"/>
            <a:ext cx="1703166" cy="198702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9C84B26-248A-41B4-A056-44DF85688329}"/>
              </a:ext>
            </a:extLst>
          </p:cNvPr>
          <p:cNvSpPr/>
          <p:nvPr/>
        </p:nvSpPr>
        <p:spPr>
          <a:xfrm>
            <a:off x="3372567" y="427310"/>
            <a:ext cx="5862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FF26BC-2619-4EE6-B3CE-BF12FFB1A86B}"/>
              </a:ext>
            </a:extLst>
          </p:cNvPr>
          <p:cNvSpPr/>
          <p:nvPr/>
        </p:nvSpPr>
        <p:spPr>
          <a:xfrm>
            <a:off x="-649643" y="3467258"/>
            <a:ext cx="4164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রেজা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D23CA1-6FD7-4BFA-BD0F-88D8C38F72D1}"/>
              </a:ext>
            </a:extLst>
          </p:cNvPr>
          <p:cNvSpPr/>
          <p:nvPr/>
        </p:nvSpPr>
        <p:spPr>
          <a:xfrm>
            <a:off x="8985404" y="3329385"/>
            <a:ext cx="4164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মিনা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B88B00E-2F09-4CC5-9CB9-8D569646A2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r="48177"/>
          <a:stretch/>
        </p:blipFill>
        <p:spPr>
          <a:xfrm>
            <a:off x="5344275" y="1436557"/>
            <a:ext cx="959543" cy="23490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D7E309C-356E-4B3C-A957-FB99771011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1" r="21066"/>
          <a:stretch/>
        </p:blipFill>
        <p:spPr>
          <a:xfrm>
            <a:off x="6303818" y="1426996"/>
            <a:ext cx="959543" cy="2349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1A6BE7-DEA8-4D76-B943-662E3F8CFF2F}"/>
              </a:ext>
            </a:extLst>
          </p:cNvPr>
          <p:cNvSpPr/>
          <p:nvPr/>
        </p:nvSpPr>
        <p:spPr>
          <a:xfrm>
            <a:off x="251944" y="4703698"/>
            <a:ext cx="1189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আপেলটি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FF6D9"/>
            </a:gs>
            <a:gs pos="43000">
              <a:srgbClr val="FFECB3"/>
            </a:gs>
            <a:gs pos="0">
              <a:schemeClr val="accent4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999E68-BDA3-4C18-A220-BB1604CFE5FC}"/>
              </a:ext>
            </a:extLst>
          </p:cNvPr>
          <p:cNvSpPr/>
          <p:nvPr/>
        </p:nvSpPr>
        <p:spPr>
          <a:xfrm>
            <a:off x="2256504" y="2831689"/>
            <a:ext cx="7049728" cy="37018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199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en-US" sz="199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2FBAB-7E0E-40FB-B0CF-1E3866A13008}"/>
              </a:ext>
            </a:extLst>
          </p:cNvPr>
          <p:cNvSpPr/>
          <p:nvPr/>
        </p:nvSpPr>
        <p:spPr>
          <a:xfrm>
            <a:off x="2955556" y="589937"/>
            <a:ext cx="62808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চল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আজকে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আমরা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পড়ব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82786-6DB2-4E0A-A579-7415329D2376}"/>
              </a:ext>
            </a:extLst>
          </p:cNvPr>
          <p:cNvSpPr/>
          <p:nvPr/>
        </p:nvSpPr>
        <p:spPr>
          <a:xfrm>
            <a:off x="2094271" y="6533534"/>
            <a:ext cx="7536426" cy="589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500">
              <a:srgbClr val="CEE1F3"/>
            </a:gs>
            <a:gs pos="73000">
              <a:schemeClr val="bg1"/>
            </a:gs>
            <a:gs pos="50000">
              <a:schemeClr val="bg1"/>
            </a:gs>
            <a:gs pos="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EA5451-9C84-4AEF-A0C9-F7786A991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8"/>
          <a:stretch/>
        </p:blipFill>
        <p:spPr>
          <a:xfrm>
            <a:off x="3822908" y="1074589"/>
            <a:ext cx="1776567" cy="389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56ACD-EED1-42E8-BB6C-36DA3DD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1"/>
          <a:stretch/>
        </p:blipFill>
        <p:spPr>
          <a:xfrm>
            <a:off x="5599475" y="1076624"/>
            <a:ext cx="1666568" cy="389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960884-BCA4-42E2-8E1E-7E2C48AF25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9" y="848353"/>
            <a:ext cx="2940705" cy="3919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6C429-083D-401D-9F18-6C1AEE7F3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12" y="301972"/>
            <a:ext cx="1986155" cy="1952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32FCA1-E00E-4BF5-A14C-E9DFE9B5E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3" y="33959"/>
            <a:ext cx="2089519" cy="1818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8402CC-6C7D-481C-A422-2022EA2F13F7}"/>
              </a:ext>
            </a:extLst>
          </p:cNvPr>
          <p:cNvSpPr/>
          <p:nvPr/>
        </p:nvSpPr>
        <p:spPr>
          <a:xfrm>
            <a:off x="2706290" y="749388"/>
            <a:ext cx="6779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4"/>
                </a:solidFill>
              </a:rPr>
              <a:t>রেজা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ও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মিনার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বাবা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বাজার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থেকে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রুটি</a:t>
            </a:r>
            <a:r>
              <a:rPr lang="en-US" sz="36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আনল</a:t>
            </a:r>
            <a:r>
              <a:rPr lang="en-US" sz="3600" b="1" dirty="0">
                <a:ln/>
                <a:solidFill>
                  <a:schemeClr val="accent4"/>
                </a:solidFill>
              </a:rPr>
              <a:t>।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7317A9-3569-414C-B23C-87CB0204D742}"/>
              </a:ext>
            </a:extLst>
          </p:cNvPr>
          <p:cNvSpPr/>
          <p:nvPr/>
        </p:nvSpPr>
        <p:spPr>
          <a:xfrm>
            <a:off x="1946879" y="476828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মা রুটিটিকে সমান দুই ভাগে ভাগ করে দিল।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43210-4AAD-4BC3-BAEC-7291266EC442}"/>
              </a:ext>
            </a:extLst>
          </p:cNvPr>
          <p:cNvSpPr/>
          <p:nvPr/>
        </p:nvSpPr>
        <p:spPr>
          <a:xfrm>
            <a:off x="4993099" y="2620337"/>
            <a:ext cx="136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3B6F4-15C4-4741-901E-D46ED069851D}"/>
              </a:ext>
            </a:extLst>
          </p:cNvPr>
          <p:cNvSpPr/>
          <p:nvPr/>
        </p:nvSpPr>
        <p:spPr>
          <a:xfrm>
            <a:off x="4096629" y="955928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প্রত্যকে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পাবে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6A92F9-50C8-41D2-AD48-922615759419}"/>
                  </a:ext>
                </a:extLst>
              </p:cNvPr>
              <p:cNvSpPr txBox="1"/>
              <p:nvPr/>
            </p:nvSpPr>
            <p:spPr>
              <a:xfrm>
                <a:off x="7631851" y="2562860"/>
                <a:ext cx="804042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6A92F9-50C8-41D2-AD48-92261575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51" y="2562860"/>
                <a:ext cx="804042" cy="1353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32AD37-FA6E-440A-A2B3-CC6487343609}"/>
                  </a:ext>
                </a:extLst>
              </p:cNvPr>
              <p:cNvSpPr txBox="1"/>
              <p:nvPr/>
            </p:nvSpPr>
            <p:spPr>
              <a:xfrm>
                <a:off x="2932438" y="2559082"/>
                <a:ext cx="804042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400" b="1" i="1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32AD37-FA6E-440A-A2B3-CC6487343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38" y="2559082"/>
                <a:ext cx="804042" cy="1353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E87C51C-E8E2-4335-90DE-FBC0F6E61578}"/>
              </a:ext>
            </a:extLst>
          </p:cNvPr>
          <p:cNvSpPr/>
          <p:nvPr/>
        </p:nvSpPr>
        <p:spPr>
          <a:xfrm>
            <a:off x="2059764" y="5216790"/>
            <a:ext cx="859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104 0.817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2" grpId="0"/>
      <p:bldP spid="5" grpId="0"/>
      <p:bldP spid="7" grpId="0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8000">
              <a:schemeClr val="accent1">
                <a:lumMod val="45000"/>
                <a:lumOff val="55000"/>
              </a:schemeClr>
            </a:gs>
            <a:gs pos="71000">
              <a:schemeClr val="tx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19D138-AE92-4EF6-9140-2D1950BE17CD}"/>
              </a:ext>
            </a:extLst>
          </p:cNvPr>
          <p:cNvSpPr/>
          <p:nvPr/>
        </p:nvSpPr>
        <p:spPr>
          <a:xfrm>
            <a:off x="4196255" y="279831"/>
            <a:ext cx="1663262" cy="3019098"/>
          </a:xfrm>
          <a:custGeom>
            <a:avLst/>
            <a:gdLst>
              <a:gd name="connsiteX0" fmla="*/ 1663262 w 1663262"/>
              <a:gd name="connsiteY0" fmla="*/ 0 h 3019098"/>
              <a:gd name="connsiteX1" fmla="*/ 1663262 w 1663262"/>
              <a:gd name="connsiteY1" fmla="*/ 3019098 h 3019098"/>
              <a:gd name="connsiteX2" fmla="*/ 0 w 1663262"/>
              <a:gd name="connsiteY2" fmla="*/ 1509549 h 3019098"/>
              <a:gd name="connsiteX3" fmla="*/ 1663262 w 1663262"/>
              <a:gd name="connsiteY3" fmla="*/ 0 h 30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262" h="3019098">
                <a:moveTo>
                  <a:pt x="1663262" y="0"/>
                </a:moveTo>
                <a:lnTo>
                  <a:pt x="1663262" y="3019098"/>
                </a:lnTo>
                <a:cubicBezTo>
                  <a:pt x="744668" y="3019098"/>
                  <a:pt x="0" y="2343250"/>
                  <a:pt x="0" y="1509549"/>
                </a:cubicBezTo>
                <a:cubicBezTo>
                  <a:pt x="0" y="675848"/>
                  <a:pt x="744668" y="0"/>
                  <a:pt x="166326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DF6340-B810-4C6F-A77A-B363C1D3959F}"/>
              </a:ext>
            </a:extLst>
          </p:cNvPr>
          <p:cNvSpPr/>
          <p:nvPr/>
        </p:nvSpPr>
        <p:spPr>
          <a:xfrm flipH="1">
            <a:off x="5859515" y="279831"/>
            <a:ext cx="1663262" cy="3019098"/>
          </a:xfrm>
          <a:custGeom>
            <a:avLst/>
            <a:gdLst>
              <a:gd name="connsiteX0" fmla="*/ 1663262 w 1663262"/>
              <a:gd name="connsiteY0" fmla="*/ 0 h 3019098"/>
              <a:gd name="connsiteX1" fmla="*/ 1663262 w 1663262"/>
              <a:gd name="connsiteY1" fmla="*/ 3019098 h 3019098"/>
              <a:gd name="connsiteX2" fmla="*/ 0 w 1663262"/>
              <a:gd name="connsiteY2" fmla="*/ 1509549 h 3019098"/>
              <a:gd name="connsiteX3" fmla="*/ 1663262 w 1663262"/>
              <a:gd name="connsiteY3" fmla="*/ 0 h 30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262" h="3019098">
                <a:moveTo>
                  <a:pt x="1663262" y="0"/>
                </a:moveTo>
                <a:lnTo>
                  <a:pt x="1663262" y="3019098"/>
                </a:lnTo>
                <a:cubicBezTo>
                  <a:pt x="744668" y="3019098"/>
                  <a:pt x="0" y="2343250"/>
                  <a:pt x="0" y="1509549"/>
                </a:cubicBezTo>
                <a:cubicBezTo>
                  <a:pt x="0" y="675848"/>
                  <a:pt x="744668" y="0"/>
                  <a:pt x="166326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FDCE9-8821-4C64-8876-BED16892926A}"/>
              </a:ext>
            </a:extLst>
          </p:cNvPr>
          <p:cNvSpPr/>
          <p:nvPr/>
        </p:nvSpPr>
        <p:spPr>
          <a:xfrm>
            <a:off x="189186" y="3298929"/>
            <a:ext cx="11776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5400" b="1" dirty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করি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প্রত্যেক অংশ কে </a:t>
            </a:r>
            <a:r>
              <a:rPr lang="bn-IN" sz="54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 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বলি।</a:t>
            </a:r>
          </a:p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4120B5-2FB9-4E23-AF58-1CD8E77001FE}"/>
                  </a:ext>
                </a:extLst>
              </p:cNvPr>
              <p:cNvSpPr txBox="1"/>
              <p:nvPr/>
            </p:nvSpPr>
            <p:spPr>
              <a:xfrm>
                <a:off x="6810704" y="4698003"/>
                <a:ext cx="520262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4120B5-2FB9-4E23-AF58-1CD8E770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04" y="4698003"/>
                <a:ext cx="520262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3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460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95</cp:revision>
  <dcterms:created xsi:type="dcterms:W3CDTF">2020-05-21T05:52:23Z</dcterms:created>
  <dcterms:modified xsi:type="dcterms:W3CDTF">2020-05-31T17:41:35Z</dcterms:modified>
</cp:coreProperties>
</file>