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5" r:id="rId10"/>
    <p:sldId id="267" r:id="rId11"/>
    <p:sldId id="268" r:id="rId12"/>
    <p:sldId id="269" r:id="rId13"/>
    <p:sldId id="270" r:id="rId14"/>
    <p:sldId id="271" r:id="rId15"/>
    <p:sldId id="280" r:id="rId16"/>
    <p:sldId id="28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5485" y="457200"/>
            <a:ext cx="2884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371600"/>
            <a:ext cx="4953000" cy="49979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3810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Please think about the picture and discuss in pair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30" y="5181600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791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Tortoise is already at the finish line but the hare is sleeping.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4038600" cy="3202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Words Meanings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0"/>
            <a:ext cx="3116384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343400"/>
            <a:ext cx="3164504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19200" y="2477869"/>
            <a:ext cx="262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Hare : Rabbit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89308" y="5039380"/>
            <a:ext cx="2492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Tortoise : Turtle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Words Meanings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191000"/>
            <a:ext cx="3429000" cy="1927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4953000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Began: Started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3414184" cy="2133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8200" y="243840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Finish : End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5566272" cy="4125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lowchart: Process 4"/>
          <p:cNvSpPr/>
          <p:nvPr/>
        </p:nvSpPr>
        <p:spPr>
          <a:xfrm>
            <a:off x="304800" y="381000"/>
            <a:ext cx="8534400" cy="1066800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Listen to the text with me and put your finger under the line.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257800" cy="3896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76400" y="762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Now read loudly after me.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9750"/>
            <a:ext cx="5410200" cy="4057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533400" y="381000"/>
            <a:ext cx="80772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student will be selected from every group to present their group work.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5334000" cy="3999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457200" y="381000"/>
            <a:ext cx="82296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Pairwork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686104"/>
            <a:ext cx="7162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Indivisual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work</a:t>
            </a:r>
          </a:p>
          <a:p>
            <a:pPr algn="ctr"/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the answer.</a:t>
            </a:r>
          </a:p>
          <a:p>
            <a:pPr algn="ctr"/>
            <a:endParaRPr lang="en-US" sz="32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1.What did the hare say to himself?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2.How much time did the sleep?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3.When did the hare wake up?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4.What did the tortoise say to the hare at last?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Who won the race?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467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</a:p>
          <a:p>
            <a:pPr algn="ctr"/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True or False</a:t>
            </a:r>
          </a:p>
          <a:p>
            <a:pPr algn="ctr"/>
            <a:endParaRPr lang="en-US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1.The tortoise was the fastest animal in the forest.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2.The hare was the slowest animal in the forest.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3.The tortoise felt angry 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4.The hare took a nape.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The tortoise won the race.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28800" y="533400"/>
            <a:ext cx="5562600" cy="5504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:\DSC_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2971800" cy="27828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381000" y="4655707"/>
            <a:ext cx="4267200" cy="1745093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 BA, B-Ed; MSS, M-Ed; C-in-Ed  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Assistant teacher                  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Govt. Primary School.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371600"/>
            <a:ext cx="2489887" cy="29718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19200"/>
            <a:ext cx="944400" cy="55626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5257800" y="4800600"/>
            <a:ext cx="3505200" cy="1676400"/>
          </a:xfrm>
          <a:prstGeom prst="frame">
            <a:avLst>
              <a:gd name="adj1" fmla="val 276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Unit:14 ,Lesson: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Time:40 Minutes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28600"/>
            <a:ext cx="32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u="sng" dirty="0" smtClean="0"/>
              <a:t>Homework</a:t>
            </a:r>
            <a:endParaRPr lang="en-US" sz="4000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43000"/>
            <a:ext cx="5136829" cy="3201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2000" y="45720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the meanings of the following words and then make sentences by using them.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Hare, Tortoise, Forest, Animal, Race, steadily, , smiled, won,.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199" y="1371600"/>
            <a:ext cx="5278159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609600"/>
            <a:ext cx="62484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CREATING EMOTION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82" y="1457980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 morning , students.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296180"/>
            <a:ext cx="378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  morning , teacher.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87346" y="3439180"/>
            <a:ext cx="218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are you?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61962" y="3515380"/>
            <a:ext cx="242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Fine . And you?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4297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I’m also fine. Do you want to enjoy sing a song?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75699" y="5648980"/>
            <a:ext cx="286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Let’s sing a song 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685800" y="609600"/>
            <a:ext cx="7620000" cy="129540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Today’s topic is ……..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362200"/>
            <a:ext cx="5638800" cy="3217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569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to………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1" y="2514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enjoy and understand simple stories.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4681" y="3429000"/>
            <a:ext cx="730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say words, phrases and sentences with proper sounds, stress and intonation.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495800"/>
            <a:ext cx="7909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 read silently with understanding simple sentences , paragraphs and other texts.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85800" y="26670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85800" y="35814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9600" y="46482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5569803"/>
            <a:ext cx="7909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make sentences using words and phrases.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09600" y="57150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Please think about the picture and discuss in pair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81200"/>
            <a:ext cx="5334000" cy="3135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09830" y="5344180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877580"/>
            <a:ext cx="457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hare is teasing the tortoise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Please think about the picture and discuss in pair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30" y="5420380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877580"/>
            <a:ext cx="793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Hare and the Tortoise are ready to start their race.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6248400" cy="3471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Please think about the picture and discuss in pair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16126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09830" y="4953000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1" y="5486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race has been starting between the hare and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tortoise and others are enjoying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Please think about the picture and discuss in pair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30" y="5420380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877580"/>
            <a:ext cx="7156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Hare is sleeping and the Tortoise is running.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05000"/>
            <a:ext cx="3276600" cy="2860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463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This</cp:lastModifiedBy>
  <cp:revision>33</cp:revision>
  <dcterms:created xsi:type="dcterms:W3CDTF">2006-08-16T00:00:00Z</dcterms:created>
  <dcterms:modified xsi:type="dcterms:W3CDTF">2020-06-01T01:53:28Z</dcterms:modified>
</cp:coreProperties>
</file>