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003" y="230765"/>
            <a:ext cx="8719704" cy="213143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  <a:prstDash val="lgDashDot"/>
          </a:ln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আজকের পাঠে সবাইকে স্বাগতম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2">
            <a:lum bright="-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4449"/>
            <a:ext cx="8926368" cy="44735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018309" y="2889779"/>
            <a:ext cx="762000" cy="762000"/>
          </a:xfrm>
          <a:prstGeom prst="ellipse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8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5401"/>
            <a:ext cx="8719704" cy="14700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  <a:prstDash val="lgDashDot"/>
          </a:ln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  শিক্ষকের পরিচয়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68" y="1758397"/>
            <a:ext cx="3341206" cy="492678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3880716" y="2236629"/>
            <a:ext cx="4550953" cy="39703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</a:rPr>
              <a:t> মোহাম্মদ   দাউদ </a:t>
            </a:r>
          </a:p>
          <a:p>
            <a:r>
              <a:rPr lang="bn-BD" sz="3600" dirty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</a:rPr>
              <a:t> সিনিয়র  শিক্ষক </a:t>
            </a:r>
          </a:p>
          <a:p>
            <a:r>
              <a:rPr lang="bn-BD" sz="3600" dirty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</a:rPr>
              <a:t>রতন পুর হাজি ছৈয়দের রহমান স্মৃতি উচ্চ বিদ্যালয় । </a:t>
            </a:r>
          </a:p>
          <a:p>
            <a:r>
              <a:rPr lang="bn-BD" sz="3600" dirty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</a:rPr>
              <a:t>রতন পুর । ফেনি সদর , ফেনি । 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27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5401"/>
            <a:ext cx="8719704" cy="14700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  <a:prstDash val="lgDashDot"/>
          </a:ln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 নিচের ছবি দেখি ও বলি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0716" y="2236629"/>
            <a:ext cx="4550953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</a:rPr>
              <a:t> শ্রেনি ==৬ষ্ট </a:t>
            </a:r>
          </a:p>
          <a:p>
            <a:r>
              <a:rPr lang="bn-BD" sz="3600" dirty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</a:rPr>
              <a:t>বিষয় == ইসলাম </a:t>
            </a:r>
          </a:p>
          <a:p>
            <a:r>
              <a:rPr lang="bn-BD" sz="3600" dirty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</a:rPr>
              <a:t>অধ্যায় = ৩য় </a:t>
            </a:r>
          </a:p>
          <a:p>
            <a:r>
              <a:rPr lang="bn-BD" sz="3600" dirty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</a:rPr>
              <a:t>সুরা = ফাতিহা ।  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2" y="1892877"/>
            <a:ext cx="3917276" cy="4589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850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10" y="145401"/>
            <a:ext cx="7855599" cy="14700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  <a:prstDash val="lgDashDot"/>
          </a:ln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 শিক্ষন ফল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10" y="2910537"/>
            <a:ext cx="7623078" cy="304698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3200" dirty="0" smtClean="0">
                <a:solidFill>
                  <a:srgbClr val="00B050"/>
                </a:solidFill>
              </a:rPr>
              <a:t> এই সুরা মক্কায় অবতীর্ন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এর আয়াত সংখ্যা ৭টি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এই সুরার অনেক গুলোনাম রয়েছে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এই সুরা প্রত্যেক নামাজে পড়তে হয়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এই সুরা কে কুরানের জননি বলা হয়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এই সুরা কুরানের ভুমিকা 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148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10" y="145401"/>
            <a:ext cx="7855599" cy="14700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  <a:prstDash val="lgDashDot"/>
          </a:ln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 দলিয় কাজ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45245"/>
            <a:ext cx="8604490" cy="107721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</a:rPr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এই সুরা কে কেন  কুরানের জননি বলা হয় 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94115"/>
            <a:ext cx="8489276" cy="375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50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68" y="145401"/>
            <a:ext cx="8201241" cy="14700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  <a:prstDash val="lgDashDot"/>
          </a:ln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 জোড়ায় কাজ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45245"/>
            <a:ext cx="8604490" cy="107721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</a:rPr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সুরা ফাতিহার দুটি নাম লিখ ?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24" y="1700790"/>
            <a:ext cx="7028054" cy="37444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7631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68" y="145401"/>
            <a:ext cx="8201241" cy="14700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  <a:prstDash val="lgDashDot"/>
          </a:ln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 মুল্যায়ন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868" y="2219253"/>
            <a:ext cx="8295408" cy="41549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4400" dirty="0" smtClean="0">
                <a:solidFill>
                  <a:srgbClr val="00B0F0"/>
                </a:solidFill>
              </a:rPr>
              <a:t> সুরা ফাতিহার আয়াত কতটি 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400" dirty="0">
                <a:solidFill>
                  <a:srgbClr val="00B0F0"/>
                </a:solidFill>
              </a:rPr>
              <a:t> </a:t>
            </a:r>
            <a:r>
              <a:rPr lang="bn-BD" sz="4400" dirty="0" smtClean="0">
                <a:solidFill>
                  <a:srgbClr val="00B0F0"/>
                </a:solidFill>
              </a:rPr>
              <a:t>এই সুরার তিন টি নাম বল  ?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400" dirty="0">
                <a:solidFill>
                  <a:srgbClr val="00B0F0"/>
                </a:solidFill>
              </a:rPr>
              <a:t> </a:t>
            </a:r>
            <a:r>
              <a:rPr lang="bn-BD" sz="4400" dirty="0" smtClean="0">
                <a:solidFill>
                  <a:srgbClr val="00B0F0"/>
                </a:solidFill>
              </a:rPr>
              <a:t>সুরা ফাতিহা কোথায় নাজিল হয় ? 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400" dirty="0">
                <a:solidFill>
                  <a:srgbClr val="00B0F0"/>
                </a:solidFill>
              </a:rPr>
              <a:t> </a:t>
            </a:r>
            <a:r>
              <a:rPr lang="bn-BD" sz="4400" dirty="0" smtClean="0">
                <a:solidFill>
                  <a:srgbClr val="00B0F0"/>
                </a:solidFill>
              </a:rPr>
              <a:t>হামদ অর্থ কি ?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400" dirty="0" smtClean="0">
                <a:solidFill>
                  <a:srgbClr val="00B0F0"/>
                </a:solidFill>
              </a:rPr>
              <a:t>উম্মুল কুরান অর্থ কি ? 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69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</TotalTime>
  <Words>157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আজকের পাঠে সবাইকে স্বাগতম </vt:lpstr>
      <vt:lpstr>  শিক্ষকের পরিচয় </vt:lpstr>
      <vt:lpstr> নিচের ছবি দেখি ও বলি  </vt:lpstr>
      <vt:lpstr> শিক্ষন ফল   </vt:lpstr>
      <vt:lpstr> দলিয় কাজ    </vt:lpstr>
      <vt:lpstr> জোড়ায় কাজ     </vt:lpstr>
      <vt:lpstr> মুল্যায়ন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 সবাইকে স্বাগতম </dc:title>
  <dc:creator>user</dc:creator>
  <cp:lastModifiedBy>user</cp:lastModifiedBy>
  <cp:revision>11</cp:revision>
  <dcterms:created xsi:type="dcterms:W3CDTF">2006-08-16T00:00:00Z</dcterms:created>
  <dcterms:modified xsi:type="dcterms:W3CDTF">2020-06-01T09:31:33Z</dcterms:modified>
</cp:coreProperties>
</file>