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6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4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6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7B78-EA41-4F18-BA25-D71213F4FB6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2D85-1E6A-470F-B5C4-BF0AFB46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6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406" y="476521"/>
            <a:ext cx="5615188" cy="3799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7200" dirty="0" smtClean="0">
                <a:ln w="381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Teacher Reading </a:t>
            </a:r>
            <a:endParaRPr lang="en-US" sz="7200" dirty="0">
              <a:ln w="38100">
                <a:solidFill>
                  <a:schemeClr val="accent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1" t="9026" r="-961" b="56822"/>
          <a:stretch/>
        </p:blipFill>
        <p:spPr>
          <a:xfrm>
            <a:off x="1405352" y="1931834"/>
            <a:ext cx="9381296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7797" y="373488"/>
            <a:ext cx="6336406" cy="2408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8800" b="1" dirty="0" smtClean="0">
                <a:ln w="3810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Students Reading </a:t>
            </a:r>
            <a:endParaRPr lang="en-US" sz="8800" b="1" dirty="0">
              <a:ln w="38100"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977" b="55794"/>
          <a:stretch/>
        </p:blipFill>
        <p:spPr>
          <a:xfrm>
            <a:off x="1405352" y="1841676"/>
            <a:ext cx="9381296" cy="4836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66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32716" y="64397"/>
            <a:ext cx="8126569" cy="772732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Individual work</a:t>
            </a:r>
            <a:endParaRPr lang="en-US" sz="5400" dirty="0"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95907" y="997527"/>
            <a:ext cx="9000186" cy="56665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1. Where does the crow live?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a) Stable    b) tree   c) home    d) River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2. The crow ___ up early in the morning.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a) Gone    b) got     c) get      d) gets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3.  Who takes food from people?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a) Crow    b) cow    c) hen      d) dog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4. The crow eats ______ things.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a) Dirty    b) fresh   c) good     d) vitamin 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1435478">
            <a:off x="1744647" y="5246781"/>
            <a:ext cx="234055" cy="609439"/>
          </a:xfrm>
          <a:prstGeom prst="halfFrame">
            <a:avLst>
              <a:gd name="adj1" fmla="val 24299"/>
              <a:gd name="adj2" fmla="val 2207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1435478">
            <a:off x="3332280" y="1443167"/>
            <a:ext cx="234055" cy="609439"/>
          </a:xfrm>
          <a:prstGeom prst="halfFrame">
            <a:avLst>
              <a:gd name="adj1" fmla="val 24299"/>
              <a:gd name="adj2" fmla="val 2207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1435478">
            <a:off x="5783282" y="2727320"/>
            <a:ext cx="234055" cy="609439"/>
          </a:xfrm>
          <a:prstGeom prst="halfFrame">
            <a:avLst>
              <a:gd name="adj1" fmla="val 24299"/>
              <a:gd name="adj2" fmla="val 2207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1435478">
            <a:off x="1744647" y="3941086"/>
            <a:ext cx="234055" cy="609439"/>
          </a:xfrm>
          <a:prstGeom prst="halfFrame">
            <a:avLst>
              <a:gd name="adj1" fmla="val 24299"/>
              <a:gd name="adj2" fmla="val 2207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32716" y="-12879"/>
            <a:ext cx="8126569" cy="772732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Pair work</a:t>
            </a:r>
            <a:endParaRPr lang="en-US" sz="5400" dirty="0"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317968" y="908972"/>
            <a:ext cx="7556065" cy="927463"/>
          </a:xfrm>
          <a:prstGeom prst="downArrow">
            <a:avLst>
              <a:gd name="adj1" fmla="val 100000"/>
              <a:gd name="adj2" fmla="val 28873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 Match the word words in column A with their opposites in column B</a:t>
            </a:r>
            <a:endParaRPr lang="en-US" sz="2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86796"/>
              </p:ext>
            </p:extLst>
          </p:nvPr>
        </p:nvGraphicFramePr>
        <p:xfrm>
          <a:off x="1652788" y="2121136"/>
          <a:ext cx="8886424" cy="46080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3212"/>
                <a:gridCol w="4443212"/>
              </a:tblGrid>
              <a:tr h="79213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4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70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Take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Early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570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Clean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Lazy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570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Quickly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Dirty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570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Active 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Give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570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Late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Slowly</a:t>
                      </a:r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511899" y="3322562"/>
            <a:ext cx="3168202" cy="2137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11899" y="4018021"/>
            <a:ext cx="3219718" cy="746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33870" y="4827520"/>
            <a:ext cx="2871989" cy="1429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46937" y="4096644"/>
            <a:ext cx="3045853" cy="14617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11899" y="3385085"/>
            <a:ext cx="3342067" cy="28848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32716" y="0"/>
            <a:ext cx="8126569" cy="772732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Group work</a:t>
            </a:r>
            <a:endParaRPr lang="en-US" sz="5400" dirty="0"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125682" y="885129"/>
            <a:ext cx="9940636" cy="928256"/>
          </a:xfrm>
          <a:prstGeom prst="downArrow">
            <a:avLst>
              <a:gd name="adj1" fmla="val 8375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Make five sentences from the table below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56170"/>
              </p:ext>
            </p:extLst>
          </p:nvPr>
        </p:nvGraphicFramePr>
        <p:xfrm>
          <a:off x="1756229" y="2195768"/>
          <a:ext cx="8679543" cy="42572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3181"/>
                <a:gridCol w="1501745"/>
                <a:gridCol w="4284617"/>
              </a:tblGrid>
              <a:tr h="4257283">
                <a:tc>
                  <a:txBody>
                    <a:bodyPr/>
                    <a:lstStyle/>
                    <a:p>
                      <a:r>
                        <a:rPr lang="en-US" sz="4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The crow</a:t>
                      </a:r>
                      <a:endParaRPr lang="en-US" sz="4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Gets</a:t>
                      </a:r>
                    </a:p>
                    <a:p>
                      <a:r>
                        <a:rPr lang="en-US" sz="4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Is</a:t>
                      </a:r>
                    </a:p>
                    <a:p>
                      <a:r>
                        <a:rPr lang="en-US" sz="4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Eats</a:t>
                      </a:r>
                    </a:p>
                    <a:p>
                      <a:r>
                        <a:rPr lang="en-US" sz="4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flies</a:t>
                      </a:r>
                      <a:endParaRPr lang="en-US" sz="4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Active</a:t>
                      </a:r>
                      <a:r>
                        <a:rPr lang="en-US" sz="4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all day.</a:t>
                      </a:r>
                    </a:p>
                    <a:p>
                      <a:r>
                        <a:rPr lang="en-US" sz="4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Dirty things.</a:t>
                      </a:r>
                    </a:p>
                    <a:p>
                      <a:r>
                        <a:rPr lang="en-US" sz="4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Up early.</a:t>
                      </a:r>
                    </a:p>
                    <a:p>
                      <a:r>
                        <a:rPr lang="en-US" sz="4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 common bird.</a:t>
                      </a:r>
                    </a:p>
                    <a:p>
                      <a:r>
                        <a:rPr lang="en-US" sz="4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In the sky.</a:t>
                      </a:r>
                    </a:p>
                    <a:p>
                      <a:endParaRPr lang="en-US" sz="4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32716" y="51516"/>
            <a:ext cx="8126569" cy="772732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Checking learning</a:t>
            </a:r>
            <a:endParaRPr lang="en-US" sz="5400" dirty="0"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916" y="1687132"/>
            <a:ext cx="11784169" cy="51708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</a:rPr>
              <a:t>1. The crow lives in a tree.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2. The crow gets up late in the morning.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3. The crow is lazy.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4. The crow takes food from people.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5. The crow is slow.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6. The crow doesn’t eat dirty things.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52741" y="772733"/>
            <a:ext cx="4286518" cy="811369"/>
          </a:xfrm>
          <a:prstGeom prst="downArrow">
            <a:avLst>
              <a:gd name="adj1" fmla="val 76087"/>
              <a:gd name="adj2" fmla="val 267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True/False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53434" y="2773251"/>
            <a:ext cx="1633471" cy="687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28575"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False</a:t>
            </a:r>
            <a:endParaRPr lang="en-US" sz="4800" dirty="0">
              <a:ln w="28575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90550" y="5703141"/>
            <a:ext cx="1725769" cy="81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28575"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False</a:t>
            </a:r>
            <a:endParaRPr lang="en-US" sz="5400" dirty="0">
              <a:ln w="28575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89234" y="4891772"/>
            <a:ext cx="1725769" cy="81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28575"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False</a:t>
            </a:r>
            <a:endParaRPr lang="en-US" sz="5400" dirty="0">
              <a:ln w="28575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3115" y="3461197"/>
            <a:ext cx="1725769" cy="81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28575"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False</a:t>
            </a:r>
            <a:endParaRPr lang="en-US" sz="5400" dirty="0">
              <a:ln w="28575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30220" y="4080403"/>
            <a:ext cx="1725769" cy="81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28575"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True</a:t>
            </a:r>
            <a:endParaRPr lang="en-US" sz="5400" dirty="0">
              <a:ln w="28575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15003" y="1899634"/>
            <a:ext cx="1725769" cy="81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28575"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True</a:t>
            </a:r>
            <a:endParaRPr lang="en-US" sz="5400" dirty="0">
              <a:ln w="28575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947116" y="0"/>
            <a:ext cx="6297769" cy="2009104"/>
          </a:xfrm>
          <a:prstGeom prst="cloud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 Home task 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989527" y="3586766"/>
            <a:ext cx="10212946" cy="3271234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# Write five sentence about the crow.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 w="5715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Thanks all students</a:t>
            </a:r>
            <a:endParaRPr lang="en-US" sz="19900" dirty="0">
              <a:ln w="5715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19900" dirty="0" smtClean="0">
                <a:ln w="762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Welcome</a:t>
            </a:r>
            <a:endParaRPr lang="en-US" sz="19900" dirty="0"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" y="0"/>
            <a:ext cx="12078268" cy="1692322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 w="38100"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Presentation by </a:t>
            </a:r>
            <a:endParaRPr lang="en-US" sz="7200" dirty="0">
              <a:ln w="38100"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72872" y="2108579"/>
            <a:ext cx="11846257" cy="4749421"/>
          </a:xfrm>
          <a:prstGeom prst="ribbon2">
            <a:avLst>
              <a:gd name="adj1" fmla="val 16667"/>
              <a:gd name="adj2" fmla="val 7235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2857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Aung Shing Thoing</a:t>
            </a:r>
          </a:p>
          <a:p>
            <a:pPr algn="ctr"/>
            <a:r>
              <a:rPr lang="en-US" sz="4400" dirty="0" smtClean="0">
                <a:ln w="2857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Assistant of </a:t>
            </a:r>
          </a:p>
          <a:p>
            <a:pPr algn="ctr"/>
            <a:r>
              <a:rPr lang="en-US" sz="4400" dirty="0" smtClean="0">
                <a:ln w="2857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Thaikhong para Govt. primary school</a:t>
            </a:r>
          </a:p>
          <a:p>
            <a:pPr algn="ctr"/>
            <a:r>
              <a:rPr lang="en-US" sz="4400" dirty="0" smtClean="0">
                <a:ln w="2857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Thanchi, Bandarban.</a:t>
            </a:r>
            <a:endParaRPr lang="en-US" sz="4400" dirty="0">
              <a:ln w="28575">
                <a:solidFill>
                  <a:schemeClr val="accent3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267803" y="0"/>
            <a:ext cx="7656394" cy="1310185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Introduction of the lesson</a:t>
            </a:r>
          </a:p>
        </p:txBody>
      </p:sp>
      <p:sp>
        <p:nvSpPr>
          <p:cNvPr id="3" name="Up Ribbon 2"/>
          <p:cNvSpPr/>
          <p:nvPr/>
        </p:nvSpPr>
        <p:spPr>
          <a:xfrm>
            <a:off x="88711" y="2088107"/>
            <a:ext cx="12014579" cy="4769893"/>
          </a:xfrm>
          <a:prstGeom prst="ribbon2">
            <a:avLst>
              <a:gd name="adj1" fmla="val 16667"/>
              <a:gd name="adj2" fmla="val 7181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Class : Three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Unit : 23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Lesson Title : What do they do(4-6)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Today’s lesson : A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Total time : 40 Minute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44450" y="1110299"/>
            <a:ext cx="12103100" cy="5709064"/>
          </a:xfrm>
          <a:prstGeom prst="ribbon">
            <a:avLst>
              <a:gd name="adj1" fmla="val 16667"/>
              <a:gd name="adj2" fmla="val 71808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the lesson the students will able to 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 :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1.1.1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recognize English sound differences in 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the context of words.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Speaking :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1.1.1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repeat words, phrases and sentences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after the teacher with proper sounds and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stress.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 :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1.5.1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read simple sentences with proper 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pronunciation and stress.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3298209" y="0"/>
            <a:ext cx="5595582" cy="1931831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Learning Outcomes</a:t>
            </a:r>
            <a:endParaRPr lang="en-US" sz="60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362867" y="0"/>
            <a:ext cx="7466267" cy="1102776"/>
          </a:xfrm>
          <a:prstGeom prst="ribbon">
            <a:avLst>
              <a:gd name="adj1" fmla="val 33333"/>
              <a:gd name="adj2" fmla="val 71958"/>
            </a:avLst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Let’s watch a videos</a:t>
            </a:r>
            <a:endParaRPr lang="en-US" sz="48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vlc-record-2020-05-31-23h13m30s-the crow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4175" y="1237175"/>
            <a:ext cx="9783651" cy="55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70597" y="0"/>
            <a:ext cx="7250806" cy="1596980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Look at the picture</a:t>
            </a:r>
            <a:endParaRPr lang="en-US" sz="6000" dirty="0">
              <a:ln w="38100"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88" y="1596980"/>
            <a:ext cx="4449412" cy="2961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6980"/>
            <a:ext cx="4449412" cy="296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-Point Star 4"/>
          <p:cNvSpPr/>
          <p:nvPr/>
        </p:nvSpPr>
        <p:spPr>
          <a:xfrm>
            <a:off x="268310" y="5151548"/>
            <a:ext cx="11655380" cy="1706452"/>
          </a:xfrm>
          <a:prstGeom prst="star4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Students, you can recognize this bird?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268310" y="5151548"/>
            <a:ext cx="11655380" cy="1706452"/>
          </a:xfrm>
          <a:prstGeom prst="star4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What is 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the 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name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of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the bird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?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268310" y="5151548"/>
            <a:ext cx="11655380" cy="1706452"/>
          </a:xfrm>
          <a:prstGeom prst="star4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The bird name is crow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.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268310" y="5151548"/>
            <a:ext cx="11655380" cy="1706452"/>
          </a:xfrm>
          <a:prstGeom prst="star4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Today we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will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learn about crow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s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.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Terminator 22"/>
          <p:cNvSpPr/>
          <p:nvPr/>
        </p:nvSpPr>
        <p:spPr>
          <a:xfrm>
            <a:off x="3583688" y="31442"/>
            <a:ext cx="5057104" cy="1324377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90682" y="0"/>
            <a:ext cx="4610637" cy="1171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New word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0" y="1400577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Tree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6" name="Left Arrow Callout 15"/>
          <p:cNvSpPr/>
          <p:nvPr/>
        </p:nvSpPr>
        <p:spPr>
          <a:xfrm>
            <a:off x="7918361" y="1095777"/>
            <a:ext cx="4273639" cy="3488028"/>
          </a:xfrm>
          <a:prstGeom prst="leftArrowCallou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 A woody plant.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1373747" y="5118279"/>
            <a:ext cx="9444507" cy="1739721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 Th</a:t>
            </a:r>
            <a:r>
              <a:rPr lang="bn-BD" sz="6600" dirty="0" smtClean="0">
                <a:solidFill>
                  <a:schemeClr val="tx1"/>
                </a:solidFill>
              </a:rPr>
              <a:t>is is</a:t>
            </a:r>
            <a:r>
              <a:rPr lang="en-US" sz="6600" dirty="0" smtClean="0">
                <a:solidFill>
                  <a:schemeClr val="tx1"/>
                </a:solidFill>
              </a:rPr>
              <a:t> a tree.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8311167" y="933986"/>
            <a:ext cx="433588" cy="390391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Callout 5"/>
          <p:cNvSpPr/>
          <p:nvPr/>
        </p:nvSpPr>
        <p:spPr>
          <a:xfrm>
            <a:off x="0" y="1385949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Sky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98" y="1371047"/>
            <a:ext cx="4050405" cy="30768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30" y="1406985"/>
            <a:ext cx="4068673" cy="3062489"/>
          </a:xfrm>
          <a:prstGeom prst="rect">
            <a:avLst/>
          </a:prstGeom>
        </p:spPr>
      </p:pic>
      <p:sp>
        <p:nvSpPr>
          <p:cNvPr id="14" name="Left Arrow Callout 13"/>
          <p:cNvSpPr/>
          <p:nvPr/>
        </p:nvSpPr>
        <p:spPr>
          <a:xfrm>
            <a:off x="7918361" y="1087524"/>
            <a:ext cx="4273639" cy="3488028"/>
          </a:xfrm>
          <a:prstGeom prst="leftArrowCallou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 The heavens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1373747" y="5118279"/>
            <a:ext cx="9444507" cy="1739721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 The blue</a:t>
            </a:r>
            <a:r>
              <a:rPr lang="bn-BD" sz="6600" dirty="0" smtClean="0">
                <a:solidFill>
                  <a:schemeClr val="tx1"/>
                </a:solidFill>
              </a:rPr>
              <a:t> sky</a:t>
            </a:r>
            <a:r>
              <a:rPr lang="en-US" sz="6600" dirty="0" smtClean="0">
                <a:solidFill>
                  <a:schemeClr val="tx1"/>
                </a:solidFill>
              </a:rPr>
              <a:t>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0" y="1400443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Fly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04" y="1370719"/>
            <a:ext cx="4027071" cy="3041925"/>
          </a:xfrm>
          <a:prstGeom prst="rect">
            <a:avLst/>
          </a:prstGeom>
        </p:spPr>
      </p:pic>
      <p:sp>
        <p:nvSpPr>
          <p:cNvPr id="15" name="Left Arrow Callout 14"/>
          <p:cNvSpPr/>
          <p:nvPr/>
        </p:nvSpPr>
        <p:spPr>
          <a:xfrm>
            <a:off x="7918361" y="1104030"/>
            <a:ext cx="4273639" cy="3488028"/>
          </a:xfrm>
          <a:prstGeom prst="leftArrowCallou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 Go by airplane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1373747" y="5118279"/>
            <a:ext cx="9444507" cy="1739721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 The </a:t>
            </a:r>
            <a:r>
              <a:rPr lang="bn-BD" sz="6600" dirty="0" smtClean="0">
                <a:solidFill>
                  <a:schemeClr val="tx1"/>
                </a:solidFill>
              </a:rPr>
              <a:t>plane</a:t>
            </a:r>
            <a:r>
              <a:rPr lang="en-US" sz="6600" dirty="0" smtClean="0">
                <a:solidFill>
                  <a:schemeClr val="tx1"/>
                </a:solidFill>
              </a:rPr>
              <a:t> fly in the sky.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0" y="1373682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People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79" y="1379541"/>
            <a:ext cx="4089320" cy="3090434"/>
          </a:xfrm>
          <a:prstGeom prst="rect">
            <a:avLst/>
          </a:prstGeom>
        </p:spPr>
      </p:pic>
      <p:sp>
        <p:nvSpPr>
          <p:cNvPr id="13" name="Left Arrow Callout 12"/>
          <p:cNvSpPr/>
          <p:nvPr/>
        </p:nvSpPr>
        <p:spPr>
          <a:xfrm>
            <a:off x="7918361" y="1112283"/>
            <a:ext cx="4273639" cy="3488028"/>
          </a:xfrm>
          <a:prstGeom prst="leftArrowCallou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 Persons generally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1373747" y="5187319"/>
            <a:ext cx="9444507" cy="1670681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bn-BD" sz="5400" dirty="0" smtClean="0">
                <a:solidFill>
                  <a:schemeClr val="tx1"/>
                </a:solidFill>
              </a:rPr>
              <a:t>The </a:t>
            </a:r>
            <a:r>
              <a:rPr lang="en-US" sz="5400" dirty="0" smtClean="0">
                <a:solidFill>
                  <a:schemeClr val="tx1"/>
                </a:solidFill>
              </a:rPr>
              <a:t>people</a:t>
            </a:r>
            <a:r>
              <a:rPr lang="bn-BD" sz="5400" dirty="0" smtClean="0">
                <a:solidFill>
                  <a:schemeClr val="tx1"/>
                </a:solidFill>
              </a:rPr>
              <a:t> are very nice</a:t>
            </a:r>
            <a:r>
              <a:rPr lang="en-US" sz="5400" dirty="0" smtClean="0">
                <a:solidFill>
                  <a:schemeClr val="tx1"/>
                </a:solidFill>
              </a:rPr>
              <a:t>.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0" y="1398216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Dirty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4" y="1329314"/>
            <a:ext cx="4028288" cy="3084222"/>
          </a:xfrm>
          <a:prstGeom prst="rect">
            <a:avLst/>
          </a:prstGeom>
        </p:spPr>
      </p:pic>
      <p:sp>
        <p:nvSpPr>
          <p:cNvPr id="11" name="Left Arrow Callout 10"/>
          <p:cNvSpPr/>
          <p:nvPr/>
        </p:nvSpPr>
        <p:spPr>
          <a:xfrm>
            <a:off x="7918361" y="1095777"/>
            <a:ext cx="4273639" cy="3488028"/>
          </a:xfrm>
          <a:prstGeom prst="leftArrowCallou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 Not clean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1373747" y="5118279"/>
            <a:ext cx="9444507" cy="1739721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 This hand is dirty 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0" y="1368527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Eat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91" y="1355819"/>
            <a:ext cx="4078731" cy="3064099"/>
          </a:xfrm>
          <a:prstGeom prst="rect">
            <a:avLst/>
          </a:prstGeom>
        </p:spPr>
      </p:pic>
      <p:sp>
        <p:nvSpPr>
          <p:cNvPr id="12" name="Left Arrow Callout 11"/>
          <p:cNvSpPr/>
          <p:nvPr/>
        </p:nvSpPr>
        <p:spPr>
          <a:xfrm>
            <a:off x="7918361" y="1087524"/>
            <a:ext cx="4273639" cy="3488028"/>
          </a:xfrm>
          <a:prstGeom prst="leftArrowCallout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 Take food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1" name="Up Arrow Callout 20"/>
          <p:cNvSpPr/>
          <p:nvPr/>
        </p:nvSpPr>
        <p:spPr>
          <a:xfrm>
            <a:off x="1373747" y="5118279"/>
            <a:ext cx="9444507" cy="1739721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 The </a:t>
            </a:r>
            <a:r>
              <a:rPr lang="bn-BD" sz="6600" dirty="0" smtClean="0">
                <a:solidFill>
                  <a:schemeClr val="tx1"/>
                </a:solidFill>
              </a:rPr>
              <a:t>boy is eating noodles</a:t>
            </a:r>
            <a:r>
              <a:rPr lang="en-US" sz="6600" dirty="0" smtClean="0">
                <a:solidFill>
                  <a:schemeClr val="tx1"/>
                </a:solidFill>
              </a:rPr>
              <a:t> .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48 -0.14282 C -0.08255 -0.14282 0.0125 -0.10648 0.0125 -0.06134 C 0.0125 -0.01666 -0.08255 0.02014 -0.19948 0.02014 C -0.31641 0.02014 -0.41107 -0.01666 -0.41107 -0.06134 C -0.41107 -0.10648 -0.31641 -0.14282 -0.19948 -0.14282 Z " pathEditMode="relative" rAng="0" ptsTypes="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  <p:bldP spid="6" grpId="0" animBg="1"/>
      <p:bldP spid="6" grpId="1" animBg="1"/>
      <p:bldP spid="14" grpId="0" animBg="1"/>
      <p:bldP spid="14" grpId="1" animBg="1"/>
      <p:bldP spid="19" grpId="0" animBg="1"/>
      <p:bldP spid="19" grpId="1" animBg="1"/>
      <p:bldP spid="5" grpId="0" animBg="1"/>
      <p:bldP spid="5" grpId="1" animBg="1"/>
      <p:bldP spid="15" grpId="0" animBg="1"/>
      <p:bldP spid="15" grpId="1" animBg="1"/>
      <p:bldP spid="18" grpId="0" animBg="1"/>
      <p:bldP spid="18" grpId="1" animBg="1"/>
      <p:bldP spid="8" grpId="0" animBg="1"/>
      <p:bldP spid="8" grpId="1" animBg="1"/>
      <p:bldP spid="13" grpId="0" animBg="1"/>
      <p:bldP spid="13" grpId="1" animBg="1"/>
      <p:bldP spid="20" grpId="0" animBg="1"/>
      <p:bldP spid="20" grpId="1" animBg="1"/>
      <p:bldP spid="10" grpId="0" animBg="1"/>
      <p:bldP spid="10" grpId="1" animBg="1"/>
      <p:bldP spid="11" grpId="0" animBg="1"/>
      <p:bldP spid="11" grpId="1" animBg="1"/>
      <p:bldP spid="22" grpId="0" animBg="1"/>
      <p:bldP spid="22" grpId="1" animBg="1"/>
      <p:bldP spid="9" grpId="0" animBg="1"/>
      <p:bldP spid="9" grpId="1" animBg="1"/>
      <p:bldP spid="12" grpId="0" animBg="1"/>
      <p:bldP spid="12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9392" y="257577"/>
            <a:ext cx="5293216" cy="1081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Word meaning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0" y="2218386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Dirty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5653826" y="426144"/>
            <a:ext cx="6538174" cy="6005712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</a:rPr>
              <a:t>ময়লা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0" y="2218386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Eat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5653826" y="426144"/>
            <a:ext cx="6538174" cy="6005712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</a:rPr>
              <a:t>খাওয়া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0" y="2218386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People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653826" y="426144"/>
            <a:ext cx="6538174" cy="6005712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জনসাধারণ 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0" y="2218386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Sky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5653826" y="426144"/>
            <a:ext cx="6538174" cy="6005712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</a:rPr>
              <a:t>আকাশ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0" y="2218386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Fly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5653826" y="426144"/>
            <a:ext cx="6538174" cy="6005712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</a:rPr>
              <a:t>উড়া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0" y="2218386"/>
            <a:ext cx="3670479" cy="2421228"/>
          </a:xfrm>
          <a:prstGeom prst="rightArrowCallout">
            <a:avLst>
              <a:gd name="adj1" fmla="val 29255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Tree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5653826" y="426144"/>
            <a:ext cx="6538174" cy="6005712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chemeClr val="tx1"/>
                </a:solidFill>
              </a:rPr>
              <a:t>গাছ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10" grpId="0" animBg="1"/>
      <p:bldP spid="10" grpId="1" animBg="1"/>
      <p:bldP spid="6" grpId="0" animBg="1"/>
      <p:bldP spid="6" grpId="1" animBg="1"/>
      <p:bldP spid="11" grpId="0" animBg="1"/>
      <p:bldP spid="11" grpId="1" animBg="1"/>
      <p:bldP spid="5" grpId="0" animBg="1"/>
      <p:bldP spid="5" grpId="1" animBg="1"/>
      <p:bldP spid="12" grpId="0" animBg="1"/>
      <p:bldP spid="12" grpId="1" animBg="1"/>
      <p:bldP spid="4" grpId="0" animBg="1"/>
      <p:bldP spid="4" grpId="1" animBg="1"/>
      <p:bldP spid="13" grpId="0" animBg="1"/>
      <p:bldP spid="13" grpId="1" animBg="1"/>
      <p:bldP spid="3" grpId="0" animBg="1"/>
      <p:bldP spid="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468</Words>
  <Application>Microsoft Office PowerPoint</Application>
  <PresentationFormat>Widescreen</PresentationFormat>
  <Paragraphs>122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Aung Shing</dc:creator>
  <cp:lastModifiedBy>Aung Shing</cp:lastModifiedBy>
  <cp:revision>96</cp:revision>
  <dcterms:created xsi:type="dcterms:W3CDTF">2020-05-20T07:02:30Z</dcterms:created>
  <dcterms:modified xsi:type="dcterms:W3CDTF">2020-05-31T17:17:47Z</dcterms:modified>
</cp:coreProperties>
</file>