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3" r:id="rId3"/>
    <p:sldId id="258" r:id="rId4"/>
    <p:sldId id="273" r:id="rId5"/>
    <p:sldId id="274" r:id="rId6"/>
    <p:sldId id="275" r:id="rId7"/>
    <p:sldId id="260" r:id="rId8"/>
    <p:sldId id="261" r:id="rId9"/>
    <p:sldId id="285" r:id="rId10"/>
    <p:sldId id="288" r:id="rId11"/>
    <p:sldId id="263" r:id="rId12"/>
    <p:sldId id="290" r:id="rId13"/>
    <p:sldId id="291" r:id="rId14"/>
    <p:sldId id="268" r:id="rId15"/>
    <p:sldId id="284" r:id="rId16"/>
    <p:sldId id="292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50006"/>
    <a:srgbClr val="115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4A55-AAD5-4CB2-A785-DA650B4B1AF3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A928-078E-4782-AF58-1BD634CE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AA928-078E-4782-AF58-1BD634CE2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মুখে উচ্চারণ করে বোর্ডে শিরোনামটি লিখবো ।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0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0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160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Relationship Id="rId14" Type="http://schemas.openxmlformats.org/officeDocument/2006/relationships/image" Target="../media/image19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0.pn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85BD78-1440-4691-9E03-DA72CE871E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F83E88-3F97-4AF6-B0B8-E874AC6C0B5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9" b="7552"/>
          <a:stretch/>
        </p:blipFill>
        <p:spPr>
          <a:xfrm flipH="1">
            <a:off x="2438400" y="3352800"/>
            <a:ext cx="3832883" cy="23017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1CCDAF-C3C5-4245-B88E-DD3F16909D9F}"/>
              </a:ext>
            </a:extLst>
          </p:cNvPr>
          <p:cNvSpPr txBox="1"/>
          <p:nvPr/>
        </p:nvSpPr>
        <p:spPr>
          <a:xfrm>
            <a:off x="1600200" y="14478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1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BD55D8CF-8025-4470-840D-B8F8718897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B21A654-38AE-4081-8DC4-86EF6A42DF6C}"/>
              </a:ext>
            </a:extLst>
          </p:cNvPr>
          <p:cNvGrpSpPr/>
          <p:nvPr/>
        </p:nvGrpSpPr>
        <p:grpSpPr>
          <a:xfrm>
            <a:off x="533400" y="901005"/>
            <a:ext cx="8229600" cy="1384995"/>
            <a:chOff x="457200" y="457200"/>
            <a:chExt cx="8229600" cy="138499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A7C1893-D803-4AF6-B131-CCD5D1C34DC1}"/>
                </a:ext>
              </a:extLst>
            </p:cNvPr>
            <p:cNvSpPr/>
            <p:nvPr/>
          </p:nvSpPr>
          <p:spPr>
            <a:xfrm>
              <a:off x="457200" y="457200"/>
              <a:ext cx="82296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s-IN" sz="2800" dirty="0">
                  <a:latin typeface="NikoshBAN" pitchFamily="2" charset="0"/>
                  <a:cs typeface="NikoshBAN" pitchFamily="2" charset="0"/>
                </a:rPr>
                <a:t>৩।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নির্ণীত সমাধান প্রদত্ত সমীকরণ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দুই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মাধ্যমে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প্রকাশিত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সমীকর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ণ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স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হ 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ত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ি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ন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ট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ি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 যেকোনো  একটিতে বসিয়ে অপর চলকের মান নির্ণয় করা 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E05B109C-B83F-4159-B7E1-B3D805AA6429}"/>
                    </a:ext>
                  </a:extLst>
                </p:cNvPr>
                <p:cNvSpPr txBox="1"/>
                <p:nvPr/>
              </p:nvSpPr>
              <p:spPr>
                <a:xfrm>
                  <a:off x="5486400" y="533400"/>
                  <a:ext cx="28341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E05B109C-B83F-4159-B7E1-B3D805AA64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400" y="533400"/>
                  <a:ext cx="283411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80D30F2-CEAA-4631-BFCE-8517D29519CA}"/>
              </a:ext>
            </a:extLst>
          </p:cNvPr>
          <p:cNvGrpSpPr/>
          <p:nvPr/>
        </p:nvGrpSpPr>
        <p:grpSpPr>
          <a:xfrm>
            <a:off x="457200" y="2829580"/>
            <a:ext cx="2040390" cy="523220"/>
            <a:chOff x="457200" y="2133600"/>
            <a:chExt cx="204039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F458266-B001-4EB1-8BCA-5C4F455AABC8}"/>
                    </a:ext>
                  </a:extLst>
                </p:cNvPr>
                <p:cNvSpPr txBox="1"/>
                <p:nvPr/>
              </p:nvSpPr>
              <p:spPr>
                <a:xfrm>
                  <a:off x="914400" y="2133600"/>
                  <a:ext cx="158319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F458266-B001-4EB1-8BCA-5C4F455AAB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2133600"/>
                  <a:ext cx="1583190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590FFC-20EC-49EE-8826-1BB4B5893DB8}"/>
                </a:ext>
              </a:extLst>
            </p:cNvPr>
            <p:cNvSpPr/>
            <p:nvPr/>
          </p:nvSpPr>
          <p:spPr>
            <a:xfrm>
              <a:off x="457200" y="21336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B9D4630-607B-4298-9634-C4EA330DC3C1}"/>
              </a:ext>
            </a:extLst>
          </p:cNvPr>
          <p:cNvGrpSpPr/>
          <p:nvPr/>
        </p:nvGrpSpPr>
        <p:grpSpPr>
          <a:xfrm>
            <a:off x="457200" y="3439180"/>
            <a:ext cx="2032631" cy="523220"/>
            <a:chOff x="457200" y="2133600"/>
            <a:chExt cx="2032631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933E589-A8B8-49AC-A6D9-080BBFA9DC58}"/>
                    </a:ext>
                  </a:extLst>
                </p:cNvPr>
                <p:cNvSpPr txBox="1"/>
                <p:nvPr/>
              </p:nvSpPr>
              <p:spPr>
                <a:xfrm>
                  <a:off x="914400" y="2133600"/>
                  <a:ext cx="157543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933E589-A8B8-49AC-A6D9-080BBFA9DC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2133600"/>
                  <a:ext cx="1575431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13514A-AAE5-4122-98F2-D207DF209E09}"/>
                </a:ext>
              </a:extLst>
            </p:cNvPr>
            <p:cNvSpPr/>
            <p:nvPr/>
          </p:nvSpPr>
          <p:spPr>
            <a:xfrm>
              <a:off x="457200" y="21336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C144E1-70FC-4B1B-8E88-FD98B08CC78B}"/>
              </a:ext>
            </a:extLst>
          </p:cNvPr>
          <p:cNvGrpSpPr/>
          <p:nvPr/>
        </p:nvGrpSpPr>
        <p:grpSpPr>
          <a:xfrm>
            <a:off x="457200" y="4048780"/>
            <a:ext cx="2032631" cy="523220"/>
            <a:chOff x="457200" y="2133600"/>
            <a:chExt cx="2032631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81DC4E4-7277-45D6-AA53-16A86537E5D9}"/>
                    </a:ext>
                  </a:extLst>
                </p:cNvPr>
                <p:cNvSpPr txBox="1"/>
                <p:nvPr/>
              </p:nvSpPr>
              <p:spPr>
                <a:xfrm>
                  <a:off x="914400" y="2133600"/>
                  <a:ext cx="157543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81DC4E4-7277-45D6-AA53-16A86537E5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2133600"/>
                  <a:ext cx="1575431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EB47104-4426-450F-8326-94018AAE4598}"/>
                </a:ext>
              </a:extLst>
            </p:cNvPr>
            <p:cNvSpPr/>
            <p:nvPr/>
          </p:nvSpPr>
          <p:spPr>
            <a:xfrm>
              <a:off x="457200" y="21336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4E4513-19A3-469D-93E6-23508154168B}"/>
              </a:ext>
            </a:extLst>
          </p:cNvPr>
          <p:cNvGrpSpPr/>
          <p:nvPr/>
        </p:nvGrpSpPr>
        <p:grpSpPr>
          <a:xfrm>
            <a:off x="533400" y="4658380"/>
            <a:ext cx="1406627" cy="523220"/>
            <a:chOff x="457200" y="2133600"/>
            <a:chExt cx="1406627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6035377-483A-4875-8514-8F6A7701547C}"/>
                    </a:ext>
                  </a:extLst>
                </p:cNvPr>
                <p:cNvSpPr txBox="1"/>
                <p:nvPr/>
              </p:nvSpPr>
              <p:spPr>
                <a:xfrm>
                  <a:off x="914400" y="2133600"/>
                  <a:ext cx="94942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6035377-483A-4875-8514-8F6A770154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2133600"/>
                  <a:ext cx="949427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568CA4-675A-42C5-9B32-787447C99814}"/>
                </a:ext>
              </a:extLst>
            </p:cNvPr>
            <p:cNvSpPr/>
            <p:nvPr/>
          </p:nvSpPr>
          <p:spPr>
            <a:xfrm>
              <a:off x="457200" y="21336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34302F3-EF6F-4BAC-93D4-4309536D2C1E}"/>
              </a:ext>
            </a:extLst>
          </p:cNvPr>
          <p:cNvGrpSpPr/>
          <p:nvPr/>
        </p:nvGrpSpPr>
        <p:grpSpPr>
          <a:xfrm>
            <a:off x="2667000" y="3362980"/>
            <a:ext cx="2286000" cy="523220"/>
            <a:chOff x="2895600" y="2667000"/>
            <a:chExt cx="20574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F44274E-667A-44DA-B851-6B32BC015FB6}"/>
                    </a:ext>
                  </a:extLst>
                </p:cNvPr>
                <p:cNvSpPr txBox="1"/>
                <p:nvPr/>
              </p:nvSpPr>
              <p:spPr>
                <a:xfrm>
                  <a:off x="2895600" y="2667000"/>
                  <a:ext cx="41973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sz="28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F44274E-667A-44DA-B851-6B32BC015F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5600" y="2667000"/>
                  <a:ext cx="419730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91F309-4CCE-4F2A-B06A-7ACD136E0AC4}"/>
                </a:ext>
              </a:extLst>
            </p:cNvPr>
            <p:cNvSpPr/>
            <p:nvPr/>
          </p:nvSpPr>
          <p:spPr>
            <a:xfrm>
              <a:off x="3124200" y="2667000"/>
              <a:ext cx="1828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ম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ন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ব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স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ি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য়</a:t>
              </a:r>
              <a:r>
                <a:rPr lang="as-IN" sz="2800" dirty="0">
                  <a:latin typeface="NikoshBAN" pitchFamily="2" charset="0"/>
                  <a:cs typeface="NikoshBAN" pitchFamily="2" charset="0"/>
                </a:rPr>
                <a:t>ে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]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2D69AD8-760E-405F-B767-5FBF81FA63BB}"/>
              </a:ext>
            </a:extLst>
          </p:cNvPr>
          <p:cNvSpPr/>
          <p:nvPr/>
        </p:nvSpPr>
        <p:spPr>
          <a:xfrm>
            <a:off x="1066800" y="55626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এভাব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ই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থ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88890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00AB14-CFD9-48B6-B5DE-14D8E6A22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3124200"/>
            <a:ext cx="7772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প্রতিস্থাপন পদ্ধতির ধাপ গুলো লিখ ।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CDDE4-CD37-416D-A81D-F179311FB584}"/>
              </a:ext>
            </a:extLst>
          </p:cNvPr>
          <p:cNvSpPr/>
          <p:nvPr/>
        </p:nvSpPr>
        <p:spPr>
          <a:xfrm>
            <a:off x="1981200" y="990600"/>
            <a:ext cx="49530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dirty="0"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as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91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245259B5-E073-49BB-9794-E92468D5C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93347C0-B6C4-4EA2-B774-7EA4C5563AF4}"/>
              </a:ext>
            </a:extLst>
          </p:cNvPr>
          <p:cNvSpPr/>
          <p:nvPr/>
        </p:nvSpPr>
        <p:spPr>
          <a:xfrm>
            <a:off x="838200" y="457200"/>
            <a:ext cx="4719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ন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সমাধান 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ো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B20F0D-14A3-4F99-B06A-142A16422CF4}"/>
                  </a:ext>
                </a:extLst>
              </p:cNvPr>
              <p:cNvSpPr txBox="1"/>
              <p:nvPr/>
            </p:nvSpPr>
            <p:spPr>
              <a:xfrm>
                <a:off x="304800" y="1371600"/>
                <a:ext cx="19807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B20F0D-14A3-4F99-B06A-142A16422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198073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3DC407-7F5A-4FA8-B79B-5209443CE8CC}"/>
                  </a:ext>
                </a:extLst>
              </p:cNvPr>
              <p:cNvSpPr txBox="1"/>
              <p:nvPr/>
            </p:nvSpPr>
            <p:spPr>
              <a:xfrm>
                <a:off x="304800" y="1905000"/>
                <a:ext cx="17819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3DC407-7F5A-4FA8-B79B-5209443CE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905000"/>
                <a:ext cx="17819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F3A0C2B-55A3-4E54-B485-56880CDD82FD}"/>
              </a:ext>
            </a:extLst>
          </p:cNvPr>
          <p:cNvSpPr txBox="1"/>
          <p:nvPr/>
        </p:nvSpPr>
        <p:spPr>
          <a:xfrm>
            <a:off x="5410200" y="1371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5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101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C775061-31C9-442A-9550-DD905519EB8F}"/>
              </a:ext>
            </a:extLst>
          </p:cNvPr>
          <p:cNvGrpSpPr/>
          <p:nvPr/>
        </p:nvGrpSpPr>
        <p:grpSpPr>
          <a:xfrm>
            <a:off x="2362200" y="1447800"/>
            <a:ext cx="1905000" cy="304800"/>
            <a:chOff x="4800600" y="914400"/>
            <a:chExt cx="1905000" cy="3048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81D25B1-E038-4460-BA64-FEA15E71A823}"/>
                </a:ext>
              </a:extLst>
            </p:cNvPr>
            <p:cNvCxnSpPr/>
            <p:nvPr/>
          </p:nvCxnSpPr>
          <p:spPr>
            <a:xfrm>
              <a:off x="4800600" y="1066800"/>
              <a:ext cx="1905000" cy="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88A40BE-699D-4F01-823E-E41838AE068D}"/>
                </a:ext>
              </a:extLst>
            </p:cNvPr>
            <p:cNvCxnSpPr>
              <a:cxnSpLocks/>
            </p:cNvCxnSpPr>
            <p:nvPr/>
          </p:nvCxnSpPr>
          <p:spPr>
            <a:xfrm>
              <a:off x="6477000" y="914400"/>
              <a:ext cx="228600" cy="15240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E9574B-FE2A-4121-90A7-4F0880DBE0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7000" y="1066800"/>
              <a:ext cx="228600" cy="15240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F773911E-4A22-46BF-8DCA-92B2953C8255}"/>
              </a:ext>
            </a:extLst>
          </p:cNvPr>
          <p:cNvSpPr/>
          <p:nvPr/>
        </p:nvSpPr>
        <p:spPr>
          <a:xfrm>
            <a:off x="4419600" y="12954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963A9B-3A7F-431F-AD54-224E309D16D2}"/>
              </a:ext>
            </a:extLst>
          </p:cNvPr>
          <p:cNvGrpSpPr/>
          <p:nvPr/>
        </p:nvGrpSpPr>
        <p:grpSpPr>
          <a:xfrm>
            <a:off x="2362200" y="1981200"/>
            <a:ext cx="1905000" cy="304800"/>
            <a:chOff x="4800600" y="914400"/>
            <a:chExt cx="1905000" cy="3048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C3CB4FF-469A-43EE-9776-257AEB1652F3}"/>
                </a:ext>
              </a:extLst>
            </p:cNvPr>
            <p:cNvCxnSpPr/>
            <p:nvPr/>
          </p:nvCxnSpPr>
          <p:spPr>
            <a:xfrm>
              <a:off x="4800600" y="1066800"/>
              <a:ext cx="1905000" cy="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8B7807-9FAA-4EA3-B153-E821CFD591BA}"/>
                </a:ext>
              </a:extLst>
            </p:cNvPr>
            <p:cNvCxnSpPr>
              <a:cxnSpLocks/>
            </p:cNvCxnSpPr>
            <p:nvPr/>
          </p:nvCxnSpPr>
          <p:spPr>
            <a:xfrm>
              <a:off x="6477000" y="914400"/>
              <a:ext cx="228600" cy="15240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EAD5BF-E34C-4482-A3BB-C17D0A2400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7000" y="1066800"/>
              <a:ext cx="228600" cy="15240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55775DB1-0482-4183-83C7-02F9DAE26F7F}"/>
              </a:ext>
            </a:extLst>
          </p:cNvPr>
          <p:cNvSpPr/>
          <p:nvPr/>
        </p:nvSpPr>
        <p:spPr>
          <a:xfrm>
            <a:off x="4419600" y="18288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88BD39C-BCD0-406A-BB77-716F2D938B5B}"/>
              </a:ext>
            </a:extLst>
          </p:cNvPr>
          <p:cNvGrpSpPr/>
          <p:nvPr/>
        </p:nvGrpSpPr>
        <p:grpSpPr>
          <a:xfrm>
            <a:off x="381000" y="3048000"/>
            <a:ext cx="914400" cy="457200"/>
            <a:chOff x="152400" y="4953000"/>
            <a:chExt cx="914400" cy="4572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933210A-1AC0-4913-9E0E-2271F12183C7}"/>
                </a:ext>
              </a:extLst>
            </p:cNvPr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3E26B8F-78E2-4799-9119-8206892A51A0}"/>
                </a:ext>
              </a:extLst>
            </p:cNvPr>
            <p:cNvGrpSpPr/>
            <p:nvPr/>
          </p:nvGrpSpPr>
          <p:grpSpPr>
            <a:xfrm>
              <a:off x="685800" y="5029200"/>
              <a:ext cx="381000" cy="381000"/>
              <a:chOff x="1143000" y="2286000"/>
              <a:chExt cx="457200" cy="457200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502A53F-33B9-4E1C-A122-DF0CAF0468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2438400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B292072-E51F-44E1-A143-6C6D113028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2590800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2833F50-8D11-4DCB-AF9A-9DB357781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600" y="2286000"/>
                <a:ext cx="2286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E7DAD22-E763-43BE-A829-C6D77F3AB6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71600" y="2514600"/>
                <a:ext cx="2286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0BA4811-8189-4BED-9116-2FF313CC88BC}"/>
                  </a:ext>
                </a:extLst>
              </p:cNvPr>
              <p:cNvSpPr txBox="1"/>
              <p:nvPr/>
            </p:nvSpPr>
            <p:spPr>
              <a:xfrm>
                <a:off x="1447800" y="3048000"/>
                <a:ext cx="17819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0BA4811-8189-4BED-9116-2FF313CC8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048000"/>
                <a:ext cx="178196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FF5EDB-A90C-4C6D-A278-AF5FEE9D2268}"/>
                  </a:ext>
                </a:extLst>
              </p:cNvPr>
              <p:cNvSpPr txBox="1"/>
              <p:nvPr/>
            </p:nvSpPr>
            <p:spPr>
              <a:xfrm>
                <a:off x="1371600" y="3810000"/>
                <a:ext cx="17819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FF5EDB-A90C-4C6D-A278-AF5FEE9D2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178196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A6D891F3-9AB4-49C4-A59D-A1047ED94F9C}"/>
              </a:ext>
            </a:extLst>
          </p:cNvPr>
          <p:cNvGrpSpPr/>
          <p:nvPr/>
        </p:nvGrpSpPr>
        <p:grpSpPr>
          <a:xfrm>
            <a:off x="3200400" y="3886200"/>
            <a:ext cx="1905000" cy="304800"/>
            <a:chOff x="4800600" y="914400"/>
            <a:chExt cx="1905000" cy="30480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EDD48D-2BAA-43BF-8867-0581C54F3F98}"/>
                </a:ext>
              </a:extLst>
            </p:cNvPr>
            <p:cNvCxnSpPr/>
            <p:nvPr/>
          </p:nvCxnSpPr>
          <p:spPr>
            <a:xfrm>
              <a:off x="4800600" y="1066800"/>
              <a:ext cx="1905000" cy="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E69050-E9AF-4CDB-8962-C5FD6C0F39D9}"/>
                </a:ext>
              </a:extLst>
            </p:cNvPr>
            <p:cNvCxnSpPr>
              <a:cxnSpLocks/>
            </p:cNvCxnSpPr>
            <p:nvPr/>
          </p:nvCxnSpPr>
          <p:spPr>
            <a:xfrm>
              <a:off x="6477000" y="914400"/>
              <a:ext cx="228600" cy="15240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F9EB05D-B912-4D3E-B02C-63892F8116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7000" y="1066800"/>
              <a:ext cx="228600" cy="152400"/>
            </a:xfrm>
            <a:prstGeom prst="line">
              <a:avLst/>
            </a:prstGeom>
            <a:ln w="38100">
              <a:solidFill>
                <a:srgbClr val="115F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0DB73863-21D4-4240-837C-54DFCCD15770}"/>
              </a:ext>
            </a:extLst>
          </p:cNvPr>
          <p:cNvSpPr/>
          <p:nvPr/>
        </p:nvSpPr>
        <p:spPr>
          <a:xfrm>
            <a:off x="5257800" y="37338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3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554AB3-37DA-423D-AEBE-A59B42B0C93B}"/>
              </a:ext>
            </a:extLst>
          </p:cNvPr>
          <p:cNvGrpSpPr/>
          <p:nvPr/>
        </p:nvGrpSpPr>
        <p:grpSpPr>
          <a:xfrm>
            <a:off x="457200" y="4572000"/>
            <a:ext cx="914400" cy="457200"/>
            <a:chOff x="152400" y="4953000"/>
            <a:chExt cx="914400" cy="4572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EAB50A1-1B98-4A02-AE2B-39AC64EAC326}"/>
                </a:ext>
              </a:extLst>
            </p:cNvPr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65D1DEA-24ED-465A-8655-A93E6070E02E}"/>
                </a:ext>
              </a:extLst>
            </p:cNvPr>
            <p:cNvGrpSpPr/>
            <p:nvPr/>
          </p:nvGrpSpPr>
          <p:grpSpPr>
            <a:xfrm>
              <a:off x="685800" y="5029200"/>
              <a:ext cx="381000" cy="381000"/>
              <a:chOff x="1143000" y="2286000"/>
              <a:chExt cx="457200" cy="457200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1179825-2FFA-474A-B019-0CEB1AE8C6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2438400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EA41ABD-76E6-4E3C-ACEA-5E99F2FF03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2590800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EC20C6BD-A3B8-4051-8200-6980650DF5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600" y="2286000"/>
                <a:ext cx="2286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C7663B4D-0554-4AD3-94AE-955BFE7454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71600" y="2514600"/>
                <a:ext cx="2286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23F829F-49ED-414B-AD28-2523F5942851}"/>
                  </a:ext>
                </a:extLst>
              </p:cNvPr>
              <p:cNvSpPr txBox="1"/>
              <p:nvPr/>
            </p:nvSpPr>
            <p:spPr>
              <a:xfrm>
                <a:off x="1524000" y="4648200"/>
                <a:ext cx="19807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23F829F-49ED-414B-AD28-2523F5942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648200"/>
                <a:ext cx="198073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A4A32710-AEEF-4E78-895E-A37F22A590A2}"/>
              </a:ext>
            </a:extLst>
          </p:cNvPr>
          <p:cNvGrpSpPr/>
          <p:nvPr/>
        </p:nvGrpSpPr>
        <p:grpSpPr>
          <a:xfrm>
            <a:off x="1066800" y="5867400"/>
            <a:ext cx="3390157" cy="523220"/>
            <a:chOff x="1066800" y="5867400"/>
            <a:chExt cx="3390157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C0931BB-39B4-48E8-9601-25C1230E14C3}"/>
                    </a:ext>
                  </a:extLst>
                </p:cNvPr>
                <p:cNvSpPr txBox="1"/>
                <p:nvPr/>
              </p:nvSpPr>
              <p:spPr>
                <a:xfrm>
                  <a:off x="1447800" y="5943600"/>
                  <a:ext cx="300915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C0931BB-39B4-48E8-9601-25C1230E1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5943600"/>
                  <a:ext cx="3009157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04434B7-9214-4A24-A20E-23697BDC8368}"/>
                </a:ext>
              </a:extLst>
            </p:cNvPr>
            <p:cNvSpPr/>
            <p:nvPr/>
          </p:nvSpPr>
          <p:spPr>
            <a:xfrm>
              <a:off x="1066800" y="58674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FDF2A06-8F4C-4107-A4FB-608461C85ECF}"/>
              </a:ext>
            </a:extLst>
          </p:cNvPr>
          <p:cNvGrpSpPr/>
          <p:nvPr/>
        </p:nvGrpSpPr>
        <p:grpSpPr>
          <a:xfrm>
            <a:off x="990600" y="5257800"/>
            <a:ext cx="3581400" cy="523220"/>
            <a:chOff x="990600" y="5257800"/>
            <a:chExt cx="35814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C1B2AC0-364E-4A5D-9486-C651BD25D0BA}"/>
                    </a:ext>
                  </a:extLst>
                </p:cNvPr>
                <p:cNvSpPr txBox="1"/>
                <p:nvPr/>
              </p:nvSpPr>
              <p:spPr>
                <a:xfrm>
                  <a:off x="1463457" y="5257800"/>
                  <a:ext cx="310854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C1B2AC0-364E-4A5D-9486-C651BD25D0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457" y="5257800"/>
                  <a:ext cx="3108543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F8CF2DA-BC2A-4245-8713-A42BD1A41AE5}"/>
                </a:ext>
              </a:extLst>
            </p:cNvPr>
            <p:cNvSpPr/>
            <p:nvPr/>
          </p:nvSpPr>
          <p:spPr>
            <a:xfrm>
              <a:off x="990600" y="52578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9491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 animBg="1"/>
      <p:bldP spid="22" grpId="0" animBg="1"/>
      <p:bldP spid="31" grpId="0"/>
      <p:bldP spid="32" grpId="0"/>
      <p:bldP spid="37" grpId="0" animBg="1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E5BCB544-4670-4D56-BF58-78052FE439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8D04932-7F67-4EA3-A31B-7FB67BECF417}"/>
              </a:ext>
            </a:extLst>
          </p:cNvPr>
          <p:cNvGrpSpPr/>
          <p:nvPr/>
        </p:nvGrpSpPr>
        <p:grpSpPr>
          <a:xfrm>
            <a:off x="609600" y="3124200"/>
            <a:ext cx="914400" cy="457200"/>
            <a:chOff x="152400" y="4953000"/>
            <a:chExt cx="914400" cy="4572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98E3E8D-9D0C-4B27-B378-CDABFEDDF68D}"/>
                </a:ext>
              </a:extLst>
            </p:cNvPr>
            <p:cNvSpPr/>
            <p:nvPr/>
          </p:nvSpPr>
          <p:spPr>
            <a:xfrm>
              <a:off x="152400" y="4953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CC1E25-D3C3-4671-BDC1-C666FF64FF0E}"/>
                </a:ext>
              </a:extLst>
            </p:cNvPr>
            <p:cNvGrpSpPr/>
            <p:nvPr/>
          </p:nvGrpSpPr>
          <p:grpSpPr>
            <a:xfrm>
              <a:off x="685800" y="5029200"/>
              <a:ext cx="381000" cy="381000"/>
              <a:chOff x="1143000" y="2286000"/>
              <a:chExt cx="457200" cy="457200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DE7CBBE-05FA-4D47-84FF-E8C828861F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2438400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49B1078-88AB-43D7-B91A-9F76D1DA3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2590800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76E6475-B8C0-4143-AD08-68C5D0224E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600" y="2286000"/>
                <a:ext cx="2286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A893307-A214-4B33-AA87-6556DABEBC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71600" y="2514600"/>
                <a:ext cx="2286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2032FB-2459-44D5-AEF9-6D976ABC3D75}"/>
                  </a:ext>
                </a:extLst>
              </p:cNvPr>
              <p:cNvSpPr txBox="1"/>
              <p:nvPr/>
            </p:nvSpPr>
            <p:spPr>
              <a:xfrm>
                <a:off x="1676400" y="3124200"/>
                <a:ext cx="17819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2032FB-2459-44D5-AEF9-6D976ABC3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124200"/>
                <a:ext cx="17819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7E2068F-079B-45BE-ADD6-69CFD2818E5E}"/>
              </a:ext>
            </a:extLst>
          </p:cNvPr>
          <p:cNvSpPr txBox="1"/>
          <p:nvPr/>
        </p:nvSpPr>
        <p:spPr>
          <a:xfrm>
            <a:off x="990600" y="56489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 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as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ন,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E3E106-2738-4942-8889-6FE19AFD884D}"/>
              </a:ext>
            </a:extLst>
          </p:cNvPr>
          <p:cNvGrpSpPr/>
          <p:nvPr/>
        </p:nvGrpSpPr>
        <p:grpSpPr>
          <a:xfrm>
            <a:off x="3810000" y="5715000"/>
            <a:ext cx="2377413" cy="430887"/>
            <a:chOff x="3810000" y="5486400"/>
            <a:chExt cx="2377413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7AC754B-13D8-420C-8B27-E35D5AE71E45}"/>
                    </a:ext>
                  </a:extLst>
                </p:cNvPr>
                <p:cNvSpPr txBox="1"/>
                <p:nvPr/>
              </p:nvSpPr>
              <p:spPr>
                <a:xfrm>
                  <a:off x="5257800" y="5486400"/>
                  <a:ext cx="92961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7AC754B-13D8-420C-8B27-E35D5AE71E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800" y="5486400"/>
                  <a:ext cx="929613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1C17172-D734-4890-B477-E4A5DC21D1FF}"/>
                    </a:ext>
                  </a:extLst>
                </p:cNvPr>
                <p:cNvSpPr txBox="1"/>
                <p:nvPr/>
              </p:nvSpPr>
              <p:spPr>
                <a:xfrm>
                  <a:off x="3810000" y="5486400"/>
                  <a:ext cx="92153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1C17172-D734-4890-B477-E4A5DC21D1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0" y="5486400"/>
                  <a:ext cx="921534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0BAD786-D87F-41DD-92A7-020703C740BE}"/>
                    </a:ext>
                  </a:extLst>
                </p:cNvPr>
                <p:cNvSpPr txBox="1"/>
                <p:nvPr/>
              </p:nvSpPr>
              <p:spPr>
                <a:xfrm>
                  <a:off x="4800600" y="5486400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0BAD786-D87F-41DD-92A7-020703C740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5486400"/>
                  <a:ext cx="349455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DB94A1A-E769-4FF1-897A-384D7B216829}"/>
              </a:ext>
            </a:extLst>
          </p:cNvPr>
          <p:cNvGrpSpPr/>
          <p:nvPr/>
        </p:nvGrpSpPr>
        <p:grpSpPr>
          <a:xfrm>
            <a:off x="304800" y="457200"/>
            <a:ext cx="2825323" cy="523220"/>
            <a:chOff x="304800" y="457200"/>
            <a:chExt cx="2825323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8701F83F-6470-4290-B14C-2047C037BDA9}"/>
                    </a:ext>
                  </a:extLst>
                </p:cNvPr>
                <p:cNvSpPr txBox="1"/>
                <p:nvPr/>
              </p:nvSpPr>
              <p:spPr>
                <a:xfrm>
                  <a:off x="685800" y="533400"/>
                  <a:ext cx="244432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8701F83F-6470-4290-B14C-2047C037BD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533400"/>
                  <a:ext cx="2444323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9E05A35-8464-44B6-AB80-0B4A2492C7DA}"/>
                </a:ext>
              </a:extLst>
            </p:cNvPr>
            <p:cNvSpPr/>
            <p:nvPr/>
          </p:nvSpPr>
          <p:spPr>
            <a:xfrm>
              <a:off x="304800" y="4572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D22A4F-1663-4AE9-824D-214683D3586F}"/>
              </a:ext>
            </a:extLst>
          </p:cNvPr>
          <p:cNvGrpSpPr/>
          <p:nvPr/>
        </p:nvGrpSpPr>
        <p:grpSpPr>
          <a:xfrm>
            <a:off x="304800" y="1066800"/>
            <a:ext cx="2543220" cy="523220"/>
            <a:chOff x="304800" y="1066800"/>
            <a:chExt cx="254322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F35229B-FE9A-492B-AA5F-1ECC91730E21}"/>
                    </a:ext>
                  </a:extLst>
                </p:cNvPr>
                <p:cNvSpPr txBox="1"/>
                <p:nvPr/>
              </p:nvSpPr>
              <p:spPr>
                <a:xfrm>
                  <a:off x="762000" y="1143000"/>
                  <a:ext cx="208602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F35229B-FE9A-492B-AA5F-1ECC91730E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1143000"/>
                  <a:ext cx="2086020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87DBC5B-7CA0-4D54-9CB3-9C24C7BA80FB}"/>
                </a:ext>
              </a:extLst>
            </p:cNvPr>
            <p:cNvSpPr/>
            <p:nvPr/>
          </p:nvSpPr>
          <p:spPr>
            <a:xfrm>
              <a:off x="304800" y="10668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C0CE549-8D8D-49CF-A72D-DBE93F585567}"/>
              </a:ext>
            </a:extLst>
          </p:cNvPr>
          <p:cNvGrpSpPr/>
          <p:nvPr/>
        </p:nvGrpSpPr>
        <p:grpSpPr>
          <a:xfrm>
            <a:off x="381000" y="1828800"/>
            <a:ext cx="1487700" cy="523220"/>
            <a:chOff x="381000" y="1828800"/>
            <a:chExt cx="14877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58F8340B-5875-4BFB-9BB1-D07638D8186F}"/>
                    </a:ext>
                  </a:extLst>
                </p:cNvPr>
                <p:cNvSpPr txBox="1"/>
                <p:nvPr/>
              </p:nvSpPr>
              <p:spPr>
                <a:xfrm>
                  <a:off x="914400" y="1828800"/>
                  <a:ext cx="95430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58F8340B-5875-4BFB-9BB1-D07638D818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828800"/>
                  <a:ext cx="954300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B4B0C89-1511-4822-A2EF-0C7680F464F0}"/>
                </a:ext>
              </a:extLst>
            </p:cNvPr>
            <p:cNvSpPr/>
            <p:nvPr/>
          </p:nvSpPr>
          <p:spPr>
            <a:xfrm>
              <a:off x="381000" y="18288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A12A981-FAFD-4EC5-A8DE-A6DA581FA716}"/>
              </a:ext>
            </a:extLst>
          </p:cNvPr>
          <p:cNvGrpSpPr/>
          <p:nvPr/>
        </p:nvGrpSpPr>
        <p:grpSpPr>
          <a:xfrm>
            <a:off x="1219200" y="3810000"/>
            <a:ext cx="2381342" cy="523220"/>
            <a:chOff x="1219200" y="3810000"/>
            <a:chExt cx="2381342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5B6F2E1-930C-487A-B8E6-0CF3783DC29B}"/>
                    </a:ext>
                  </a:extLst>
                </p:cNvPr>
                <p:cNvSpPr txBox="1"/>
                <p:nvPr/>
              </p:nvSpPr>
              <p:spPr>
                <a:xfrm>
                  <a:off x="1752600" y="3810000"/>
                  <a:ext cx="184794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5B6F2E1-930C-487A-B8E6-0CF3783DC2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3810000"/>
                  <a:ext cx="1847942" cy="43088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162D1D1-67EE-429F-8CC7-16590E92A77E}"/>
                </a:ext>
              </a:extLst>
            </p:cNvPr>
            <p:cNvSpPr/>
            <p:nvPr/>
          </p:nvSpPr>
          <p:spPr>
            <a:xfrm>
              <a:off x="1219200" y="38100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B4282C3-CC66-42C7-AE86-733F30238A45}"/>
              </a:ext>
            </a:extLst>
          </p:cNvPr>
          <p:cNvGrpSpPr/>
          <p:nvPr/>
        </p:nvGrpSpPr>
        <p:grpSpPr>
          <a:xfrm>
            <a:off x="1219200" y="4495800"/>
            <a:ext cx="2108831" cy="523220"/>
            <a:chOff x="1219200" y="4495800"/>
            <a:chExt cx="2108831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E5C6D49-5374-4988-989A-6571A757675F}"/>
                    </a:ext>
                  </a:extLst>
                </p:cNvPr>
                <p:cNvSpPr txBox="1"/>
                <p:nvPr/>
              </p:nvSpPr>
              <p:spPr>
                <a:xfrm>
                  <a:off x="1752600" y="4495800"/>
                  <a:ext cx="157543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EE5C6D49-5374-4988-989A-6571A75767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4495800"/>
                  <a:ext cx="1575431" cy="43088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B86CA33-C611-4CE4-9705-27F529314D01}"/>
                </a:ext>
              </a:extLst>
            </p:cNvPr>
            <p:cNvSpPr/>
            <p:nvPr/>
          </p:nvSpPr>
          <p:spPr>
            <a:xfrm>
              <a:off x="1219200" y="44958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BF1560C-1074-46D0-97F7-81263ABC50C1}"/>
              </a:ext>
            </a:extLst>
          </p:cNvPr>
          <p:cNvGrpSpPr/>
          <p:nvPr/>
        </p:nvGrpSpPr>
        <p:grpSpPr>
          <a:xfrm>
            <a:off x="1219200" y="5105400"/>
            <a:ext cx="1482827" cy="533400"/>
            <a:chOff x="1219200" y="5105400"/>
            <a:chExt cx="1482827" cy="533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2D0F073-5539-4737-A97D-845B670C95FE}"/>
                    </a:ext>
                  </a:extLst>
                </p:cNvPr>
                <p:cNvSpPr txBox="1"/>
                <p:nvPr/>
              </p:nvSpPr>
              <p:spPr>
                <a:xfrm>
                  <a:off x="1752600" y="5105400"/>
                  <a:ext cx="94942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2D0F073-5539-4737-A97D-845B670C95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105400"/>
                  <a:ext cx="949427" cy="43088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46E1ED-E843-4CB6-AC3C-60AD67E0F151}"/>
                </a:ext>
              </a:extLst>
            </p:cNvPr>
            <p:cNvSpPr/>
            <p:nvPr/>
          </p:nvSpPr>
          <p:spPr>
            <a:xfrm>
              <a:off x="1219200" y="511558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104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C3973C1-EE0D-415C-A65B-439B86D7C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2362200" y="685800"/>
            <a:ext cx="4337255" cy="838200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গ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ত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 কাজ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1AF5C-0095-47CE-B5B3-E3E976720209}"/>
              </a:ext>
            </a:extLst>
          </p:cNvPr>
          <p:cNvSpPr txBox="1"/>
          <p:nvPr/>
        </p:nvSpPr>
        <p:spPr>
          <a:xfrm>
            <a:off x="5257800" y="3124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3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া 105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A3F96D-41EE-48BC-89AF-A3CFB72699E0}"/>
              </a:ext>
            </a:extLst>
          </p:cNvPr>
          <p:cNvSpPr/>
          <p:nvPr/>
        </p:nvSpPr>
        <p:spPr>
          <a:xfrm>
            <a:off x="914400" y="1828800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সমাধান করঃ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86861F-FC21-45BD-B4CF-B6F316EDBA6B}"/>
                  </a:ext>
                </a:extLst>
              </p:cNvPr>
              <p:cNvSpPr txBox="1"/>
              <p:nvPr/>
            </p:nvSpPr>
            <p:spPr>
              <a:xfrm>
                <a:off x="990600" y="2743200"/>
                <a:ext cx="21795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86861F-FC21-45BD-B4CF-B6F316EDB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743200"/>
                <a:ext cx="21795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ADBF66-4464-4D4A-926E-9A004A9D50BB}"/>
                  </a:ext>
                </a:extLst>
              </p:cNvPr>
              <p:cNvSpPr txBox="1"/>
              <p:nvPr/>
            </p:nvSpPr>
            <p:spPr>
              <a:xfrm>
                <a:off x="1143000" y="3581400"/>
                <a:ext cx="15831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ADBF66-4464-4D4A-926E-9A004A9D5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581400"/>
                <a:ext cx="158318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69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6F06BF3D-1197-4317-BD6E-1B27140EF6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143000" y="381000"/>
            <a:ext cx="6096000" cy="1143000"/>
          </a:xfrm>
          <a:prstGeom prst="horizontalScroll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C8969-AC6B-4C3C-A661-A8CA069A1AF6}"/>
              </a:ext>
            </a:extLst>
          </p:cNvPr>
          <p:cNvSpPr/>
          <p:nvPr/>
        </p:nvSpPr>
        <p:spPr>
          <a:xfrm>
            <a:off x="609600" y="1752600"/>
            <a:ext cx="4875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প্রতিস্থাপন পদ্ধতিতে সমাধান করা যায়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B397D-E1A1-4304-B719-E9F093A5252D}"/>
              </a:ext>
            </a:extLst>
          </p:cNvPr>
          <p:cNvSpPr/>
          <p:nvPr/>
        </p:nvSpPr>
        <p:spPr>
          <a:xfrm>
            <a:off x="1143000" y="4648200"/>
            <a:ext cx="2914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নিচের কোনটি সঠিক?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5B5FE84-663E-4AE6-8310-1CB94BF31D4C}"/>
              </a:ext>
            </a:extLst>
          </p:cNvPr>
          <p:cNvGrpSpPr/>
          <p:nvPr/>
        </p:nvGrpSpPr>
        <p:grpSpPr>
          <a:xfrm>
            <a:off x="457200" y="2514600"/>
            <a:ext cx="2345190" cy="430887"/>
            <a:chOff x="457200" y="2514600"/>
            <a:chExt cx="2345190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6388A44-5A69-4AD4-AA71-14CB9CEE11DC}"/>
                    </a:ext>
                  </a:extLst>
                </p:cNvPr>
                <p:cNvSpPr txBox="1"/>
                <p:nvPr/>
              </p:nvSpPr>
              <p:spPr>
                <a:xfrm>
                  <a:off x="1219200" y="2514600"/>
                  <a:ext cx="158319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6388A44-5A69-4AD4-AA71-14CB9CEE11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2514600"/>
                  <a:ext cx="1583190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82EAB77-1AD0-496F-8114-43A316332D30}"/>
                    </a:ext>
                  </a:extLst>
                </p:cNvPr>
                <p:cNvSpPr txBox="1"/>
                <p:nvPr/>
              </p:nvSpPr>
              <p:spPr>
                <a:xfrm>
                  <a:off x="457200" y="2514600"/>
                  <a:ext cx="50501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82EAB77-1AD0-496F-8114-43A316332D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2514600"/>
                  <a:ext cx="505010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40F858-9D60-4CB2-9F4B-B5AF3FDE37D2}"/>
              </a:ext>
            </a:extLst>
          </p:cNvPr>
          <p:cNvGrpSpPr/>
          <p:nvPr/>
        </p:nvGrpSpPr>
        <p:grpSpPr>
          <a:xfrm>
            <a:off x="381000" y="3962400"/>
            <a:ext cx="2993277" cy="430887"/>
            <a:chOff x="381000" y="3962400"/>
            <a:chExt cx="2993277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24B87DB-47F0-4AE0-9A24-E6F43E744590}"/>
                    </a:ext>
                  </a:extLst>
                </p:cNvPr>
                <p:cNvSpPr txBox="1"/>
                <p:nvPr/>
              </p:nvSpPr>
              <p:spPr>
                <a:xfrm>
                  <a:off x="1219200" y="3962400"/>
                  <a:ext cx="215507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24B87DB-47F0-4AE0-9A24-E6F43E7445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3962400"/>
                  <a:ext cx="2155077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20C7F19-F96C-456E-A009-1EE96643C95C}"/>
                    </a:ext>
                  </a:extLst>
                </p:cNvPr>
                <p:cNvSpPr txBox="1"/>
                <p:nvPr/>
              </p:nvSpPr>
              <p:spPr>
                <a:xfrm>
                  <a:off x="381000" y="3962400"/>
                  <a:ext cx="73263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𝑖𝑖𝑖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20C7F19-F96C-456E-A009-1EE96643C9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3962400"/>
                  <a:ext cx="732636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B73832-167B-4123-AEBD-216B4A1841F4}"/>
              </a:ext>
            </a:extLst>
          </p:cNvPr>
          <p:cNvGrpSpPr/>
          <p:nvPr/>
        </p:nvGrpSpPr>
        <p:grpSpPr>
          <a:xfrm>
            <a:off x="457200" y="3200400"/>
            <a:ext cx="5088390" cy="584775"/>
            <a:chOff x="457200" y="3200400"/>
            <a:chExt cx="5088390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C6B7149-0764-4210-B554-43DD4891C154}"/>
                    </a:ext>
                  </a:extLst>
                </p:cNvPr>
                <p:cNvSpPr txBox="1"/>
                <p:nvPr/>
              </p:nvSpPr>
              <p:spPr>
                <a:xfrm>
                  <a:off x="1219200" y="3276600"/>
                  <a:ext cx="178196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C6B7149-0764-4210-B554-43DD4891C1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3276600"/>
                  <a:ext cx="1781963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3AE12C96-BB9F-4C9D-A8EF-69668CBE7EEF}"/>
                    </a:ext>
                  </a:extLst>
                </p:cNvPr>
                <p:cNvSpPr txBox="1"/>
                <p:nvPr/>
              </p:nvSpPr>
              <p:spPr>
                <a:xfrm>
                  <a:off x="3962400" y="3276600"/>
                  <a:ext cx="158319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3AE12C96-BB9F-4C9D-A8EF-69668CBE7E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0" y="3276600"/>
                  <a:ext cx="1583190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2F40D3A-4355-4D7B-BBC4-BD8B94E5ABCE}"/>
                    </a:ext>
                  </a:extLst>
                </p:cNvPr>
                <p:cNvSpPr txBox="1"/>
                <p:nvPr/>
              </p:nvSpPr>
              <p:spPr>
                <a:xfrm>
                  <a:off x="457200" y="3276600"/>
                  <a:ext cx="61882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2F40D3A-4355-4D7B-BBC4-BD8B94E5AB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3276600"/>
                  <a:ext cx="618824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C62564B-3DD7-4197-B04B-FB827BD52C87}"/>
                </a:ext>
              </a:extLst>
            </p:cNvPr>
            <p:cNvSpPr/>
            <p:nvPr/>
          </p:nvSpPr>
          <p:spPr>
            <a:xfrm>
              <a:off x="3124200" y="3200400"/>
              <a:ext cx="74892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এবং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26FC165-90DA-4887-AC0A-FD3A36D07718}"/>
              </a:ext>
            </a:extLst>
          </p:cNvPr>
          <p:cNvGrpSpPr/>
          <p:nvPr/>
        </p:nvGrpSpPr>
        <p:grpSpPr>
          <a:xfrm>
            <a:off x="609600" y="5638800"/>
            <a:ext cx="838200" cy="523220"/>
            <a:chOff x="609600" y="5638800"/>
            <a:chExt cx="838200" cy="5232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CC2AB7-CE1C-4FDD-80B4-C7AF82D23E42}"/>
                </a:ext>
              </a:extLst>
            </p:cNvPr>
            <p:cNvSpPr txBox="1"/>
            <p:nvPr/>
          </p:nvSpPr>
          <p:spPr>
            <a:xfrm>
              <a:off x="609600" y="5638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E5151BC-88DC-44AA-8FD1-DD99A3F38B97}"/>
                    </a:ext>
                  </a:extLst>
                </p:cNvPr>
                <p:cNvSpPr txBox="1"/>
                <p:nvPr/>
              </p:nvSpPr>
              <p:spPr>
                <a:xfrm>
                  <a:off x="1143000" y="5638800"/>
                  <a:ext cx="304800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𝑖𝑖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E5151BC-88DC-44AA-8FD1-DD99A3F38B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5638800"/>
                  <a:ext cx="304800" cy="49244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15B3935-C55E-4A65-8EB7-2943ABB796D6}"/>
              </a:ext>
            </a:extLst>
          </p:cNvPr>
          <p:cNvGrpSpPr/>
          <p:nvPr/>
        </p:nvGrpSpPr>
        <p:grpSpPr>
          <a:xfrm>
            <a:off x="1752600" y="5715000"/>
            <a:ext cx="914400" cy="523220"/>
            <a:chOff x="1752600" y="5715000"/>
            <a:chExt cx="914400" cy="52322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ED5E6E1-DE8D-4A45-963A-814A65FD2611}"/>
                </a:ext>
              </a:extLst>
            </p:cNvPr>
            <p:cNvSpPr txBox="1"/>
            <p:nvPr/>
          </p:nvSpPr>
          <p:spPr>
            <a:xfrm>
              <a:off x="1752600" y="57150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খ)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4E75774-286F-4C17-ABFE-387FD9F93099}"/>
                    </a:ext>
                  </a:extLst>
                </p:cNvPr>
                <p:cNvSpPr txBox="1"/>
                <p:nvPr/>
              </p:nvSpPr>
              <p:spPr>
                <a:xfrm>
                  <a:off x="2362200" y="5715000"/>
                  <a:ext cx="304800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𝑖𝑖𝑖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4E75774-286F-4C17-ABFE-387FD9F930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200" y="5715000"/>
                  <a:ext cx="304800" cy="492443"/>
                </a:xfrm>
                <a:prstGeom prst="rect">
                  <a:avLst/>
                </a:prstGeom>
                <a:blipFill>
                  <a:blip r:embed="rId11"/>
                  <a:stretch>
                    <a:fillRect r="-2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6FB4215-090A-4F5B-ADEA-18C67007DC45}"/>
              </a:ext>
            </a:extLst>
          </p:cNvPr>
          <p:cNvGrpSpPr/>
          <p:nvPr/>
        </p:nvGrpSpPr>
        <p:grpSpPr>
          <a:xfrm>
            <a:off x="3505200" y="5715000"/>
            <a:ext cx="762000" cy="523220"/>
            <a:chOff x="3505200" y="5715000"/>
            <a:chExt cx="762000" cy="52322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DA9FD2-ED0B-479B-9057-B0F06E48F48E}"/>
                </a:ext>
              </a:extLst>
            </p:cNvPr>
            <p:cNvSpPr txBox="1"/>
            <p:nvPr/>
          </p:nvSpPr>
          <p:spPr>
            <a:xfrm>
              <a:off x="3505200" y="571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গ)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3B0D8CB-E1F2-4849-AA2C-452BA9369841}"/>
                    </a:ext>
                  </a:extLst>
                </p:cNvPr>
                <p:cNvSpPr txBox="1"/>
                <p:nvPr/>
              </p:nvSpPr>
              <p:spPr>
                <a:xfrm>
                  <a:off x="3962400" y="5715000"/>
                  <a:ext cx="304800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3B0D8CB-E1F2-4849-AA2C-452BA93698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0" y="5715000"/>
                  <a:ext cx="304800" cy="49244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1232A3D-395B-4363-87CC-9BA78B8DCBA6}"/>
              </a:ext>
            </a:extLst>
          </p:cNvPr>
          <p:cNvGrpSpPr/>
          <p:nvPr/>
        </p:nvGrpSpPr>
        <p:grpSpPr>
          <a:xfrm>
            <a:off x="4648200" y="5715000"/>
            <a:ext cx="1905000" cy="584775"/>
            <a:chOff x="4648200" y="5715000"/>
            <a:chExt cx="1905000" cy="58477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C0BCA68-65CA-4324-9360-DA5307042C7D}"/>
                </a:ext>
              </a:extLst>
            </p:cNvPr>
            <p:cNvSpPr txBox="1"/>
            <p:nvPr/>
          </p:nvSpPr>
          <p:spPr>
            <a:xfrm>
              <a:off x="4648200" y="571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itchFamily="2" charset="0"/>
                  <a:cs typeface="NikoshBAN" pitchFamily="2" charset="0"/>
                </a:rPr>
                <a:t>ঘ)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567AD25-CE4A-4DC2-AE2E-45C603927006}"/>
                    </a:ext>
                  </a:extLst>
                </p:cNvPr>
                <p:cNvSpPr txBox="1"/>
                <p:nvPr/>
              </p:nvSpPr>
              <p:spPr>
                <a:xfrm>
                  <a:off x="5181600" y="5715000"/>
                  <a:ext cx="304800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𝑖𝑖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567AD25-CE4A-4DC2-AE2E-45C6039270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5715000"/>
                  <a:ext cx="304800" cy="492443"/>
                </a:xfrm>
                <a:prstGeom prst="rect">
                  <a:avLst/>
                </a:prstGeom>
                <a:blipFill>
                  <a:blip r:embed="rId13"/>
                  <a:stretch>
                    <a:fillRect r="-7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6251DEE-37C4-418D-B061-89851A7431FD}"/>
                    </a:ext>
                  </a:extLst>
                </p:cNvPr>
                <p:cNvSpPr txBox="1"/>
                <p:nvPr/>
              </p:nvSpPr>
              <p:spPr>
                <a:xfrm>
                  <a:off x="6248400" y="5715000"/>
                  <a:ext cx="304800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𝑖𝑖𝑖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6251DEE-37C4-418D-B061-89851A7431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400" y="5715000"/>
                  <a:ext cx="304800" cy="492443"/>
                </a:xfrm>
                <a:prstGeom prst="rect">
                  <a:avLst/>
                </a:prstGeom>
                <a:blipFill>
                  <a:blip r:embed="rId14"/>
                  <a:stretch>
                    <a:fillRect r="-2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2DDD8F4-93D2-41A9-BB6D-5F90D52AB3C0}"/>
                </a:ext>
              </a:extLst>
            </p:cNvPr>
            <p:cNvSpPr/>
            <p:nvPr/>
          </p:nvSpPr>
          <p:spPr>
            <a:xfrm>
              <a:off x="5791200" y="5715000"/>
              <a:ext cx="41389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NikoshBAN" pitchFamily="2" charset="0"/>
                  <a:cs typeface="NikoshBAN" pitchFamily="2" charset="0"/>
                </a:rPr>
                <a:t>ও</a:t>
              </a:r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7E67262-D227-4B46-94B0-C9A6633815F3}"/>
              </a:ext>
            </a:extLst>
          </p:cNvPr>
          <p:cNvSpPr/>
          <p:nvPr/>
        </p:nvSpPr>
        <p:spPr>
          <a:xfrm>
            <a:off x="685800" y="5562600"/>
            <a:ext cx="428469" cy="418475"/>
          </a:xfrm>
          <a:custGeom>
            <a:avLst/>
            <a:gdLst>
              <a:gd name="connsiteX0" fmla="*/ 0 w 824459"/>
              <a:gd name="connsiteY0" fmla="*/ 404734 h 704537"/>
              <a:gd name="connsiteX1" fmla="*/ 299803 w 824459"/>
              <a:gd name="connsiteY1" fmla="*/ 704537 h 704537"/>
              <a:gd name="connsiteX2" fmla="*/ 299803 w 824459"/>
              <a:gd name="connsiteY2" fmla="*/ 704537 h 704537"/>
              <a:gd name="connsiteX3" fmla="*/ 794479 w 824459"/>
              <a:gd name="connsiteY3" fmla="*/ 14990 h 704537"/>
              <a:gd name="connsiteX4" fmla="*/ 794479 w 824459"/>
              <a:gd name="connsiteY4" fmla="*/ 14990 h 704537"/>
              <a:gd name="connsiteX5" fmla="*/ 824459 w 824459"/>
              <a:gd name="connsiteY5" fmla="*/ 0 h 70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459" h="704537">
                <a:moveTo>
                  <a:pt x="0" y="404734"/>
                </a:moveTo>
                <a:lnTo>
                  <a:pt x="299803" y="704537"/>
                </a:lnTo>
                <a:lnTo>
                  <a:pt x="299803" y="704537"/>
                </a:lnTo>
                <a:lnTo>
                  <a:pt x="794479" y="14990"/>
                </a:lnTo>
                <a:lnTo>
                  <a:pt x="794479" y="14990"/>
                </a:lnTo>
                <a:lnTo>
                  <a:pt x="82445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192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759618B2-1528-4360-8B11-49D2CF7DBE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143000" y="381000"/>
            <a:ext cx="6096000" cy="1143000"/>
          </a:xfrm>
          <a:prstGeom prst="horizontalScroll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C8969-AC6B-4C3C-A661-A8CA069A1AF6}"/>
              </a:ext>
            </a:extLst>
          </p:cNvPr>
          <p:cNvSpPr/>
          <p:nvPr/>
        </p:nvSpPr>
        <p:spPr>
          <a:xfrm>
            <a:off x="533400" y="3810000"/>
            <a:ext cx="5373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6388A44-5A69-4AD4-AA71-14CB9CEE11DC}"/>
                  </a:ext>
                </a:extLst>
              </p:cNvPr>
              <p:cNvSpPr txBox="1"/>
              <p:nvPr/>
            </p:nvSpPr>
            <p:spPr>
              <a:xfrm>
                <a:off x="1981200" y="2362200"/>
                <a:ext cx="1584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9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6388A44-5A69-4AD4-AA71-14CB9CEE1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362200"/>
                <a:ext cx="1584408" cy="430887"/>
              </a:xfrm>
              <a:prstGeom prst="rect">
                <a:avLst/>
              </a:prstGeom>
              <a:blipFill>
                <a:blip r:embed="rId3"/>
                <a:stretch>
                  <a:fillRect t="-24286" r="-12308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6B7149-0764-4210-B554-43DD4891C154}"/>
                  </a:ext>
                </a:extLst>
              </p:cNvPr>
              <p:cNvSpPr txBox="1"/>
              <p:nvPr/>
            </p:nvSpPr>
            <p:spPr>
              <a:xfrm>
                <a:off x="1905000" y="2971800"/>
                <a:ext cx="17819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6B7149-0764-4210-B554-43DD4891C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17819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0CC2AB7-CE1C-4FDD-80B4-C7AF82D23E42}"/>
              </a:ext>
            </a:extLst>
          </p:cNvPr>
          <p:cNvSpPr txBox="1"/>
          <p:nvPr/>
        </p:nvSpPr>
        <p:spPr>
          <a:xfrm>
            <a:off x="609600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D5E6E1-DE8D-4A45-963A-814A65FD2611}"/>
              </a:ext>
            </a:extLst>
          </p:cNvPr>
          <p:cNvSpPr txBox="1"/>
          <p:nvPr/>
        </p:nvSpPr>
        <p:spPr>
          <a:xfrm>
            <a:off x="1752600" y="5638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খ)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DA9FD2-ED0B-479B-9057-B0F06E48F48E}"/>
              </a:ext>
            </a:extLst>
          </p:cNvPr>
          <p:cNvSpPr txBox="1"/>
          <p:nvPr/>
        </p:nvSpPr>
        <p:spPr>
          <a:xfrm>
            <a:off x="3048000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গ)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BCA68-65CA-4324-9360-DA5307042C7D}"/>
              </a:ext>
            </a:extLst>
          </p:cNvPr>
          <p:cNvSpPr txBox="1"/>
          <p:nvPr/>
        </p:nvSpPr>
        <p:spPr>
          <a:xfrm>
            <a:off x="4267200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ঘ)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7E67262-D227-4B46-94B0-C9A6633815F3}"/>
              </a:ext>
            </a:extLst>
          </p:cNvPr>
          <p:cNvSpPr/>
          <p:nvPr/>
        </p:nvSpPr>
        <p:spPr>
          <a:xfrm>
            <a:off x="1905000" y="5562600"/>
            <a:ext cx="428469" cy="418475"/>
          </a:xfrm>
          <a:custGeom>
            <a:avLst/>
            <a:gdLst>
              <a:gd name="connsiteX0" fmla="*/ 0 w 824459"/>
              <a:gd name="connsiteY0" fmla="*/ 404734 h 704537"/>
              <a:gd name="connsiteX1" fmla="*/ 299803 w 824459"/>
              <a:gd name="connsiteY1" fmla="*/ 704537 h 704537"/>
              <a:gd name="connsiteX2" fmla="*/ 299803 w 824459"/>
              <a:gd name="connsiteY2" fmla="*/ 704537 h 704537"/>
              <a:gd name="connsiteX3" fmla="*/ 794479 w 824459"/>
              <a:gd name="connsiteY3" fmla="*/ 14990 h 704537"/>
              <a:gd name="connsiteX4" fmla="*/ 794479 w 824459"/>
              <a:gd name="connsiteY4" fmla="*/ 14990 h 704537"/>
              <a:gd name="connsiteX5" fmla="*/ 824459 w 824459"/>
              <a:gd name="connsiteY5" fmla="*/ 0 h 70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459" h="704537">
                <a:moveTo>
                  <a:pt x="0" y="404734"/>
                </a:moveTo>
                <a:lnTo>
                  <a:pt x="299803" y="704537"/>
                </a:lnTo>
                <a:lnTo>
                  <a:pt x="299803" y="704537"/>
                </a:lnTo>
                <a:lnTo>
                  <a:pt x="794479" y="14990"/>
                </a:lnTo>
                <a:lnTo>
                  <a:pt x="794479" y="14990"/>
                </a:lnTo>
                <a:lnTo>
                  <a:pt x="82445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834C369-DF32-4DB2-BEA1-4CAC1E1F4AFC}"/>
                  </a:ext>
                </a:extLst>
              </p:cNvPr>
              <p:cNvSpPr txBox="1"/>
              <p:nvPr/>
            </p:nvSpPr>
            <p:spPr>
              <a:xfrm>
                <a:off x="1143000" y="5715000"/>
                <a:ext cx="553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834C369-DF32-4DB2-BEA1-4CAC1E1F4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715000"/>
                <a:ext cx="55303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5398C78-0841-4FC9-BAD0-55F04255E937}"/>
                  </a:ext>
                </a:extLst>
              </p:cNvPr>
              <p:cNvSpPr txBox="1"/>
              <p:nvPr/>
            </p:nvSpPr>
            <p:spPr>
              <a:xfrm>
                <a:off x="2362200" y="5638800"/>
                <a:ext cx="553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5398C78-0841-4FC9-BAD0-55F04255E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638800"/>
                <a:ext cx="55303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142C7BF-7D32-41CB-B5F6-BB1B4035B756}"/>
                  </a:ext>
                </a:extLst>
              </p:cNvPr>
              <p:cNvSpPr txBox="1"/>
              <p:nvPr/>
            </p:nvSpPr>
            <p:spPr>
              <a:xfrm>
                <a:off x="3505200" y="5638800"/>
                <a:ext cx="553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142C7BF-7D32-41CB-B5F6-BB1B4035B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638800"/>
                <a:ext cx="55303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C4C67A-23EE-4246-9D95-F426EF6FAC01}"/>
                  </a:ext>
                </a:extLst>
              </p:cNvPr>
              <p:cNvSpPr txBox="1"/>
              <p:nvPr/>
            </p:nvSpPr>
            <p:spPr>
              <a:xfrm>
                <a:off x="4800600" y="5638800"/>
                <a:ext cx="553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C4C67A-23EE-4246-9D95-F426EF6FA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638800"/>
                <a:ext cx="55303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574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F4C7347-8441-4285-8CBD-DFBF551B5E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7400" y="1905000"/>
            <a:ext cx="2667000" cy="584775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সমাধান 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66800" y="533400"/>
            <a:ext cx="6553200" cy="11430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9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BB940-A91E-478A-9096-68C6ABB52192}"/>
              </a:ext>
            </a:extLst>
          </p:cNvPr>
          <p:cNvSpPr txBox="1"/>
          <p:nvPr/>
        </p:nvSpPr>
        <p:spPr>
          <a:xfrm>
            <a:off x="152400" y="2438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 + y = </a:t>
            </a:r>
            <a:r>
              <a:rPr lang="en-US" sz="3200" dirty="0">
                <a:latin typeface="+mj-lt"/>
                <a:cs typeface="NikoshBAN" pitchFamily="2" charset="0"/>
              </a:rPr>
              <a:t>7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 x - y =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595209-F4C7-4D30-974A-7907FF981053}"/>
              </a:ext>
            </a:extLst>
          </p:cNvPr>
          <p:cNvSpPr txBox="1"/>
          <p:nvPr/>
        </p:nvSpPr>
        <p:spPr>
          <a:xfrm>
            <a:off x="5410200" y="2438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1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া 98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CF2577-F788-461B-979A-FBD4C74C7DD1}"/>
              </a:ext>
            </a:extLst>
          </p:cNvPr>
          <p:cNvSpPr txBox="1"/>
          <p:nvPr/>
        </p:nvSpPr>
        <p:spPr>
          <a:xfrm>
            <a:off x="304800" y="3810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+ y = </a:t>
            </a:r>
            <a:r>
              <a:rPr lang="en-US" sz="3200" dirty="0">
                <a:latin typeface="+mj-lt"/>
                <a:cs typeface="NikoshBAN" pitchFamily="2" charset="0"/>
              </a:rPr>
              <a:t>5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 x - y =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91838A-8DB4-4227-8355-9C68B0294639}"/>
              </a:ext>
            </a:extLst>
          </p:cNvPr>
          <p:cNvSpPr txBox="1"/>
          <p:nvPr/>
        </p:nvSpPr>
        <p:spPr>
          <a:xfrm>
            <a:off x="5486400" y="3733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2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া 105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E5BF20-CE39-43D0-8D17-362937D524A4}"/>
              </a:ext>
            </a:extLst>
          </p:cNvPr>
          <p:cNvSpPr txBox="1"/>
          <p:nvPr/>
        </p:nvSpPr>
        <p:spPr>
          <a:xfrm>
            <a:off x="457200" y="5181600"/>
            <a:ext cx="4840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3200" dirty="0">
                <a:latin typeface="+mj-lt"/>
                <a:cs typeface="NikoshBAN" pitchFamily="2" charset="0"/>
              </a:rPr>
              <a:t>0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D746D7-0B6B-47AA-B9CF-56ADA201A79D}"/>
              </a:ext>
            </a:extLst>
          </p:cNvPr>
          <p:cNvSpPr txBox="1"/>
          <p:nvPr/>
        </p:nvSpPr>
        <p:spPr>
          <a:xfrm>
            <a:off x="5638800" y="5181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5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া 105</a:t>
            </a:r>
          </a:p>
        </p:txBody>
      </p:sp>
    </p:spTree>
    <p:extLst>
      <p:ext uri="{BB962C8B-B14F-4D97-AF65-F5344CB8AC3E}">
        <p14:creationId xmlns:p14="http://schemas.microsoft.com/office/powerpoint/2010/main" val="3200411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EAB9B9-830D-4303-ACFD-4198257281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0668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9600" dirty="0"/>
              <a:t> </a:t>
            </a:r>
            <a:endParaRPr lang="en-US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36666-27ED-4FBA-8726-D9208C59E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743200"/>
            <a:ext cx="2847975" cy="362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61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A49EF4-D09A-41F7-8F48-331BFE36D8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990600" y="2895600"/>
            <a:ext cx="3810000" cy="32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156"/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914156"/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914156"/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শিবপুর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আজিজিয়া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914156"/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defTabSz="914156"/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01721121512</a:t>
            </a:r>
          </a:p>
          <a:p>
            <a:pPr defTabSz="914156"/>
            <a:r>
              <a:rPr lang="en-US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fayezahamed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81@gmail.com</a:t>
            </a:r>
            <a:endParaRPr lang="en-US" sz="2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6800" y="2819400"/>
            <a:ext cx="3498099" cy="297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45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01/06/2020ইং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B40870-540E-49B9-B7AD-7190CD8667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t="1531" r="2589" b="2076"/>
          <a:stretch/>
        </p:blipFill>
        <p:spPr>
          <a:xfrm>
            <a:off x="5867400" y="609600"/>
            <a:ext cx="1828800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451885-96F7-48BE-8DFD-C3140D5AE0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9600"/>
            <a:ext cx="1676400" cy="2123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04942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063828-C167-482B-B88A-3E894DD9C1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1102087"/>
            <a:ext cx="4733544" cy="4765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751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F479B3-AED6-4838-B1D8-E3302D2BDB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32" y="836340"/>
            <a:ext cx="5898168" cy="48786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2236F1-8E80-4946-9A13-24C59D91D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5000" l="10000" r="90000">
                        <a14:foregroundMark x1="23000" y1="17000" x2="23000" y2="17000"/>
                        <a14:foregroundMark x1="50000" y1="14000" x2="50000" y2="14000"/>
                        <a14:foregroundMark x1="31000" y1="5000" x2="31000" y2="5000"/>
                        <a14:foregroundMark x1="81000" y1="11000" x2="81000" y2="11000"/>
                        <a14:foregroundMark x1="86000" y1="38000" x2="86000" y2="38000"/>
                        <a14:foregroundMark x1="84000" y1="64000" x2="84000" y2="64000"/>
                        <a14:foregroundMark x1="84000" y1="81000" x2="84000" y2="81000"/>
                        <a14:foregroundMark x1="16000" y1="74000" x2="16000" y2="74000"/>
                        <a14:foregroundMark x1="15000" y1="48000" x2="15000" y2="48000"/>
                        <a14:foregroundMark x1="16000" y1="26000" x2="16000" y2="26000"/>
                        <a14:foregroundMark x1="64000" y1="95000" x2="64000" y2="9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5867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396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9B3A66-44A6-4A1E-9BB6-1E360FBB99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5000" y="972741"/>
            <a:ext cx="4876800" cy="44374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C0A7C4-438E-4F82-855D-A4493DE5B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5000" l="10000" r="90000">
                        <a14:foregroundMark x1="23000" y1="17000" x2="23000" y2="17000"/>
                        <a14:foregroundMark x1="50000" y1="14000" x2="50000" y2="14000"/>
                        <a14:foregroundMark x1="31000" y1="5000" x2="31000" y2="5000"/>
                        <a14:foregroundMark x1="81000" y1="11000" x2="81000" y2="11000"/>
                        <a14:foregroundMark x1="86000" y1="38000" x2="86000" y2="38000"/>
                        <a14:foregroundMark x1="84000" y1="64000" x2="84000" y2="64000"/>
                        <a14:foregroundMark x1="84000" y1="81000" x2="84000" y2="81000"/>
                        <a14:foregroundMark x1="16000" y1="74000" x2="16000" y2="74000"/>
                        <a14:foregroundMark x1="15000" y1="48000" x2="15000" y2="48000"/>
                        <a14:foregroundMark x1="16000" y1="26000" x2="16000" y2="26000"/>
                        <a14:foregroundMark x1="64000" y1="95000" x2="64000" y2="9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5867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93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61258C-9068-4FE9-9B05-2719991FE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047750"/>
            <a:ext cx="5786438" cy="428625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91F47DAA-E997-40D4-A15F-D9A25514E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5000" l="10000" r="90000">
                        <a14:foregroundMark x1="23000" y1="17000" x2="23000" y2="17000"/>
                        <a14:foregroundMark x1="50000" y1="14000" x2="50000" y2="14000"/>
                        <a14:foregroundMark x1="31000" y1="5000" x2="31000" y2="5000"/>
                        <a14:foregroundMark x1="81000" y1="11000" x2="81000" y2="11000"/>
                        <a14:foregroundMark x1="86000" y1="38000" x2="86000" y2="38000"/>
                        <a14:foregroundMark x1="84000" y1="64000" x2="84000" y2="64000"/>
                        <a14:foregroundMark x1="84000" y1="81000" x2="84000" y2="81000"/>
                        <a14:foregroundMark x1="16000" y1="74000" x2="16000" y2="74000"/>
                        <a14:foregroundMark x1="15000" y1="48000" x2="15000" y2="48000"/>
                        <a14:foregroundMark x1="16000" y1="26000" x2="16000" y2="26000"/>
                        <a14:foregroundMark x1="64000" y1="95000" x2="64000" y2="9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58D9EA7F-DE0C-4A78-B38D-24DBA13FC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5000" l="10000" r="90000">
                        <a14:foregroundMark x1="23000" y1="17000" x2="23000" y2="17000"/>
                        <a14:foregroundMark x1="50000" y1="14000" x2="50000" y2="14000"/>
                        <a14:foregroundMark x1="31000" y1="5000" x2="31000" y2="5000"/>
                        <a14:foregroundMark x1="81000" y1="11000" x2="81000" y2="11000"/>
                        <a14:foregroundMark x1="86000" y1="38000" x2="86000" y2="38000"/>
                        <a14:foregroundMark x1="84000" y1="64000" x2="84000" y2="64000"/>
                        <a14:foregroundMark x1="84000" y1="81000" x2="84000" y2="81000"/>
                        <a14:foregroundMark x1="16000" y1="74000" x2="16000" y2="74000"/>
                        <a14:foregroundMark x1="15000" y1="48000" x2="15000" y2="48000"/>
                        <a14:foregroundMark x1="16000" y1="26000" x2="16000" y2="26000"/>
                        <a14:foregroundMark x1="64000" y1="95000" x2="64000" y2="9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772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28B458-0840-49B8-8899-B6C262225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870537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 সহসমীকরণ </a:t>
            </a:r>
            <a:endParaRPr lang="en-US" sz="60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52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B9632-7E58-4BE1-8608-C8C84C5292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543800" cy="2438400"/>
          </a:xfrm>
        </p:spPr>
        <p:txBody>
          <a:bodyPr>
            <a:normAutofit/>
          </a:bodyPr>
          <a:lstStyle/>
          <a:p>
            <a:pPr algn="l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প্রতিস্থাপন পদ্ধতি বাখ্যা করতে পারবে।</a:t>
            </a:r>
          </a:p>
          <a:p>
            <a:pPr algn="l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প্রতিস্থাপন পদ্ধতির সাহায্যে গাণিতিক সমস্যার সমাধান করতে পারবে </a:t>
            </a:r>
            <a:r>
              <a:rPr lang="bn-BD" sz="3600" dirty="0">
                <a:solidFill>
                  <a:srgbClr val="002060"/>
                </a:solidFill>
              </a:rPr>
              <a:t>।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D50964-E2B7-4468-87B6-B86244F82D74}"/>
              </a:ext>
            </a:extLst>
          </p:cNvPr>
          <p:cNvSpPr/>
          <p:nvPr/>
        </p:nvSpPr>
        <p:spPr>
          <a:xfrm>
            <a:off x="1295400" y="23622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া…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57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69CE73B8-7F41-438C-923E-4BBE8E28DD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DA3385-80AA-49DF-A8C5-FA85C37D398D}"/>
              </a:ext>
            </a:extLst>
          </p:cNvPr>
          <p:cNvSpPr/>
          <p:nvPr/>
        </p:nvSpPr>
        <p:spPr>
          <a:xfrm>
            <a:off x="304800" y="10668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যেকোনো সমীকরণ থেকে অজানা রাশি দুইটির  একটির মান অপরটির মাধ্যমে প্রকাশ করা 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E50960-739F-4C3A-8DF2-93089D52341F}"/>
              </a:ext>
            </a:extLst>
          </p:cNvPr>
          <p:cNvSpPr/>
          <p:nvPr/>
        </p:nvSpPr>
        <p:spPr>
          <a:xfrm>
            <a:off x="304800" y="32004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অপর সমীকরণে প্রাপ্ত অজানা রাশির মানটি স্থাপন  করে এক চলক বিশিষ্ট সমীকরণ সমাধান 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57D211-E680-4901-8BF2-1BA05E293E87}"/>
                  </a:ext>
                </a:extLst>
              </p:cNvPr>
              <p:cNvSpPr txBox="1"/>
              <p:nvPr/>
            </p:nvSpPr>
            <p:spPr>
              <a:xfrm>
                <a:off x="685800" y="228600"/>
                <a:ext cx="1583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57D211-E680-4901-8BF2-1BA05E293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600"/>
                <a:ext cx="158319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DD73E2A-36A2-44B4-9CE4-1E180E2018DC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1583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DD73E2A-36A2-44B4-9CE4-1E180E201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158319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E0D67E-250D-4DB5-81B7-48ACA2B36466}"/>
                  </a:ext>
                </a:extLst>
              </p:cNvPr>
              <p:cNvSpPr txBox="1"/>
              <p:nvPr/>
            </p:nvSpPr>
            <p:spPr>
              <a:xfrm>
                <a:off x="609600" y="1905000"/>
                <a:ext cx="1583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E0D67E-250D-4DB5-81B7-48ACA2B36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158319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5A703C-4DA5-4E2F-965C-55A451E68570}"/>
                  </a:ext>
                </a:extLst>
              </p:cNvPr>
              <p:cNvSpPr txBox="1"/>
              <p:nvPr/>
            </p:nvSpPr>
            <p:spPr>
              <a:xfrm>
                <a:off x="3200400" y="1981200"/>
                <a:ext cx="1583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5A703C-4DA5-4E2F-965C-55A451E68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81200"/>
                <a:ext cx="158319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7D2756C-9CD8-4A20-96E8-1D5794A44D90}"/>
              </a:ext>
            </a:extLst>
          </p:cNvPr>
          <p:cNvSpPr/>
          <p:nvPr/>
        </p:nvSpPr>
        <p:spPr>
          <a:xfrm>
            <a:off x="685800" y="2819400"/>
            <a:ext cx="1611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অজানা রাশি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F70E56-4469-4DCE-8020-217ABCCF4D26}"/>
              </a:ext>
            </a:extLst>
          </p:cNvPr>
          <p:cNvCxnSpPr/>
          <p:nvPr/>
        </p:nvCxnSpPr>
        <p:spPr>
          <a:xfrm>
            <a:off x="838200" y="2286000"/>
            <a:ext cx="228600" cy="5923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8219E5-0CCC-44F8-AD7A-8944FFB6BEC1}"/>
              </a:ext>
            </a:extLst>
          </p:cNvPr>
          <p:cNvCxnSpPr>
            <a:cxnSpLocks/>
          </p:cNvCxnSpPr>
          <p:nvPr/>
        </p:nvCxnSpPr>
        <p:spPr>
          <a:xfrm flipH="1">
            <a:off x="1219200" y="2362200"/>
            <a:ext cx="152400" cy="533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5923B-0C34-4E46-B563-FF50EACC7375}"/>
              </a:ext>
            </a:extLst>
          </p:cNvPr>
          <p:cNvSpPr/>
          <p:nvPr/>
        </p:nvSpPr>
        <p:spPr>
          <a:xfrm>
            <a:off x="2927457" y="4038600"/>
            <a:ext cx="2254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[ অপর সমীকরণ ]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0F2E53-C96F-44FB-89FB-5069D541F1C0}"/>
                  </a:ext>
                </a:extLst>
              </p:cNvPr>
              <p:cNvSpPr txBox="1"/>
              <p:nvPr/>
            </p:nvSpPr>
            <p:spPr>
              <a:xfrm>
                <a:off x="838200" y="4114800"/>
                <a:ext cx="1583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0F2E53-C96F-44FB-89FB-5069D541F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14800"/>
                <a:ext cx="158319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0450A8C4-158C-4BE9-A067-440685B007B2}"/>
              </a:ext>
            </a:extLst>
          </p:cNvPr>
          <p:cNvSpPr/>
          <p:nvPr/>
        </p:nvSpPr>
        <p:spPr>
          <a:xfrm>
            <a:off x="3048000" y="4572000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[ x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এর মান বসিয়ে ]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39F108-28D9-4855-B106-AF73EA18F7C7}"/>
              </a:ext>
            </a:extLst>
          </p:cNvPr>
          <p:cNvSpPr/>
          <p:nvPr/>
        </p:nvSpPr>
        <p:spPr>
          <a:xfrm>
            <a:off x="3352800" y="5181600"/>
            <a:ext cx="3714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[ একক চলক বিশিষ্ট সমীকরণ] </a:t>
            </a:r>
            <a:endParaRPr lang="en-US" sz="28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88B9E8-323E-4F9B-A7A5-532DF83EA9EC}"/>
              </a:ext>
            </a:extLst>
          </p:cNvPr>
          <p:cNvGrpSpPr/>
          <p:nvPr/>
        </p:nvGrpSpPr>
        <p:grpSpPr>
          <a:xfrm>
            <a:off x="381000" y="4495800"/>
            <a:ext cx="2667000" cy="523220"/>
            <a:chOff x="381000" y="4495800"/>
            <a:chExt cx="26670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E845679-D114-4B9C-9716-704BAB5BEF1A}"/>
                    </a:ext>
                  </a:extLst>
                </p:cNvPr>
                <p:cNvSpPr txBox="1"/>
                <p:nvPr/>
              </p:nvSpPr>
              <p:spPr>
                <a:xfrm>
                  <a:off x="833932" y="4572000"/>
                  <a:ext cx="2214068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E845679-D114-4B9C-9716-704BAB5BEF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932" y="4572000"/>
                  <a:ext cx="2214068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E941196-2A2E-44A1-B84B-C6C481EC6F03}"/>
                </a:ext>
              </a:extLst>
            </p:cNvPr>
            <p:cNvSpPr/>
            <p:nvPr/>
          </p:nvSpPr>
          <p:spPr>
            <a:xfrm>
              <a:off x="381000" y="44958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44AC48C-EE1C-4670-AD3B-9CF010786C0C}"/>
              </a:ext>
            </a:extLst>
          </p:cNvPr>
          <p:cNvGrpSpPr/>
          <p:nvPr/>
        </p:nvGrpSpPr>
        <p:grpSpPr>
          <a:xfrm>
            <a:off x="381000" y="5029200"/>
            <a:ext cx="2514600" cy="523220"/>
            <a:chOff x="381000" y="5029200"/>
            <a:chExt cx="25146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FB1F72E-DE1D-498F-B7F1-D937F189138E}"/>
                    </a:ext>
                  </a:extLst>
                </p:cNvPr>
                <p:cNvSpPr txBox="1"/>
                <p:nvPr/>
              </p:nvSpPr>
              <p:spPr>
                <a:xfrm>
                  <a:off x="848821" y="5105400"/>
                  <a:ext cx="204677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FB1F72E-DE1D-498F-B7F1-D937F18913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821" y="5105400"/>
                  <a:ext cx="2046779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E247C6B-3701-4B92-809B-2A4525E08416}"/>
                </a:ext>
              </a:extLst>
            </p:cNvPr>
            <p:cNvSpPr/>
            <p:nvPr/>
          </p:nvSpPr>
          <p:spPr>
            <a:xfrm>
              <a:off x="381000" y="50292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8EB7A4E-0368-42D3-B10A-8EF7F5565614}"/>
              </a:ext>
            </a:extLst>
          </p:cNvPr>
          <p:cNvGrpSpPr/>
          <p:nvPr/>
        </p:nvGrpSpPr>
        <p:grpSpPr>
          <a:xfrm>
            <a:off x="381000" y="5562600"/>
            <a:ext cx="2145676" cy="523220"/>
            <a:chOff x="381000" y="5562600"/>
            <a:chExt cx="214567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6722CF2-D48F-49C2-9371-BC4D7223410D}"/>
                    </a:ext>
                  </a:extLst>
                </p:cNvPr>
                <p:cNvSpPr txBox="1"/>
                <p:nvPr/>
              </p:nvSpPr>
              <p:spPr>
                <a:xfrm>
                  <a:off x="838200" y="5638800"/>
                  <a:ext cx="168847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6722CF2-D48F-49C2-9371-BC4D722341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5638800"/>
                  <a:ext cx="1688476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B425FDC-5904-4490-9520-DF2F83CC150C}"/>
                </a:ext>
              </a:extLst>
            </p:cNvPr>
            <p:cNvSpPr/>
            <p:nvPr/>
          </p:nvSpPr>
          <p:spPr>
            <a:xfrm>
              <a:off x="381000" y="55626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E47A1C8-D2AE-4AFB-A74B-D19DED20F99F}"/>
              </a:ext>
            </a:extLst>
          </p:cNvPr>
          <p:cNvGrpSpPr/>
          <p:nvPr/>
        </p:nvGrpSpPr>
        <p:grpSpPr>
          <a:xfrm>
            <a:off x="457200" y="6096000"/>
            <a:ext cx="1487700" cy="523220"/>
            <a:chOff x="457200" y="6096000"/>
            <a:chExt cx="14877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8397A1F-2B56-42DF-BE51-97AAF0ABA9F2}"/>
                    </a:ext>
                  </a:extLst>
                </p:cNvPr>
                <p:cNvSpPr txBox="1"/>
                <p:nvPr/>
              </p:nvSpPr>
              <p:spPr>
                <a:xfrm>
                  <a:off x="990600" y="6096000"/>
                  <a:ext cx="95430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8397A1F-2B56-42DF-BE51-97AAF0ABA9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" y="6096000"/>
                  <a:ext cx="954300" cy="43088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B679FC-1727-4885-9D04-8E1E388CFDE1}"/>
                </a:ext>
              </a:extLst>
            </p:cNvPr>
            <p:cNvSpPr/>
            <p:nvPr/>
          </p:nvSpPr>
          <p:spPr>
            <a:xfrm>
              <a:off x="457200" y="6096000"/>
              <a:ext cx="4956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  <a:endParaRPr lang="bn-BD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45B7B2-DB31-4A15-A787-03F6931D6874}"/>
              </a:ext>
            </a:extLst>
          </p:cNvPr>
          <p:cNvCxnSpPr>
            <a:cxnSpLocks/>
          </p:cNvCxnSpPr>
          <p:nvPr/>
        </p:nvCxnSpPr>
        <p:spPr>
          <a:xfrm>
            <a:off x="2590800" y="4953000"/>
            <a:ext cx="914400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182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645</Words>
  <Application>Microsoft Office PowerPoint</Application>
  <PresentationFormat>On-screen Show (4:3)</PresentationFormat>
  <Paragraphs>134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DOEL PC</dc:creator>
  <cp:lastModifiedBy>Win_10</cp:lastModifiedBy>
  <cp:revision>189</cp:revision>
  <dcterms:created xsi:type="dcterms:W3CDTF">2006-08-16T00:00:00Z</dcterms:created>
  <dcterms:modified xsi:type="dcterms:W3CDTF">2020-06-01T15:38:57Z</dcterms:modified>
</cp:coreProperties>
</file>