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1" r:id="rId3"/>
    <p:sldId id="260" r:id="rId4"/>
    <p:sldId id="262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21B37-9CAF-406B-823C-6632F48DC112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DB45D1-615F-4BD5-88B2-022A7366D507}">
      <dgm:prSet phldrT="[Text]" custT="1"/>
      <dgm:spPr/>
      <dgm:t>
        <a:bodyPr/>
        <a:lstStyle/>
        <a:p>
          <a:r>
            <a:rPr lang="en-US" sz="1600" dirty="0" smtClean="0">
              <a:latin typeface="NikoshBAN" panose="02000000000000000000" pitchFamily="2" charset="0"/>
              <a:cs typeface="NikoshBAN" panose="02000000000000000000" pitchFamily="2" charset="0"/>
            </a:rPr>
            <a:t>Artificial Intelligence 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8A95BD-D739-4723-877B-BEADF2E33838}" type="parTrans" cxnId="{1908C31E-0E4B-4E8D-9C4E-A1C163583235}">
      <dgm:prSet/>
      <dgm:spPr/>
      <dgm:t>
        <a:bodyPr/>
        <a:lstStyle/>
        <a:p>
          <a:endParaRPr lang="en-US"/>
        </a:p>
      </dgm:t>
    </dgm:pt>
    <dgm:pt modelId="{41174849-E092-4368-AD00-13C9BD129359}" type="sibTrans" cxnId="{1908C31E-0E4B-4E8D-9C4E-A1C163583235}">
      <dgm:prSet/>
      <dgm:spPr/>
      <dgm:t>
        <a:bodyPr/>
        <a:lstStyle/>
        <a:p>
          <a:endParaRPr lang="en-US"/>
        </a:p>
      </dgm:t>
    </dgm:pt>
    <dgm:pt modelId="{0C28EDA4-7AA5-476F-9908-254CCCB6EE4B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Expert Systems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B8C276-C1A7-4E8B-A475-8E500A8A4726}" type="parTrans" cxnId="{76457CF0-BE17-43E9-AE43-6CCA01D8624F}">
      <dgm:prSet/>
      <dgm:spPr/>
      <dgm:t>
        <a:bodyPr/>
        <a:lstStyle/>
        <a:p>
          <a:endParaRPr lang="en-US"/>
        </a:p>
      </dgm:t>
    </dgm:pt>
    <dgm:pt modelId="{3EC11B02-4DCC-4CE1-8076-9F3B2BDFF517}" type="sibTrans" cxnId="{76457CF0-BE17-43E9-AE43-6CCA01D8624F}">
      <dgm:prSet/>
      <dgm:spPr/>
      <dgm:t>
        <a:bodyPr/>
        <a:lstStyle/>
        <a:p>
          <a:endParaRPr lang="en-US"/>
        </a:p>
      </dgm:t>
    </dgm:pt>
    <dgm:pt modelId="{775C3A7C-5D0C-41E1-82E6-7C93A1CCC50C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Neural </a:t>
          </a:r>
        </a:p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Networks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0AD230-2049-4118-90C6-BE7005F3F9AC}" type="parTrans" cxnId="{BCA53EC5-D42A-44A6-A234-848E7BC79BA8}">
      <dgm:prSet/>
      <dgm:spPr/>
      <dgm:t>
        <a:bodyPr/>
        <a:lstStyle/>
        <a:p>
          <a:endParaRPr lang="en-US"/>
        </a:p>
      </dgm:t>
    </dgm:pt>
    <dgm:pt modelId="{1E471550-64C1-44AE-BBC1-E0FF66CF754F}" type="sibTrans" cxnId="{BCA53EC5-D42A-44A6-A234-848E7BC79BA8}">
      <dgm:prSet/>
      <dgm:spPr/>
      <dgm:t>
        <a:bodyPr/>
        <a:lstStyle/>
        <a:p>
          <a:endParaRPr lang="en-US"/>
        </a:p>
      </dgm:t>
    </dgm:pt>
    <dgm:pt modelId="{CE356986-5A78-4A1B-8392-28BB617E86E5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Robotics</a:t>
          </a:r>
        </a:p>
      </dgm:t>
    </dgm:pt>
    <dgm:pt modelId="{ED0D1909-D33E-4070-8B24-56E998784FC7}" type="parTrans" cxnId="{995EA2BF-2163-4F28-8921-3AD5EA2602AD}">
      <dgm:prSet/>
      <dgm:spPr/>
      <dgm:t>
        <a:bodyPr/>
        <a:lstStyle/>
        <a:p>
          <a:endParaRPr lang="en-US"/>
        </a:p>
      </dgm:t>
    </dgm:pt>
    <dgm:pt modelId="{4CE8A494-9D2E-4A56-964F-D57033E0B202}" type="sibTrans" cxnId="{995EA2BF-2163-4F28-8921-3AD5EA2602AD}">
      <dgm:prSet/>
      <dgm:spPr/>
      <dgm:t>
        <a:bodyPr/>
        <a:lstStyle/>
        <a:p>
          <a:endParaRPr lang="en-US"/>
        </a:p>
      </dgm:t>
    </dgm:pt>
    <dgm:pt modelId="{620BCBDB-AF61-4E89-A519-B4D6C4F5763B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Natural </a:t>
          </a:r>
        </a:p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Language</a:t>
          </a:r>
        </a:p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processing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4A0449-DAEF-412C-BD2B-4B166945E66E}" type="parTrans" cxnId="{4E65FDCB-8016-49B4-BCFF-373DCC6C892B}">
      <dgm:prSet/>
      <dgm:spPr/>
      <dgm:t>
        <a:bodyPr/>
        <a:lstStyle/>
        <a:p>
          <a:endParaRPr lang="en-US"/>
        </a:p>
      </dgm:t>
    </dgm:pt>
    <dgm:pt modelId="{3C382680-D6D5-4533-B356-4C8853E5E061}" type="sibTrans" cxnId="{4E65FDCB-8016-49B4-BCFF-373DCC6C892B}">
      <dgm:prSet/>
      <dgm:spPr/>
      <dgm:t>
        <a:bodyPr/>
        <a:lstStyle/>
        <a:p>
          <a:endParaRPr lang="en-US"/>
        </a:p>
      </dgm:t>
    </dgm:pt>
    <dgm:pt modelId="{F58B0694-5E1B-436F-B5A1-C4A203EE4D69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Fuzzy logic</a:t>
          </a:r>
        </a:p>
      </dgm:t>
    </dgm:pt>
    <dgm:pt modelId="{1D0E076B-D520-43E6-B780-016050E91453}" type="parTrans" cxnId="{3CD500E1-36D7-4EA6-B788-D53024EACF81}">
      <dgm:prSet/>
      <dgm:spPr/>
      <dgm:t>
        <a:bodyPr/>
        <a:lstStyle/>
        <a:p>
          <a:endParaRPr lang="en-US"/>
        </a:p>
      </dgm:t>
    </dgm:pt>
    <dgm:pt modelId="{4F9F80D3-F4A2-4D37-ADEA-B0D8FD623BA5}" type="sibTrans" cxnId="{3CD500E1-36D7-4EA6-B788-D53024EACF81}">
      <dgm:prSet/>
      <dgm:spPr/>
      <dgm:t>
        <a:bodyPr/>
        <a:lstStyle/>
        <a:p>
          <a:endParaRPr lang="en-US"/>
        </a:p>
      </dgm:t>
    </dgm:pt>
    <dgm:pt modelId="{4109314F-9282-4822-8F54-1D8371CCA9FA}" type="pres">
      <dgm:prSet presAssocID="{1CE21B37-9CAF-406B-823C-6632F48DC1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D4AAA-2BD6-41D0-9B45-0341F1BA336B}" type="pres">
      <dgm:prSet presAssocID="{2FDB45D1-615F-4BD5-88B2-022A7366D507}" presName="centerShape" presStyleLbl="node0" presStyleIdx="0" presStyleCnt="1" custScaleX="131604" custScaleY="122854" custLinFactNeighborY="369"/>
      <dgm:spPr/>
      <dgm:t>
        <a:bodyPr/>
        <a:lstStyle/>
        <a:p>
          <a:endParaRPr lang="en-US"/>
        </a:p>
      </dgm:t>
    </dgm:pt>
    <dgm:pt modelId="{0EE90436-0CBE-4C40-8F0C-912BDE116CA2}" type="pres">
      <dgm:prSet presAssocID="{FFB8C276-C1A7-4E8B-A475-8E500A8A4726}" presName="Name9" presStyleLbl="parChTrans1D2" presStyleIdx="0" presStyleCnt="5"/>
      <dgm:spPr/>
      <dgm:t>
        <a:bodyPr/>
        <a:lstStyle/>
        <a:p>
          <a:endParaRPr lang="en-US"/>
        </a:p>
      </dgm:t>
    </dgm:pt>
    <dgm:pt modelId="{1B261D30-AD9B-49D2-AEA1-DFB3EF911881}" type="pres">
      <dgm:prSet presAssocID="{FFB8C276-C1A7-4E8B-A475-8E500A8A472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5045C0C-5232-46BC-9D9A-604B92A3B462}" type="pres">
      <dgm:prSet presAssocID="{0C28EDA4-7AA5-476F-9908-254CCCB6EE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F424D-6D55-4182-B0BB-C8BE40EC7E3A}" type="pres">
      <dgm:prSet presAssocID="{250AD230-2049-4118-90C6-BE7005F3F9AC}" presName="Name9" presStyleLbl="parChTrans1D2" presStyleIdx="1" presStyleCnt="5"/>
      <dgm:spPr/>
      <dgm:t>
        <a:bodyPr/>
        <a:lstStyle/>
        <a:p>
          <a:endParaRPr lang="en-US"/>
        </a:p>
      </dgm:t>
    </dgm:pt>
    <dgm:pt modelId="{4D881D52-1899-4FDC-B250-993A7D77FF26}" type="pres">
      <dgm:prSet presAssocID="{250AD230-2049-4118-90C6-BE7005F3F9A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D282B7E-0C83-4DF4-A52F-F034FDDE0C7F}" type="pres">
      <dgm:prSet presAssocID="{775C3A7C-5D0C-41E1-82E6-7C93A1CCC50C}" presName="node" presStyleLbl="node1" presStyleIdx="1" presStyleCnt="5" custRadScaleRad="110303" custRadScaleInc="6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93D1-3F7D-4157-BBE0-13AA97D3412E}" type="pres">
      <dgm:prSet presAssocID="{ED0D1909-D33E-4070-8B24-56E998784FC7}" presName="Name9" presStyleLbl="parChTrans1D2" presStyleIdx="2" presStyleCnt="5"/>
      <dgm:spPr/>
      <dgm:t>
        <a:bodyPr/>
        <a:lstStyle/>
        <a:p>
          <a:endParaRPr lang="en-US"/>
        </a:p>
      </dgm:t>
    </dgm:pt>
    <dgm:pt modelId="{B0992038-773C-44C4-94E9-F8BDA39EB424}" type="pres">
      <dgm:prSet presAssocID="{ED0D1909-D33E-4070-8B24-56E998784FC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B367E2B-3581-452A-87A8-F3CB3DB1EEDE}" type="pres">
      <dgm:prSet presAssocID="{CE356986-5A78-4A1B-8392-28BB617E86E5}" presName="node" presStyleLbl="node1" presStyleIdx="2" presStyleCnt="5" custRadScaleRad="10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023D-19EE-4636-B623-14C027A7DC22}" type="pres">
      <dgm:prSet presAssocID="{1D0E076B-D520-43E6-B780-016050E91453}" presName="Name9" presStyleLbl="parChTrans1D2" presStyleIdx="3" presStyleCnt="5"/>
      <dgm:spPr/>
      <dgm:t>
        <a:bodyPr/>
        <a:lstStyle/>
        <a:p>
          <a:endParaRPr lang="en-US"/>
        </a:p>
      </dgm:t>
    </dgm:pt>
    <dgm:pt modelId="{66E64E94-1992-402B-B62A-95BD8C30EC9F}" type="pres">
      <dgm:prSet presAssocID="{1D0E076B-D520-43E6-B780-016050E9145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134FAAC-982E-4187-8539-F6316FC203DF}" type="pres">
      <dgm:prSet presAssocID="{F58B0694-5E1B-436F-B5A1-C4A203EE4D69}" presName="node" presStyleLbl="node1" presStyleIdx="3" presStyleCnt="5" custRadScaleRad="102903" custRadScaleInc="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A5513-876E-4376-9E07-132D32BFD0CF}" type="pres">
      <dgm:prSet presAssocID="{BE4A0449-DAEF-412C-BD2B-4B166945E66E}" presName="Name9" presStyleLbl="parChTrans1D2" presStyleIdx="4" presStyleCnt="5"/>
      <dgm:spPr/>
      <dgm:t>
        <a:bodyPr/>
        <a:lstStyle/>
        <a:p>
          <a:endParaRPr lang="en-US"/>
        </a:p>
      </dgm:t>
    </dgm:pt>
    <dgm:pt modelId="{C2C50D76-3640-4B00-8DB6-A43CE1A3AC34}" type="pres">
      <dgm:prSet presAssocID="{BE4A0449-DAEF-412C-BD2B-4B166945E66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C8FFCF7-A440-4377-9786-1D9954596A6F}" type="pres">
      <dgm:prSet presAssocID="{620BCBDB-AF61-4E89-A519-B4D6C4F5763B}" presName="node" presStyleLbl="node1" presStyleIdx="4" presStyleCnt="5" custScaleX="104503" custScaleY="97458" custRadScaleRad="109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53B5B-DCF7-4805-920F-B7073A01D2E3}" type="presOf" srcId="{1D0E076B-D520-43E6-B780-016050E91453}" destId="{66E64E94-1992-402B-B62A-95BD8C30EC9F}" srcOrd="1" destOrd="0" presId="urn:microsoft.com/office/officeart/2005/8/layout/radial1"/>
    <dgm:cxn modelId="{BCA53EC5-D42A-44A6-A234-848E7BC79BA8}" srcId="{2FDB45D1-615F-4BD5-88B2-022A7366D507}" destId="{775C3A7C-5D0C-41E1-82E6-7C93A1CCC50C}" srcOrd="1" destOrd="0" parTransId="{250AD230-2049-4118-90C6-BE7005F3F9AC}" sibTransId="{1E471550-64C1-44AE-BBC1-E0FF66CF754F}"/>
    <dgm:cxn modelId="{7E784DFF-E845-419D-BF39-8346BEB0E7D5}" type="presOf" srcId="{250AD230-2049-4118-90C6-BE7005F3F9AC}" destId="{4E3F424D-6D55-4182-B0BB-C8BE40EC7E3A}" srcOrd="0" destOrd="0" presId="urn:microsoft.com/office/officeart/2005/8/layout/radial1"/>
    <dgm:cxn modelId="{E63FA06A-2310-4EB6-95BD-022123C98022}" type="presOf" srcId="{FFB8C276-C1A7-4E8B-A475-8E500A8A4726}" destId="{1B261D30-AD9B-49D2-AEA1-DFB3EF911881}" srcOrd="1" destOrd="0" presId="urn:microsoft.com/office/officeart/2005/8/layout/radial1"/>
    <dgm:cxn modelId="{A40B755A-0B38-480B-BE77-4B6820F51980}" type="presOf" srcId="{775C3A7C-5D0C-41E1-82E6-7C93A1CCC50C}" destId="{ED282B7E-0C83-4DF4-A52F-F034FDDE0C7F}" srcOrd="0" destOrd="0" presId="urn:microsoft.com/office/officeart/2005/8/layout/radial1"/>
    <dgm:cxn modelId="{995EA2BF-2163-4F28-8921-3AD5EA2602AD}" srcId="{2FDB45D1-615F-4BD5-88B2-022A7366D507}" destId="{CE356986-5A78-4A1B-8392-28BB617E86E5}" srcOrd="2" destOrd="0" parTransId="{ED0D1909-D33E-4070-8B24-56E998784FC7}" sibTransId="{4CE8A494-9D2E-4A56-964F-D57033E0B202}"/>
    <dgm:cxn modelId="{76457CF0-BE17-43E9-AE43-6CCA01D8624F}" srcId="{2FDB45D1-615F-4BD5-88B2-022A7366D507}" destId="{0C28EDA4-7AA5-476F-9908-254CCCB6EE4B}" srcOrd="0" destOrd="0" parTransId="{FFB8C276-C1A7-4E8B-A475-8E500A8A4726}" sibTransId="{3EC11B02-4DCC-4CE1-8076-9F3B2BDFF517}"/>
    <dgm:cxn modelId="{B35BC2E0-01B9-444C-9A42-34AA3DF1D40C}" type="presOf" srcId="{250AD230-2049-4118-90C6-BE7005F3F9AC}" destId="{4D881D52-1899-4FDC-B250-993A7D77FF26}" srcOrd="1" destOrd="0" presId="urn:microsoft.com/office/officeart/2005/8/layout/radial1"/>
    <dgm:cxn modelId="{42984F5E-5E46-49DD-AB46-E88E26DAB25E}" type="presOf" srcId="{BE4A0449-DAEF-412C-BD2B-4B166945E66E}" destId="{C2C50D76-3640-4B00-8DB6-A43CE1A3AC34}" srcOrd="1" destOrd="0" presId="urn:microsoft.com/office/officeart/2005/8/layout/radial1"/>
    <dgm:cxn modelId="{03E57381-1CD9-4CF2-B853-B931111E68D8}" type="presOf" srcId="{F58B0694-5E1B-436F-B5A1-C4A203EE4D69}" destId="{1134FAAC-982E-4187-8539-F6316FC203DF}" srcOrd="0" destOrd="0" presId="urn:microsoft.com/office/officeart/2005/8/layout/radial1"/>
    <dgm:cxn modelId="{277697A1-FE94-41E2-9DBC-EEC5240A3925}" type="presOf" srcId="{1CE21B37-9CAF-406B-823C-6632F48DC112}" destId="{4109314F-9282-4822-8F54-1D8371CCA9FA}" srcOrd="0" destOrd="0" presId="urn:microsoft.com/office/officeart/2005/8/layout/radial1"/>
    <dgm:cxn modelId="{3E555226-26C7-41D6-9884-02036510EACC}" type="presOf" srcId="{BE4A0449-DAEF-412C-BD2B-4B166945E66E}" destId="{C48A5513-876E-4376-9E07-132D32BFD0CF}" srcOrd="0" destOrd="0" presId="urn:microsoft.com/office/officeart/2005/8/layout/radial1"/>
    <dgm:cxn modelId="{348F34B7-0676-464A-9B30-A89E5B16E6B4}" type="presOf" srcId="{0C28EDA4-7AA5-476F-9908-254CCCB6EE4B}" destId="{95045C0C-5232-46BC-9D9A-604B92A3B462}" srcOrd="0" destOrd="0" presId="urn:microsoft.com/office/officeart/2005/8/layout/radial1"/>
    <dgm:cxn modelId="{483DAC0A-CF44-42BC-B4E8-8EEB1FE740D9}" type="presOf" srcId="{FFB8C276-C1A7-4E8B-A475-8E500A8A4726}" destId="{0EE90436-0CBE-4C40-8F0C-912BDE116CA2}" srcOrd="0" destOrd="0" presId="urn:microsoft.com/office/officeart/2005/8/layout/radial1"/>
    <dgm:cxn modelId="{B94DD575-CBC0-4162-AA1A-1E576FC2FB77}" type="presOf" srcId="{2FDB45D1-615F-4BD5-88B2-022A7366D507}" destId="{4F5D4AAA-2BD6-41D0-9B45-0341F1BA336B}" srcOrd="0" destOrd="0" presId="urn:microsoft.com/office/officeart/2005/8/layout/radial1"/>
    <dgm:cxn modelId="{02D06B6F-F539-48CA-8A3C-789538D9D3D2}" type="presOf" srcId="{1D0E076B-D520-43E6-B780-016050E91453}" destId="{30EF023D-19EE-4636-B623-14C027A7DC22}" srcOrd="0" destOrd="0" presId="urn:microsoft.com/office/officeart/2005/8/layout/radial1"/>
    <dgm:cxn modelId="{1908C31E-0E4B-4E8D-9C4E-A1C163583235}" srcId="{1CE21B37-9CAF-406B-823C-6632F48DC112}" destId="{2FDB45D1-615F-4BD5-88B2-022A7366D507}" srcOrd="0" destOrd="0" parTransId="{718A95BD-D739-4723-877B-BEADF2E33838}" sibTransId="{41174849-E092-4368-AD00-13C9BD129359}"/>
    <dgm:cxn modelId="{5A8553AC-27C0-41DE-94E0-33F630E2EEF9}" type="presOf" srcId="{CE356986-5A78-4A1B-8392-28BB617E86E5}" destId="{6B367E2B-3581-452A-87A8-F3CB3DB1EEDE}" srcOrd="0" destOrd="0" presId="urn:microsoft.com/office/officeart/2005/8/layout/radial1"/>
    <dgm:cxn modelId="{975A93BB-18E9-4D05-839C-823B3B574C10}" type="presOf" srcId="{ED0D1909-D33E-4070-8B24-56E998784FC7}" destId="{9BEC93D1-3F7D-4157-BBE0-13AA97D3412E}" srcOrd="0" destOrd="0" presId="urn:microsoft.com/office/officeart/2005/8/layout/radial1"/>
    <dgm:cxn modelId="{4E65FDCB-8016-49B4-BCFF-373DCC6C892B}" srcId="{2FDB45D1-615F-4BD5-88B2-022A7366D507}" destId="{620BCBDB-AF61-4E89-A519-B4D6C4F5763B}" srcOrd="4" destOrd="0" parTransId="{BE4A0449-DAEF-412C-BD2B-4B166945E66E}" sibTransId="{3C382680-D6D5-4533-B356-4C8853E5E061}"/>
    <dgm:cxn modelId="{2E537862-014B-449F-BBEC-78ACCF845E4F}" type="presOf" srcId="{ED0D1909-D33E-4070-8B24-56E998784FC7}" destId="{B0992038-773C-44C4-94E9-F8BDA39EB424}" srcOrd="1" destOrd="0" presId="urn:microsoft.com/office/officeart/2005/8/layout/radial1"/>
    <dgm:cxn modelId="{3CD500E1-36D7-4EA6-B788-D53024EACF81}" srcId="{2FDB45D1-615F-4BD5-88B2-022A7366D507}" destId="{F58B0694-5E1B-436F-B5A1-C4A203EE4D69}" srcOrd="3" destOrd="0" parTransId="{1D0E076B-D520-43E6-B780-016050E91453}" sibTransId="{4F9F80D3-F4A2-4D37-ADEA-B0D8FD623BA5}"/>
    <dgm:cxn modelId="{6790778D-48CA-4312-9FC6-9323252F7503}" type="presOf" srcId="{620BCBDB-AF61-4E89-A519-B4D6C4F5763B}" destId="{BC8FFCF7-A440-4377-9786-1D9954596A6F}" srcOrd="0" destOrd="0" presId="urn:microsoft.com/office/officeart/2005/8/layout/radial1"/>
    <dgm:cxn modelId="{40F6BD53-EE1C-4FC9-B660-025DEDD808AC}" type="presParOf" srcId="{4109314F-9282-4822-8F54-1D8371CCA9FA}" destId="{4F5D4AAA-2BD6-41D0-9B45-0341F1BA336B}" srcOrd="0" destOrd="0" presId="urn:microsoft.com/office/officeart/2005/8/layout/radial1"/>
    <dgm:cxn modelId="{B7EBC6DD-90DC-4BA0-B50C-401047EAC4CC}" type="presParOf" srcId="{4109314F-9282-4822-8F54-1D8371CCA9FA}" destId="{0EE90436-0CBE-4C40-8F0C-912BDE116CA2}" srcOrd="1" destOrd="0" presId="urn:microsoft.com/office/officeart/2005/8/layout/radial1"/>
    <dgm:cxn modelId="{89230D1F-1E5A-4CEE-A606-8A9D6768CA55}" type="presParOf" srcId="{0EE90436-0CBE-4C40-8F0C-912BDE116CA2}" destId="{1B261D30-AD9B-49D2-AEA1-DFB3EF911881}" srcOrd="0" destOrd="0" presId="urn:microsoft.com/office/officeart/2005/8/layout/radial1"/>
    <dgm:cxn modelId="{6180DB52-8FAE-4E71-B0DC-4C05FA2B577E}" type="presParOf" srcId="{4109314F-9282-4822-8F54-1D8371CCA9FA}" destId="{95045C0C-5232-46BC-9D9A-604B92A3B462}" srcOrd="2" destOrd="0" presId="urn:microsoft.com/office/officeart/2005/8/layout/radial1"/>
    <dgm:cxn modelId="{DB14F490-6AAA-475D-A679-F47D38D84EC3}" type="presParOf" srcId="{4109314F-9282-4822-8F54-1D8371CCA9FA}" destId="{4E3F424D-6D55-4182-B0BB-C8BE40EC7E3A}" srcOrd="3" destOrd="0" presId="urn:microsoft.com/office/officeart/2005/8/layout/radial1"/>
    <dgm:cxn modelId="{041F2ACD-352E-4061-92CE-B4D7DFA223F5}" type="presParOf" srcId="{4E3F424D-6D55-4182-B0BB-C8BE40EC7E3A}" destId="{4D881D52-1899-4FDC-B250-993A7D77FF26}" srcOrd="0" destOrd="0" presId="urn:microsoft.com/office/officeart/2005/8/layout/radial1"/>
    <dgm:cxn modelId="{A28369C3-E1E6-4537-B2C1-6CA23FB39FF3}" type="presParOf" srcId="{4109314F-9282-4822-8F54-1D8371CCA9FA}" destId="{ED282B7E-0C83-4DF4-A52F-F034FDDE0C7F}" srcOrd="4" destOrd="0" presId="urn:microsoft.com/office/officeart/2005/8/layout/radial1"/>
    <dgm:cxn modelId="{4791C0A7-CAEA-4E10-BF8E-E155B038C9A2}" type="presParOf" srcId="{4109314F-9282-4822-8F54-1D8371CCA9FA}" destId="{9BEC93D1-3F7D-4157-BBE0-13AA97D3412E}" srcOrd="5" destOrd="0" presId="urn:microsoft.com/office/officeart/2005/8/layout/radial1"/>
    <dgm:cxn modelId="{9E119F76-DE8E-4B2C-9084-E2A07B180E67}" type="presParOf" srcId="{9BEC93D1-3F7D-4157-BBE0-13AA97D3412E}" destId="{B0992038-773C-44C4-94E9-F8BDA39EB424}" srcOrd="0" destOrd="0" presId="urn:microsoft.com/office/officeart/2005/8/layout/radial1"/>
    <dgm:cxn modelId="{6150E814-A247-4535-9543-39A853E54132}" type="presParOf" srcId="{4109314F-9282-4822-8F54-1D8371CCA9FA}" destId="{6B367E2B-3581-452A-87A8-F3CB3DB1EEDE}" srcOrd="6" destOrd="0" presId="urn:microsoft.com/office/officeart/2005/8/layout/radial1"/>
    <dgm:cxn modelId="{192DB743-E461-48B1-B073-7DB2A3A663F4}" type="presParOf" srcId="{4109314F-9282-4822-8F54-1D8371CCA9FA}" destId="{30EF023D-19EE-4636-B623-14C027A7DC22}" srcOrd="7" destOrd="0" presId="urn:microsoft.com/office/officeart/2005/8/layout/radial1"/>
    <dgm:cxn modelId="{9C5F3FC8-FF18-451E-84C0-91ACBA0AA27A}" type="presParOf" srcId="{30EF023D-19EE-4636-B623-14C027A7DC22}" destId="{66E64E94-1992-402B-B62A-95BD8C30EC9F}" srcOrd="0" destOrd="0" presId="urn:microsoft.com/office/officeart/2005/8/layout/radial1"/>
    <dgm:cxn modelId="{B6310946-533D-4167-A297-040C3915EA0F}" type="presParOf" srcId="{4109314F-9282-4822-8F54-1D8371CCA9FA}" destId="{1134FAAC-982E-4187-8539-F6316FC203DF}" srcOrd="8" destOrd="0" presId="urn:microsoft.com/office/officeart/2005/8/layout/radial1"/>
    <dgm:cxn modelId="{AA7EF017-BBE8-4FE4-93CB-4DC913AD9825}" type="presParOf" srcId="{4109314F-9282-4822-8F54-1D8371CCA9FA}" destId="{C48A5513-876E-4376-9E07-132D32BFD0CF}" srcOrd="9" destOrd="0" presId="urn:microsoft.com/office/officeart/2005/8/layout/radial1"/>
    <dgm:cxn modelId="{E959099F-A938-4432-98F9-D501FC36D402}" type="presParOf" srcId="{C48A5513-876E-4376-9E07-132D32BFD0CF}" destId="{C2C50D76-3640-4B00-8DB6-A43CE1A3AC34}" srcOrd="0" destOrd="0" presId="urn:microsoft.com/office/officeart/2005/8/layout/radial1"/>
    <dgm:cxn modelId="{2A52EC37-3461-4264-82F6-D482DDD5A6FF}" type="presParOf" srcId="{4109314F-9282-4822-8F54-1D8371CCA9FA}" destId="{BC8FFCF7-A440-4377-9786-1D9954596A6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D4AAA-2BD6-41D0-9B45-0341F1BA336B}">
      <dsp:nvSpPr>
        <dsp:cNvPr id="0" name=""/>
        <dsp:cNvSpPr/>
      </dsp:nvSpPr>
      <dsp:spPr>
        <a:xfrm>
          <a:off x="2392579" y="1645950"/>
          <a:ext cx="1790090" cy="1671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Artificial Intelligence 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4732" y="1890673"/>
        <a:ext cx="1265784" cy="1181625"/>
      </dsp:txXfrm>
    </dsp:sp>
    <dsp:sp modelId="{0EE90436-0CBE-4C40-8F0C-912BDE116CA2}">
      <dsp:nvSpPr>
        <dsp:cNvPr id="0" name=""/>
        <dsp:cNvSpPr/>
      </dsp:nvSpPr>
      <dsp:spPr>
        <a:xfrm rot="16200000">
          <a:off x="3153638" y="1493259"/>
          <a:ext cx="267971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67971" y="187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80925" y="1505265"/>
        <a:ext cx="13398" cy="13398"/>
      </dsp:txXfrm>
    </dsp:sp>
    <dsp:sp modelId="{95045C0C-5232-46BC-9D9A-604B92A3B462}">
      <dsp:nvSpPr>
        <dsp:cNvPr id="0" name=""/>
        <dsp:cNvSpPr/>
      </dsp:nvSpPr>
      <dsp:spPr>
        <a:xfrm>
          <a:off x="2607519" y="17769"/>
          <a:ext cx="1360209" cy="1360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Expert Systems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6717" y="216967"/>
        <a:ext cx="961813" cy="961813"/>
      </dsp:txXfrm>
    </dsp:sp>
    <dsp:sp modelId="{4E3F424D-6D55-4182-B0BB-C8BE40EC7E3A}">
      <dsp:nvSpPr>
        <dsp:cNvPr id="0" name=""/>
        <dsp:cNvSpPr/>
      </dsp:nvSpPr>
      <dsp:spPr>
        <a:xfrm rot="20633917">
          <a:off x="4135142" y="2162360"/>
          <a:ext cx="386433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386433" y="187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18698" y="2171405"/>
        <a:ext cx="19321" cy="19321"/>
      </dsp:txXfrm>
    </dsp:sp>
    <dsp:sp modelId="{ED282B7E-0C83-4DF4-A52F-F034FDDE0C7F}">
      <dsp:nvSpPr>
        <dsp:cNvPr id="0" name=""/>
        <dsp:cNvSpPr/>
      </dsp:nvSpPr>
      <dsp:spPr>
        <a:xfrm>
          <a:off x="4487317" y="1258756"/>
          <a:ext cx="1360209" cy="13602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Neural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Networks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6515" y="1457954"/>
        <a:ext cx="961813" cy="961813"/>
      </dsp:txXfrm>
    </dsp:sp>
    <dsp:sp modelId="{9BEC93D1-3F7D-4157-BBE0-13AA97D3412E}">
      <dsp:nvSpPr>
        <dsp:cNvPr id="0" name=""/>
        <dsp:cNvSpPr/>
      </dsp:nvSpPr>
      <dsp:spPr>
        <a:xfrm rot="3218029">
          <a:off x="3743861" y="3251783"/>
          <a:ext cx="249493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49493" y="187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2371" y="3264250"/>
        <a:ext cx="12474" cy="12474"/>
      </dsp:txXfrm>
    </dsp:sp>
    <dsp:sp modelId="{6B367E2B-3581-452A-87A8-F3CB3DB1EEDE}">
      <dsp:nvSpPr>
        <dsp:cNvPr id="0" name=""/>
        <dsp:cNvSpPr/>
      </dsp:nvSpPr>
      <dsp:spPr>
        <a:xfrm>
          <a:off x="3665735" y="3238485"/>
          <a:ext cx="1360209" cy="1360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Robotics</a:t>
          </a:r>
        </a:p>
      </dsp:txBody>
      <dsp:txXfrm>
        <a:off x="3864933" y="3437683"/>
        <a:ext cx="961813" cy="961813"/>
      </dsp:txXfrm>
    </dsp:sp>
    <dsp:sp modelId="{30EF023D-19EE-4636-B623-14C027A7DC22}">
      <dsp:nvSpPr>
        <dsp:cNvPr id="0" name=""/>
        <dsp:cNvSpPr/>
      </dsp:nvSpPr>
      <dsp:spPr>
        <a:xfrm rot="7705419">
          <a:off x="2532424" y="3241779"/>
          <a:ext cx="274500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74500" y="187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62811" y="3253622"/>
        <a:ext cx="13725" cy="13725"/>
      </dsp:txXfrm>
    </dsp:sp>
    <dsp:sp modelId="{1134FAAC-982E-4187-8539-F6316FC203DF}">
      <dsp:nvSpPr>
        <dsp:cNvPr id="0" name=""/>
        <dsp:cNvSpPr/>
      </dsp:nvSpPr>
      <dsp:spPr>
        <a:xfrm>
          <a:off x="1481606" y="3220725"/>
          <a:ext cx="1360209" cy="1360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Fuzzy logic</a:t>
          </a:r>
        </a:p>
      </dsp:txBody>
      <dsp:txXfrm>
        <a:off x="1680804" y="3419923"/>
        <a:ext cx="961813" cy="961813"/>
      </dsp:txXfrm>
    </dsp:sp>
    <dsp:sp modelId="{C48A5513-876E-4376-9E07-132D32BFD0CF}">
      <dsp:nvSpPr>
        <dsp:cNvPr id="0" name=""/>
        <dsp:cNvSpPr/>
      </dsp:nvSpPr>
      <dsp:spPr>
        <a:xfrm rot="11901944">
          <a:off x="2100510" y="2127231"/>
          <a:ext cx="352796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352796" y="187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68088" y="2137117"/>
        <a:ext cx="17639" cy="17639"/>
      </dsp:txXfrm>
    </dsp:sp>
    <dsp:sp modelId="{BC8FFCF7-A440-4377-9786-1D9954596A6F}">
      <dsp:nvSpPr>
        <dsp:cNvPr id="0" name=""/>
        <dsp:cNvSpPr/>
      </dsp:nvSpPr>
      <dsp:spPr>
        <a:xfrm>
          <a:off x="729197" y="1205249"/>
          <a:ext cx="1421459" cy="13256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Natural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Language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processing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7365" y="1399383"/>
        <a:ext cx="1005123" cy="937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9813-62ED-4F77-A575-EF63C8D4C10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6D60F-8D6C-481B-851A-260D28F0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D60F-8D6C-481B-851A-260D28F0C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D60F-8D6C-481B-851A-260D28F0C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D60F-8D6C-481B-851A-260D28F0C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D60F-8D6C-481B-851A-260D28F0C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D60F-8D6C-481B-851A-260D28F0CC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D60F-8D6C-481B-851A-260D28F0CC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9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1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7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8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9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7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6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6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1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28EC-3A4D-48C6-B3DC-1A5B3DB4AA3D}" type="datetimeFigureOut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D87B-C69F-4820-9A29-AA8EF65D86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35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kvnWVfukVo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" y="235527"/>
            <a:ext cx="1468583" cy="6386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7" y="235522"/>
            <a:ext cx="1468583" cy="6386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84" y="249377"/>
            <a:ext cx="1468583" cy="638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65" y="249372"/>
            <a:ext cx="1468583" cy="6386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7" y="221670"/>
            <a:ext cx="1468583" cy="6386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68" y="221665"/>
            <a:ext cx="1468583" cy="6386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45" y="235520"/>
            <a:ext cx="1468583" cy="6386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26" y="235515"/>
            <a:ext cx="1468583" cy="63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131614" y="498764"/>
            <a:ext cx="11918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	                             	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১৫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1" y="1745676"/>
            <a:ext cx="10723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টার্গেটগুলোর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121" y="3463627"/>
            <a:ext cx="10848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1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9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3839" r="3517" b="15556"/>
          <a:stretch/>
        </p:blipFill>
        <p:spPr>
          <a:xfrm>
            <a:off x="3726873" y="235527"/>
            <a:ext cx="4738254" cy="3726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17133" y="3879270"/>
            <a:ext cx="126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টুরিং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6" y="4378036"/>
            <a:ext cx="11416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গনিতবিদ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Anal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Mathisom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Turing। ১৯৫০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টেস্টিং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টুরিং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টেস্টিং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ACM (Association for Computing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Matchinery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বাৎসরিক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এ,এম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এওয়ার্ড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এওয়ার্ডকে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449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287044" y="4842456"/>
            <a:ext cx="11600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কগনেটিভ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ম্যাকার্থি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জাগিয়েছে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রমরমা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7" y="291683"/>
            <a:ext cx="4850506" cy="4151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59" y="278979"/>
            <a:ext cx="4752306" cy="4099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Left-Right Arrow 11"/>
          <p:cNvSpPr/>
          <p:nvPr/>
        </p:nvSpPr>
        <p:spPr>
          <a:xfrm>
            <a:off x="5133063" y="2015543"/>
            <a:ext cx="1648496" cy="79849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</a:t>
            </a:r>
            <a:r>
              <a:rPr lang="en-US" dirty="0" smtClean="0"/>
              <a:t> </a:t>
            </a:r>
            <a:r>
              <a:rPr lang="en-US" dirty="0" err="1" smtClean="0"/>
              <a:t>ম্যাকার্থি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5 -3.33333E-6 L 0.07448 -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311725" y="498764"/>
            <a:ext cx="1145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	                                       	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4270" y="2331691"/>
            <a:ext cx="9802281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7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1603515" y="289315"/>
            <a:ext cx="92897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(Domain of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Intelligence)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27" y="728873"/>
            <a:ext cx="1173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সংরক্ষণপূর্বক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68" y="2123016"/>
            <a:ext cx="6532964" cy="2259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5527" y="4748235"/>
            <a:ext cx="11443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ভান্ডার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জ্ঞানভান্ডার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(Knowledge base)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জ্ঞানভান্ডারে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(Inference Engine)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ইনটারফেসের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ইনফারেন্স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56159973"/>
              </p:ext>
            </p:extLst>
          </p:nvPr>
        </p:nvGraphicFramePr>
        <p:xfrm>
          <a:off x="2958353" y="766483"/>
          <a:ext cx="6544624" cy="459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07078" y="5466397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বুদ্ধমত্তার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3515" y="289315"/>
            <a:ext cx="92897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(Domain of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Intelligence)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526" y="5936949"/>
            <a:ext cx="1173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সেক্টরগুলোতে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LISP, CLISP, PROLOG, C/C++, JAVA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5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5D4AAA-2BD6-41D0-9B45-0341F1BA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4F5D4AAA-2BD6-41D0-9B45-0341F1BA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4F5D4AAA-2BD6-41D0-9B45-0341F1BA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4F5D4AAA-2BD6-41D0-9B45-0341F1BA3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E90436-0CBE-4C40-8F0C-912BDE116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0EE90436-0CBE-4C40-8F0C-912BDE116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0EE90436-0CBE-4C40-8F0C-912BDE116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0EE90436-0CBE-4C40-8F0C-912BDE116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045C0C-5232-46BC-9D9A-604B92A3B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95045C0C-5232-46BC-9D9A-604B92A3B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95045C0C-5232-46BC-9D9A-604B92A3B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95045C0C-5232-46BC-9D9A-604B92A3B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3F424D-6D55-4182-B0BB-C8BE40EC7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4E3F424D-6D55-4182-B0BB-C8BE40EC7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4E3F424D-6D55-4182-B0BB-C8BE40EC7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E3F424D-6D55-4182-B0BB-C8BE40EC7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282B7E-0C83-4DF4-A52F-F034FDDE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ED282B7E-0C83-4DF4-A52F-F034FDDE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ED282B7E-0C83-4DF4-A52F-F034FDDE0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ED282B7E-0C83-4DF4-A52F-F034FDDE0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EC93D1-3F7D-4157-BBE0-13AA97D3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9BEC93D1-3F7D-4157-BBE0-13AA97D3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9BEC93D1-3F7D-4157-BBE0-13AA97D3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BEC93D1-3F7D-4157-BBE0-13AA97D34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367E2B-3581-452A-87A8-F3CB3DB1E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6B367E2B-3581-452A-87A8-F3CB3DB1E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6B367E2B-3581-452A-87A8-F3CB3DB1E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6B367E2B-3581-452A-87A8-F3CB3DB1E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EF023D-19EE-4636-B623-14C027A7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30EF023D-19EE-4636-B623-14C027A7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30EF023D-19EE-4636-B623-14C027A7D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30EF023D-19EE-4636-B623-14C027A7D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34FAAC-982E-4187-8539-F6316FC20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1134FAAC-982E-4187-8539-F6316FC20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1134FAAC-982E-4187-8539-F6316FC20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1134FAAC-982E-4187-8539-F6316FC20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8A5513-876E-4376-9E07-132D32BF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C48A5513-876E-4376-9E07-132D32BF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C48A5513-876E-4376-9E07-132D32BF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C48A5513-876E-4376-9E07-132D32BFD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8FFCF7-A440-4377-9786-1D9954596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BC8FFCF7-A440-4377-9786-1D9954596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BC8FFCF7-A440-4377-9786-1D9954596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BC8FFCF7-A440-4377-9786-1D9954596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1603515" y="289315"/>
            <a:ext cx="92897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(Domain of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Intelligence)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624007"/>
            <a:ext cx="3039415" cy="199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60" y="2593007"/>
            <a:ext cx="3298656" cy="1940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96" y="4481848"/>
            <a:ext cx="3298656" cy="198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ight Arrow 9"/>
          <p:cNvSpPr/>
          <p:nvPr/>
        </p:nvSpPr>
        <p:spPr>
          <a:xfrm>
            <a:off x="835655" y="907800"/>
            <a:ext cx="5560653" cy="1204186"/>
          </a:xfrm>
          <a:prstGeom prst="rightArrow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846386" y="2773107"/>
            <a:ext cx="5560653" cy="1204186"/>
          </a:xfrm>
          <a:prstGeom prst="rightArrow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44238" y="4638414"/>
            <a:ext cx="5560653" cy="1204186"/>
          </a:xfrm>
          <a:prstGeom prst="rightArrow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9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1.11111E-6 L 0.141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3.7037E-7 L 0.13086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-3.7037E-7 L 0.12552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12" name="TextBox 11"/>
          <p:cNvSpPr txBox="1"/>
          <p:nvPr/>
        </p:nvSpPr>
        <p:spPr>
          <a:xfrm>
            <a:off x="1603515" y="289315"/>
            <a:ext cx="928977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(Domain of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Intelligence)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35655" y="907800"/>
            <a:ext cx="5560653" cy="1204186"/>
          </a:xfrm>
          <a:prstGeom prst="rightArrow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জেড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সিডিউল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46386" y="2773107"/>
            <a:ext cx="5560653" cy="1204186"/>
          </a:xfrm>
          <a:prstGeom prst="rightArrow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ভূ-গর্ভস্থ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44238" y="4638414"/>
            <a:ext cx="5560653" cy="1204186"/>
          </a:xfrm>
          <a:prstGeom prst="rightArrow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64" y="783577"/>
            <a:ext cx="3163767" cy="156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63" y="2456112"/>
            <a:ext cx="3163767" cy="1793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38" y="4250028"/>
            <a:ext cx="3201993" cy="1982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01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1.11111E-6 L 0.14701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3.7037E-7 L 0.13841 0.00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-3.7037E-7 L 0.14401 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235527" y="1217887"/>
            <a:ext cx="11613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পোস্টবক্স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433" y="309747"/>
            <a:ext cx="149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4142" y="1838302"/>
            <a:ext cx="350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301" y="3317966"/>
            <a:ext cx="915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1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3970194" y="289315"/>
            <a:ext cx="444766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91" y="1075765"/>
            <a:ext cx="792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739" y="2532974"/>
            <a:ext cx="879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Deep blue: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59" y="1591218"/>
            <a:ext cx="3037760" cy="225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6992" y="4764836"/>
            <a:ext cx="8523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Internist: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মেডিক্যাল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0" y="3873382"/>
            <a:ext cx="2920457" cy="2268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35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9" name="Freeform 8"/>
          <p:cNvSpPr/>
          <p:nvPr/>
        </p:nvSpPr>
        <p:spPr>
          <a:xfrm>
            <a:off x="1704088" y="426905"/>
            <a:ext cx="346961" cy="118541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0" b="100000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14" b="1"/>
          <a:stretch/>
        </p:blipFill>
        <p:spPr>
          <a:xfrm>
            <a:off x="117764" y="736824"/>
            <a:ext cx="11962620" cy="5939383"/>
          </a:xfrm>
          <a:prstGeom prst="rect">
            <a:avLst/>
          </a:prstGeom>
        </p:spPr>
      </p:pic>
      <p:sp>
        <p:nvSpPr>
          <p:cNvPr id="7" name="Flowchart: Predefined Process 6"/>
          <p:cNvSpPr/>
          <p:nvPr/>
        </p:nvSpPr>
        <p:spPr>
          <a:xfrm>
            <a:off x="1801081" y="309919"/>
            <a:ext cx="180109" cy="6160154"/>
          </a:xfrm>
          <a:prstGeom prst="flowChartPredefined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67" y="2704508"/>
            <a:ext cx="4627443" cy="29648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86622" y="6087265"/>
            <a:ext cx="581891" cy="4433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280" y="3044387"/>
            <a:ext cx="5133393" cy="304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35632" y="426905"/>
            <a:ext cx="867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আমার-তোমার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31793" y="2740621"/>
            <a:ext cx="346961" cy="118541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104 -0.3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3970194" y="289315"/>
            <a:ext cx="444766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64" y="1424834"/>
            <a:ext cx="81891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Mycin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&amp;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Cadulus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মাইসিস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63" b="89744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91" y="750980"/>
            <a:ext cx="3544890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21" y="3351305"/>
            <a:ext cx="3552472" cy="235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5570" y="3917922"/>
            <a:ext cx="7950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Mycsyma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গনিতের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3970194" y="289315"/>
            <a:ext cx="444766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763" y="1424834"/>
            <a:ext cx="79572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Dendral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বেইজড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r="13104"/>
          <a:stretch/>
        </p:blipFill>
        <p:spPr>
          <a:xfrm>
            <a:off x="7791718" y="839559"/>
            <a:ext cx="4062466" cy="2318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7762" y="4341793"/>
            <a:ext cx="795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Prospector: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12" y="3506693"/>
            <a:ext cx="4173672" cy="2508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5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7" name="Down Arrow Callout 6"/>
          <p:cNvSpPr/>
          <p:nvPr/>
        </p:nvSpPr>
        <p:spPr>
          <a:xfrm>
            <a:off x="5381222" y="325681"/>
            <a:ext cx="1429555" cy="1210614"/>
          </a:xfrm>
          <a:prstGeom prst="down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6993" y="1626449"/>
            <a:ext cx="6503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Anal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Mathisom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Turing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Knowledge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base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308139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7" name="Rectangle 6"/>
          <p:cNvSpPr/>
          <p:nvPr/>
        </p:nvSpPr>
        <p:spPr>
          <a:xfrm>
            <a:off x="249382" y="1202209"/>
            <a:ext cx="11876655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0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9920" y="300390"/>
            <a:ext cx="4180949" cy="11079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89954" l="390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6779" r="42802" b="8207"/>
          <a:stretch/>
        </p:blipFill>
        <p:spPr>
          <a:xfrm>
            <a:off x="3464417" y="304734"/>
            <a:ext cx="1229234" cy="1303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9" b="89954" l="9896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4693" b="5642"/>
          <a:stretch/>
        </p:blipFill>
        <p:spPr>
          <a:xfrm>
            <a:off x="7723319" y="269820"/>
            <a:ext cx="1508370" cy="1152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364" y="2550182"/>
            <a:ext cx="1173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আশির্বাদ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6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9250" r="9185" b="87629"/>
          <a:stretch/>
        </p:blipFill>
        <p:spPr>
          <a:xfrm>
            <a:off x="0" y="0"/>
            <a:ext cx="12192000" cy="235527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86943" r="9185" b="9444"/>
          <a:stretch/>
        </p:blipFill>
        <p:spPr>
          <a:xfrm>
            <a:off x="0" y="6622472"/>
            <a:ext cx="12192000" cy="235527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91" t="9250" r="9185" b="9443"/>
          <a:stretch/>
        </p:blipFill>
        <p:spPr>
          <a:xfrm>
            <a:off x="11970327" y="0"/>
            <a:ext cx="221672" cy="685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5" t="9250" r="88891" b="9443"/>
          <a:stretch/>
        </p:blipFill>
        <p:spPr>
          <a:xfrm>
            <a:off x="0" y="0"/>
            <a:ext cx="235527" cy="685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35527"/>
            <a:ext cx="11734799" cy="6386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241" y="4789617"/>
            <a:ext cx="1155351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t="18374" r="15253" b="15289"/>
          <a:stretch/>
        </p:blipFill>
        <p:spPr>
          <a:xfrm>
            <a:off x="2431472" y="285392"/>
            <a:ext cx="7342909" cy="6240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86" y="478464"/>
            <a:ext cx="6249366" cy="3747159"/>
          </a:xfrm>
          <a:prstGeom prst="rect">
            <a:avLst/>
          </a:prstGeom>
        </p:spPr>
      </p:pic>
      <p:sp>
        <p:nvSpPr>
          <p:cNvPr id="9" name="Trapezoid 8"/>
          <p:cNvSpPr/>
          <p:nvPr/>
        </p:nvSpPr>
        <p:spPr>
          <a:xfrm>
            <a:off x="5666509" y="2421318"/>
            <a:ext cx="304800" cy="2505456"/>
          </a:xfrm>
          <a:prstGeom prst="trapezoid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08485" y="328610"/>
            <a:ext cx="624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4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0.01666 L -0.00156 -0.1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4" animBg="1"/>
      <p:bldP spid="9" grpId="5" animBg="1"/>
      <p:bldP spid="9" grpId="6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8" name="Rectangle 7"/>
          <p:cNvSpPr/>
          <p:nvPr/>
        </p:nvSpPr>
        <p:spPr>
          <a:xfrm>
            <a:off x="5929745" y="235527"/>
            <a:ext cx="110841" cy="638694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  <a:prstDash val="lgDashDot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4059" y="387919"/>
            <a:ext cx="352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10000" r="35303" b="63939"/>
          <a:stretch/>
        </p:blipFill>
        <p:spPr>
          <a:xfrm>
            <a:off x="980205" y="1035112"/>
            <a:ext cx="2904023" cy="255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6131" y="3550875"/>
            <a:ext cx="428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 ০১৭১৭৫২২৮৭৪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warestamai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wares_tamai@yahoo.com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09" y="651151"/>
            <a:ext cx="2701633" cy="3228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088611" y="429479"/>
            <a:ext cx="377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7185" y="3882585"/>
            <a:ext cx="4724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১.১৪.১,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বুদ্ধিমত্তা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৩০/০৫/২০২০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35525"/>
            <a:ext cx="11734799" cy="6386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4" y="235522"/>
            <a:ext cx="11724841" cy="6386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5" y="297082"/>
            <a:ext cx="11704849" cy="6325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2182" y="235527"/>
            <a:ext cx="544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6396" y="5796171"/>
            <a:ext cx="677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180" y="5857726"/>
            <a:ext cx="1064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(Artificial Intelligence)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2" grpId="1" build="allAtOnce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8" name="Horizontal Scroll 7"/>
          <p:cNvSpPr/>
          <p:nvPr/>
        </p:nvSpPr>
        <p:spPr>
          <a:xfrm>
            <a:off x="3962361" y="235527"/>
            <a:ext cx="4281132" cy="1628774"/>
          </a:xfrm>
          <a:prstGeom prst="horizontalScroll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. .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0763" y="2309462"/>
            <a:ext cx="9282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(Artificial Intelligence)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(AI)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(AI)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(Artificial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Intelligence)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614" y="5541333"/>
            <a:ext cx="11918370" cy="1375065"/>
            <a:chOff x="131614" y="5541333"/>
            <a:chExt cx="11918370" cy="13750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>
              <a:off x="131614" y="5695720"/>
              <a:ext cx="2961550" cy="1206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2992574" y="5541333"/>
              <a:ext cx="3023754" cy="1206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21253692">
              <a:off x="5853600" y="5709575"/>
              <a:ext cx="3186546" cy="12068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35" b="100000" l="1678" r="97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68177" r="50072"/>
            <a:stretch/>
          </p:blipFill>
          <p:spPr>
            <a:xfrm rot="10800000">
              <a:off x="8863438" y="5584880"/>
              <a:ext cx="3186546" cy="1206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6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3261575" y="1116420"/>
            <a:ext cx="544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323788" y="3982046"/>
            <a:ext cx="3544423" cy="631446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hlinkClick r:id="rId5"/>
          </p:cNvPr>
          <p:cNvSpPr/>
          <p:nvPr/>
        </p:nvSpPr>
        <p:spPr>
          <a:xfrm>
            <a:off x="5003831" y="2160980"/>
            <a:ext cx="898207" cy="776506"/>
          </a:xfrm>
          <a:prstGeom prst="ellipse">
            <a:avLst/>
          </a:prstGeom>
          <a:noFill/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6664" y="5904590"/>
            <a:ext cx="6927272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2491" y="235527"/>
            <a:ext cx="165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7918" y="5904589"/>
            <a:ext cx="10176162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শোফিয়ার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কথোপকথনের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25"/>
                            </p:stCondLst>
                            <p:childTnLst>
                              <p:par>
                                <p:cTn id="11" presetID="2" presetClass="exit" presetSubtype="4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25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332508" y="4447320"/>
            <a:ext cx="11540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ঢুকিয়ে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348574"/>
            <a:ext cx="5791201" cy="4084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8" y="348574"/>
            <a:ext cx="5779510" cy="4098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4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9185" b="87629"/>
            <a:stretch/>
          </p:blipFill>
          <p:spPr>
            <a:xfrm>
              <a:off x="0" y="0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86943" r="9185" b="9444"/>
            <a:stretch/>
          </p:blipFill>
          <p:spPr>
            <a:xfrm>
              <a:off x="0" y="6622472"/>
              <a:ext cx="12192000" cy="235527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91" t="9250" r="9185" b="9443"/>
            <a:stretch/>
          </p:blipFill>
          <p:spPr>
            <a:xfrm>
              <a:off x="11970327" y="0"/>
              <a:ext cx="221672" cy="6858000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9250" r="88891" b="9443"/>
            <a:stretch/>
          </p:blipFill>
          <p:spPr>
            <a:xfrm>
              <a:off x="0" y="0"/>
              <a:ext cx="235527" cy="6858000"/>
            </a:xfrm>
            <a:prstGeom prst="rect">
              <a:avLst/>
            </a:prstGeom>
            <a:solidFill>
              <a:schemeClr val="accent5"/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277088" y="4697428"/>
            <a:ext cx="116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রক্তমাংসের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প্রোগামিংয়ের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আর্টিফিসিয়াল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ইনটেলিজেন্স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টেকনোলজি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7"/>
          <a:stretch/>
        </p:blipFill>
        <p:spPr>
          <a:xfrm>
            <a:off x="277088" y="277982"/>
            <a:ext cx="5846620" cy="437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2714"/>
          <a:stretch/>
        </p:blipFill>
        <p:spPr>
          <a:xfrm>
            <a:off x="6165273" y="277981"/>
            <a:ext cx="5735779" cy="4376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9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1018</Words>
  <Application>Microsoft Office PowerPoint</Application>
  <PresentationFormat>Widescreen</PresentationFormat>
  <Paragraphs>101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207</cp:revision>
  <dcterms:created xsi:type="dcterms:W3CDTF">2020-05-26T05:08:22Z</dcterms:created>
  <dcterms:modified xsi:type="dcterms:W3CDTF">2020-05-31T23:46:14Z</dcterms:modified>
</cp:coreProperties>
</file>