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5" r:id="rId9"/>
    <p:sldId id="266" r:id="rId10"/>
    <p:sldId id="272" r:id="rId11"/>
    <p:sldId id="264" r:id="rId12"/>
    <p:sldId id="267" r:id="rId13"/>
    <p:sldId id="268" r:id="rId14"/>
    <p:sldId id="269" r:id="rId15"/>
    <p:sldId id="270" r:id="rId16"/>
    <p:sldId id="284" r:id="rId17"/>
    <p:sldId id="275" r:id="rId18"/>
    <p:sldId id="285" r:id="rId19"/>
    <p:sldId id="273" r:id="rId20"/>
    <p:sldId id="286" r:id="rId21"/>
    <p:sldId id="274" r:id="rId22"/>
    <p:sldId id="287" r:id="rId23"/>
    <p:sldId id="276" r:id="rId24"/>
    <p:sldId id="288" r:id="rId25"/>
    <p:sldId id="277" r:id="rId26"/>
    <p:sldId id="278" r:id="rId27"/>
    <p:sldId id="279" r:id="rId28"/>
    <p:sldId id="280" r:id="rId29"/>
    <p:sldId id="282" r:id="rId30"/>
    <p:sldId id="289" r:id="rId31"/>
    <p:sldId id="281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FF00"/>
    <a:srgbClr val="8CC63F"/>
    <a:srgbClr val="FF9999"/>
    <a:srgbClr val="890000"/>
    <a:srgbClr val="FC2829"/>
    <a:srgbClr val="603813"/>
    <a:srgbClr val="714F2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D5A92-6CD7-4487-B2B8-90E6F73903A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A454A-EBD8-48BD-A245-C1AFC862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7AE2-E858-4E74-8CF2-F7BA5F03B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6FFAA-489E-45D5-A62C-612E68DFF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9D72-3F66-476F-A1BF-1223A300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BFA30-B2C1-4DC1-B4AB-8DC2501F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5D66E-BF10-40B0-8F6A-562143FF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7AD9-3859-4F34-8D7D-EB0360B8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C68FE-6C96-4C64-AC84-F60C543EA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20193-3272-4233-A581-611EB1BA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8B20-0A46-4045-AE83-346C3B2E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6358B-99F0-445A-BD69-6B740913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8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166261-2E2E-487A-B116-3A7EF9617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0AE70-F806-499E-8604-CB2893308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6290-EBF9-4252-AAB4-A1D6A946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A0C8-0451-4E64-B044-FB441271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1DF8-BE64-4B19-91B1-CCD574DD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94BB-F1F4-4883-92B7-BDC40B7E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B6E8E-ECD8-4695-9989-3A049F3BD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60879-A94B-4322-8FEC-13BA490B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34049-98E4-472D-A616-2264780E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C4F26-A173-4DF3-BA84-891093C7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EA94-81B7-4509-AE9C-8B017C5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17E6-C4FE-4161-BC94-345B51D8A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312BD-2F70-4145-AEC0-574FAFE1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29BD0-BF30-49A6-BFEE-A1717F0F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E776-23A3-4C24-A95F-B1FC0912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6084-6E0B-4DA8-BE48-33FC7FDF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2C2F-545E-49F6-A46A-452DF7002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C83B8-9DDF-485E-A688-2647C277C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0B714-ECCF-4669-9F43-6CBAD68F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CE21D-CDF2-4205-B446-CAF6D23A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00BDD-EC52-4693-BB1B-B1135EE9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BEFE-FC08-4A64-B789-B7BDBBF8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41D98-62FA-47B0-8D5D-0EA5B300D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9B8FE-32AE-45A9-8883-F306EB1BD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47C01-4BAE-4B9E-8178-EBB974EFE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37190-1FEB-4F94-9AC4-40699E281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4715E-F466-4AC9-94FE-43A00389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90CE5-12BC-4666-B034-0C2FFD39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7EF3C-BE07-47F1-8AB1-3B0D82E1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3A70-5B74-46E1-BB64-13A268AE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A66D7-09A7-448E-B6A2-5FC8612A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A93D7-78F4-4453-84D5-C1A94DE5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F678B-E38B-453A-B8A5-CCF1C549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85346-7C84-4D6E-BB77-B8E5DF90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362E3-DE83-4AFF-B130-07F284C0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5D499-99C7-4ECF-8676-075729F3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1783-1AE1-4755-9119-2797BA44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9FF1-A1A6-4DC1-8B37-157615BE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89AD1-6D60-4F9E-9D16-DB9F8F9F8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E2CB-7D16-472C-9553-4B8CFBA0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A85A6-23EB-412A-8172-BD8C4DDB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1C1A-FDCD-4F49-9C3A-547D4671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684D-0232-4FFB-9145-530FE6CE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40AFB-6D50-4648-B740-C4CDE724C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79F12-C6B9-407D-B65C-767F5F998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C73DE-84CD-4AB4-936D-E5925495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B51EA-FD7B-427A-ACF7-B4E807AD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A965A-F5C6-432B-B0DD-4ECC5F78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47896-8E8A-462A-9795-372820E6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44FEA-FF15-4507-AC52-3A98F0D6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0944F-C9E1-4454-AED3-7B27BE813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1D92-B3B2-4EE7-B2D6-27C67F601EB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96DAD-F985-493E-866C-5D071BE8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55637-46D5-4100-9F2A-B01570EB7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6F6F5-C253-4A70-9B3E-9C870B3D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9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783BC-A688-46D2-8067-27E8DEA63225}"/>
              </a:ext>
            </a:extLst>
          </p:cNvPr>
          <p:cNvSpPr txBox="1"/>
          <p:nvPr/>
        </p:nvSpPr>
        <p:spPr>
          <a:xfrm>
            <a:off x="2487561" y="1720840"/>
            <a:ext cx="7216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 Black" panose="020B0A04020102020204" pitchFamily="34" charset="0"/>
              </a:rPr>
              <a:t>“INNOVATION IS THE ONLY WAY TO WIN”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9DC48-A542-45E1-A7D5-FECD96809E07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9B91A0-FF19-4993-83F0-02B1E62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620AC4-4C8B-42AF-9641-AD04A42510B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60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udent Study skills , Child reading transparent background PNG ...">
            <a:extLst>
              <a:ext uri="{FF2B5EF4-FFF2-40B4-BE49-F238E27FC236}">
                <a16:creationId xmlns:a16="http://schemas.microsoft.com/office/drawing/2014/main" id="{B30040CC-3E16-4EEB-A983-B6D2C96A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0" b="100000" l="8113" r="94702">
                        <a14:backgroundMark x1="58113" y1="50564" x2="58113" y2="50564"/>
                        <a14:backgroundMark x1="59934" y1="48631" x2="59934" y2="48631"/>
                        <a14:backgroundMark x1="61258" y1="46699" x2="61258" y2="46699"/>
                        <a14:backgroundMark x1="62583" y1="45411" x2="62583" y2="45411"/>
                        <a14:backgroundMark x1="59934" y1="52335" x2="59934" y2="52335"/>
                        <a14:backgroundMark x1="53642" y1="51369" x2="53642" y2="51369"/>
                        <a14:backgroundMark x1="56954" y1="52013" x2="56954" y2="52013"/>
                        <a14:backgroundMark x1="30132" y1="53301" x2="30132" y2="53301"/>
                        <a14:backgroundMark x1="24007" y1="50564" x2="24007" y2="50564"/>
                        <a14:backgroundMark x1="15397" y1="42190" x2="15397" y2="4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69" y="289522"/>
            <a:ext cx="3837194" cy="39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661F32A-AFB0-4E65-BE5E-572CD414A84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EEA468-34AC-43AC-9F11-97B05E8DE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A0A130C-6B1D-416E-BBB5-826FAD25299F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38F4392-708A-40AA-850D-38BFA7E9BB6B}"/>
              </a:ext>
            </a:extLst>
          </p:cNvPr>
          <p:cNvSpPr/>
          <p:nvPr/>
        </p:nvSpPr>
        <p:spPr>
          <a:xfrm>
            <a:off x="2642633" y="3471639"/>
            <a:ext cx="6731997" cy="830997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F8776-4900-4940-A809-E3A1FF0AF8CB}"/>
              </a:ext>
            </a:extLst>
          </p:cNvPr>
          <p:cNvSpPr txBox="1"/>
          <p:nvPr/>
        </p:nvSpPr>
        <p:spPr>
          <a:xfrm>
            <a:off x="4385364" y="3409993"/>
            <a:ext cx="3163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D6B958-CE9E-480F-8F84-D6A0DC40A17A}"/>
              </a:ext>
            </a:extLst>
          </p:cNvPr>
          <p:cNvSpPr/>
          <p:nvPr/>
        </p:nvSpPr>
        <p:spPr>
          <a:xfrm>
            <a:off x="2730001" y="4425656"/>
            <a:ext cx="6473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0912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6EB01A-8F34-4906-A6B5-B260AB668C9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262022-B5A8-417C-8BB8-7C527E9E3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6151517-EDD3-4006-BA98-65AC0E30D68F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F7BBF2B-0522-4717-8C19-6ED5D15960B4}"/>
              </a:ext>
            </a:extLst>
          </p:cNvPr>
          <p:cNvSpPr/>
          <p:nvPr/>
        </p:nvSpPr>
        <p:spPr>
          <a:xfrm>
            <a:off x="1445591" y="2781300"/>
            <a:ext cx="9300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</a:t>
            </a:r>
            <a:r>
              <a:rPr lang="en-US" sz="32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Disaster </a:t>
            </a:r>
            <a:r>
              <a:rPr lang="as-IN" sz="32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কথাটির বাংলা প্রতিশব্দ দুর্যোগ। সাধারণভাবে প্রাকৃতিক বা মানবসৃষ্ট যেসব ঘটনা মানুষের স্বাভাবিক জীবনধারাকে ব্যাহত করে, মানুষের সম্পদ ও পরিবেশে এমনভাবে ক্ষতিসাধন করে যে, আক্রান্ত জীবনগোষ্ঠীকে জাতীয় জীবন ও আন্তর্জাতিকভাবে ব্যতিক্রমধর্মী প্রচেষ্ঠার মাধ্যমে মোকাবিলা করতে হয়, তাকে দুর্যোগ বলে। আর প্রাকৃতিক কারণে যেসব দুর্যোগ সংঘটিত হয় সেগুলোকে বলা হয় প্রাকৃতিক দুর্যোগ বলা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98FD3-DA25-4CCA-B114-9FF32A5DC329}"/>
              </a:ext>
            </a:extLst>
          </p:cNvPr>
          <p:cNvSpPr/>
          <p:nvPr/>
        </p:nvSpPr>
        <p:spPr>
          <a:xfrm>
            <a:off x="2628900" y="1441719"/>
            <a:ext cx="6934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600" b="1" dirty="0" err="1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as-IN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095BF-724D-4C9B-B067-CB93BD6731EF}"/>
              </a:ext>
            </a:extLst>
          </p:cNvPr>
          <p:cNvSpPr txBox="1"/>
          <p:nvPr/>
        </p:nvSpPr>
        <p:spPr>
          <a:xfrm>
            <a:off x="701229" y="701103"/>
            <a:ext cx="258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en-US" sz="4000" b="1" dirty="0">
              <a:solidFill>
                <a:schemeClr val="tx1">
                  <a:alpha val="6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91D26359-BB85-42F7-8D00-BE2FDA317B6B}"/>
              </a:ext>
            </a:extLst>
          </p:cNvPr>
          <p:cNvSpPr/>
          <p:nvPr/>
        </p:nvSpPr>
        <p:spPr>
          <a:xfrm rot="10800000">
            <a:off x="1801590" y="524656"/>
            <a:ext cx="1638919" cy="994428"/>
          </a:xfrm>
          <a:prstGeom prst="halfFrame">
            <a:avLst>
              <a:gd name="adj1" fmla="val 7607"/>
              <a:gd name="adj2" fmla="val 7843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445641C1-544B-427E-97E3-D4FE1F246F9E}"/>
              </a:ext>
            </a:extLst>
          </p:cNvPr>
          <p:cNvSpPr/>
          <p:nvPr/>
        </p:nvSpPr>
        <p:spPr>
          <a:xfrm>
            <a:off x="701229" y="659497"/>
            <a:ext cx="1638919" cy="994428"/>
          </a:xfrm>
          <a:prstGeom prst="halfFrame">
            <a:avLst>
              <a:gd name="adj1" fmla="val 7607"/>
              <a:gd name="adj2" fmla="val 7843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07E91-16E4-41BD-8949-A5DB997B0DF9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A8EBFC-C93E-4D79-BA0A-DFAE086C7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56B24C-F5CE-422B-8088-3FF33AD09B7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2951BB-A1DF-40FF-A7DE-7953074FB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2" r="13672"/>
          <a:stretch/>
        </p:blipFill>
        <p:spPr>
          <a:xfrm>
            <a:off x="196882" y="2090430"/>
            <a:ext cx="3858240" cy="3858240"/>
          </a:xfrm>
          <a:prstGeom prst="ellipse">
            <a:avLst/>
          </a:prstGeom>
          <a:ln w="12700">
            <a:solidFill>
              <a:srgbClr val="00B0F0"/>
            </a:solidFill>
          </a:ln>
        </p:spPr>
      </p:pic>
      <p:pic>
        <p:nvPicPr>
          <p:cNvPr id="3074" name="Picture 2" descr="Cyclone Bulbul: Digha is fighting with High Tide, Storm and Rain ...">
            <a:extLst>
              <a:ext uri="{FF2B5EF4-FFF2-40B4-BE49-F238E27FC236}">
                <a16:creationId xmlns:a16="http://schemas.microsoft.com/office/drawing/2014/main" id="{1B9D345F-EE2F-44B2-BEB7-70990B7CD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3672"/>
          <a:stretch/>
        </p:blipFill>
        <p:spPr bwMode="auto">
          <a:xfrm>
            <a:off x="4179091" y="2090430"/>
            <a:ext cx="3858240" cy="3858240"/>
          </a:xfrm>
          <a:prstGeom prst="ellipse">
            <a:avLst/>
          </a:pr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2B1287-0DDD-480E-A400-BCFBDA66F3DF}"/>
              </a:ext>
            </a:extLst>
          </p:cNvPr>
          <p:cNvSpPr txBox="1"/>
          <p:nvPr/>
        </p:nvSpPr>
        <p:spPr>
          <a:xfrm>
            <a:off x="3722914" y="275935"/>
            <a:ext cx="478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6A330-3CE9-415B-B61E-FBFA608633FF}"/>
              </a:ext>
            </a:extLst>
          </p:cNvPr>
          <p:cNvSpPr txBox="1"/>
          <p:nvPr/>
        </p:nvSpPr>
        <p:spPr>
          <a:xfrm>
            <a:off x="1048683" y="6051069"/>
            <a:ext cx="20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A05C2-E12F-421B-B634-E1B975B99881}"/>
              </a:ext>
            </a:extLst>
          </p:cNvPr>
          <p:cNvSpPr txBox="1"/>
          <p:nvPr/>
        </p:nvSpPr>
        <p:spPr>
          <a:xfrm>
            <a:off x="5092873" y="6051069"/>
            <a:ext cx="20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্ছ্বাস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6DC23-7CA4-4DBE-BC73-80030A3DE6FF}"/>
              </a:ext>
            </a:extLst>
          </p:cNvPr>
          <p:cNvSpPr txBox="1"/>
          <p:nvPr/>
        </p:nvSpPr>
        <p:spPr>
          <a:xfrm>
            <a:off x="9065408" y="6051068"/>
            <a:ext cx="20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টর্নেড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6F55C-50A7-4598-8C45-59E3D79FC198}"/>
              </a:ext>
            </a:extLst>
          </p:cNvPr>
          <p:cNvSpPr/>
          <p:nvPr/>
        </p:nvSpPr>
        <p:spPr>
          <a:xfrm>
            <a:off x="12609" y="1049312"/>
            <a:ext cx="3086100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FC05B-DB58-4D99-A9AE-595C78130A59}"/>
              </a:ext>
            </a:extLst>
          </p:cNvPr>
          <p:cNvSpPr txBox="1"/>
          <p:nvPr/>
        </p:nvSpPr>
        <p:spPr>
          <a:xfrm>
            <a:off x="297719" y="1172422"/>
            <a:ext cx="243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8E588-E1E7-4958-8AC0-3E7B528E18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48" t="3490" r="15756" b="6180"/>
          <a:stretch/>
        </p:blipFill>
        <p:spPr>
          <a:xfrm>
            <a:off x="8164232" y="2091223"/>
            <a:ext cx="3852378" cy="3852378"/>
          </a:xfrm>
          <a:prstGeom prst="ellipse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6806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D560D-6CD3-46F6-ADB2-0431E47E535D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8BAA24-15B1-4ED0-964A-EB08D73D0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8EF202-5E9F-43D2-8FE4-1DCB0635210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78FED0-B942-49FE-8D62-D8CB6AD9C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3" r="14033"/>
          <a:stretch/>
        </p:blipFill>
        <p:spPr>
          <a:xfrm>
            <a:off x="986247" y="2592202"/>
            <a:ext cx="2761307" cy="2761307"/>
          </a:xfrm>
          <a:prstGeom prst="ellipse">
            <a:avLst/>
          </a:prstGeom>
          <a:ln w="127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B9D9C-7786-4B89-A39F-CBA3FD85CE52}"/>
              </a:ext>
            </a:extLst>
          </p:cNvPr>
          <p:cNvSpPr txBox="1"/>
          <p:nvPr/>
        </p:nvSpPr>
        <p:spPr>
          <a:xfrm>
            <a:off x="3722914" y="275935"/>
            <a:ext cx="478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208C0-A4AB-4C40-827E-19B0627E1D9D}"/>
              </a:ext>
            </a:extLst>
          </p:cNvPr>
          <p:cNvSpPr/>
          <p:nvPr/>
        </p:nvSpPr>
        <p:spPr>
          <a:xfrm>
            <a:off x="12609" y="1049312"/>
            <a:ext cx="3086100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EB15B-85EA-4C83-B620-4A3A5D8533D1}"/>
              </a:ext>
            </a:extLst>
          </p:cNvPr>
          <p:cNvSpPr txBox="1"/>
          <p:nvPr/>
        </p:nvSpPr>
        <p:spPr>
          <a:xfrm>
            <a:off x="297719" y="1172422"/>
            <a:ext cx="243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1026" name="Picture 2" descr="অস্ট্রেলিয়ায় ভয়াবহ বন্যা ...">
            <a:extLst>
              <a:ext uri="{FF2B5EF4-FFF2-40B4-BE49-F238E27FC236}">
                <a16:creationId xmlns:a16="http://schemas.microsoft.com/office/drawing/2014/main" id="{8EA858DF-9356-47CE-BB2A-566269864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2" r="11980"/>
          <a:stretch/>
        </p:blipFill>
        <p:spPr bwMode="auto">
          <a:xfrm>
            <a:off x="3509345" y="3941692"/>
            <a:ext cx="2816942" cy="2816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সারাদেশে আরও ২ দিন বৃষ্টিপাত ...">
            <a:extLst>
              <a:ext uri="{FF2B5EF4-FFF2-40B4-BE49-F238E27FC236}">
                <a16:creationId xmlns:a16="http://schemas.microsoft.com/office/drawing/2014/main" id="{29793720-A0EE-45D7-A5FE-3DA46BE55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-785" r="42096" b="785"/>
          <a:stretch/>
        </p:blipFill>
        <p:spPr bwMode="auto">
          <a:xfrm>
            <a:off x="4871813" y="1403254"/>
            <a:ext cx="2816944" cy="2816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ar Warning: Even Antarctica's Coldest Region Is Starting to ...">
            <a:extLst>
              <a:ext uri="{FF2B5EF4-FFF2-40B4-BE49-F238E27FC236}">
                <a16:creationId xmlns:a16="http://schemas.microsoft.com/office/drawing/2014/main" id="{7A274771-B078-434D-8879-180BA98F1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/>
        </p:blipFill>
        <p:spPr bwMode="auto">
          <a:xfrm>
            <a:off x="7356308" y="2778187"/>
            <a:ext cx="3048338" cy="3048336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233D55-0952-4FBE-AAF7-127E01E67B38}"/>
              </a:ext>
            </a:extLst>
          </p:cNvPr>
          <p:cNvSpPr txBox="1"/>
          <p:nvPr/>
        </p:nvSpPr>
        <p:spPr>
          <a:xfrm>
            <a:off x="1508610" y="5383158"/>
            <a:ext cx="13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F81E7-EBCE-4A7B-A726-2A732AB98A6A}"/>
              </a:ext>
            </a:extLst>
          </p:cNvPr>
          <p:cNvSpPr txBox="1"/>
          <p:nvPr/>
        </p:nvSpPr>
        <p:spPr>
          <a:xfrm>
            <a:off x="6280285" y="1453780"/>
            <a:ext cx="281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24B94-9373-4A26-9146-714F1381B32B}"/>
              </a:ext>
            </a:extLst>
          </p:cNvPr>
          <p:cNvSpPr txBox="1"/>
          <p:nvPr/>
        </p:nvSpPr>
        <p:spPr>
          <a:xfrm>
            <a:off x="9375058" y="5404922"/>
            <a:ext cx="281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10A4EA-4B70-4456-96B4-58F033AEA751}"/>
              </a:ext>
            </a:extLst>
          </p:cNvPr>
          <p:cNvSpPr txBox="1"/>
          <p:nvPr/>
        </p:nvSpPr>
        <p:spPr>
          <a:xfrm>
            <a:off x="4964777" y="6281332"/>
            <a:ext cx="281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13893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7E59B-C9D0-41A8-B1AC-EB9A932D0B3C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0A11BC-1F24-411B-BF1F-13D769A04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20140E9-CDD5-42F5-A681-1E0A4AA7938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কাউনিয়ায় তিস্তা নদী ভাঙ্গন তীব্র ...">
            <a:extLst>
              <a:ext uri="{FF2B5EF4-FFF2-40B4-BE49-F238E27FC236}">
                <a16:creationId xmlns:a16="http://schemas.microsoft.com/office/drawing/2014/main" id="{66B6DC66-93C0-4D3B-BE77-3CA3104F9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9252" y="2145636"/>
            <a:ext cx="4796747" cy="36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AD2E03-99EA-4150-9F8F-70DB5D9AFA0D}"/>
              </a:ext>
            </a:extLst>
          </p:cNvPr>
          <p:cNvSpPr txBox="1"/>
          <p:nvPr/>
        </p:nvSpPr>
        <p:spPr>
          <a:xfrm>
            <a:off x="3722914" y="275935"/>
            <a:ext cx="478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5D4281-C1F5-425A-ACDD-C3C05A548E8C}"/>
              </a:ext>
            </a:extLst>
          </p:cNvPr>
          <p:cNvSpPr/>
          <p:nvPr/>
        </p:nvSpPr>
        <p:spPr>
          <a:xfrm>
            <a:off x="12609" y="1049312"/>
            <a:ext cx="3086100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F29CB-EB6C-4300-8993-89617BFCF752}"/>
              </a:ext>
            </a:extLst>
          </p:cNvPr>
          <p:cNvSpPr txBox="1"/>
          <p:nvPr/>
        </p:nvSpPr>
        <p:spPr>
          <a:xfrm>
            <a:off x="297719" y="1172422"/>
            <a:ext cx="243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pic>
        <p:nvPicPr>
          <p:cNvPr id="2054" name="Picture 6" descr="No description available.">
            <a:extLst>
              <a:ext uri="{FF2B5EF4-FFF2-40B4-BE49-F238E27FC236}">
                <a16:creationId xmlns:a16="http://schemas.microsoft.com/office/drawing/2014/main" id="{03BC2287-14E2-4768-B48A-C24DAF3F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1127"/>
            <a:ext cx="4796747" cy="35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1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5FFD72-B7F2-470D-9F0A-2A2FAF4DD57C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35BCA4F-A152-4794-9E74-01905B46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43D967-6FCD-4BD7-9CF8-41F68C28501C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রংপুরে খরা পরিস্থিতিতে বিপর্যয়ের ...">
            <a:extLst>
              <a:ext uri="{FF2B5EF4-FFF2-40B4-BE49-F238E27FC236}">
                <a16:creationId xmlns:a16="http://schemas.microsoft.com/office/drawing/2014/main" id="{FDB3DF14-C169-4E84-B105-7040CEA4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07" y="1880308"/>
            <a:ext cx="4874072" cy="388645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খরার কবলে দেশ">
            <a:extLst>
              <a:ext uri="{FF2B5EF4-FFF2-40B4-BE49-F238E27FC236}">
                <a16:creationId xmlns:a16="http://schemas.microsoft.com/office/drawing/2014/main" id="{007F2290-3D51-43C4-9435-DF6D9064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16" y="1880309"/>
            <a:ext cx="5131591" cy="388645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5655A-BEEF-4116-8E1E-72936D80A26B}"/>
              </a:ext>
            </a:extLst>
          </p:cNvPr>
          <p:cNvSpPr txBox="1"/>
          <p:nvPr/>
        </p:nvSpPr>
        <p:spPr>
          <a:xfrm>
            <a:off x="3722914" y="275935"/>
            <a:ext cx="478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7E9E24-F42C-43CD-8B04-118E2E738ED5}"/>
              </a:ext>
            </a:extLst>
          </p:cNvPr>
          <p:cNvSpPr/>
          <p:nvPr/>
        </p:nvSpPr>
        <p:spPr>
          <a:xfrm>
            <a:off x="-31635" y="1049312"/>
            <a:ext cx="3086100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24479-BE6A-4185-9DE1-388FF0611F94}"/>
              </a:ext>
            </a:extLst>
          </p:cNvPr>
          <p:cNvSpPr txBox="1"/>
          <p:nvPr/>
        </p:nvSpPr>
        <p:spPr>
          <a:xfrm>
            <a:off x="297719" y="1172422"/>
            <a:ext cx="243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17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956D6D-D7BD-496E-8791-8941C14A3E36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AC7F98-815A-48C6-A03F-06CC99DFC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F092F5-16AD-4143-9A40-71EB61EB92E8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0F2BB0-23E0-43C9-B6E4-A13E41F75E8A}"/>
              </a:ext>
            </a:extLst>
          </p:cNvPr>
          <p:cNvSpPr txBox="1"/>
          <p:nvPr/>
        </p:nvSpPr>
        <p:spPr>
          <a:xfrm>
            <a:off x="3722914" y="275935"/>
            <a:ext cx="478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1854D-C5A4-4F59-9861-E3B5A8D71DAA}"/>
              </a:ext>
            </a:extLst>
          </p:cNvPr>
          <p:cNvSpPr/>
          <p:nvPr/>
        </p:nvSpPr>
        <p:spPr>
          <a:xfrm>
            <a:off x="12609" y="1049312"/>
            <a:ext cx="3086100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B0197-4F01-4347-B964-C78F67FA9655}"/>
              </a:ext>
            </a:extLst>
          </p:cNvPr>
          <p:cNvSpPr txBox="1"/>
          <p:nvPr/>
        </p:nvSpPr>
        <p:spPr>
          <a:xfrm>
            <a:off x="-64323" y="1172422"/>
            <a:ext cx="316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শৈত্য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  <p:pic>
        <p:nvPicPr>
          <p:cNvPr id="4098" name="Picture 2" descr="ডিসেম্বরের শেষে শৈত্য প্রবাহের আশঙ্কা">
            <a:extLst>
              <a:ext uri="{FF2B5EF4-FFF2-40B4-BE49-F238E27FC236}">
                <a16:creationId xmlns:a16="http://schemas.microsoft.com/office/drawing/2014/main" id="{393B146A-BEBA-4C7E-87A1-432F2C209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" y="1757199"/>
            <a:ext cx="5504867" cy="389367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সন্তেই ধেয়ে আসছে কালবৈশাখী ...">
            <a:extLst>
              <a:ext uri="{FF2B5EF4-FFF2-40B4-BE49-F238E27FC236}">
                <a16:creationId xmlns:a16="http://schemas.microsoft.com/office/drawing/2014/main" id="{341322B1-8334-45A3-9EFD-7573A73C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93" y="1757198"/>
            <a:ext cx="5504867" cy="389367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BB8F0-11DB-4F21-9FDA-87A5E1D49EC5}"/>
              </a:ext>
            </a:extLst>
          </p:cNvPr>
          <p:cNvSpPr txBox="1"/>
          <p:nvPr/>
        </p:nvSpPr>
        <p:spPr>
          <a:xfrm>
            <a:off x="2333341" y="5909845"/>
            <a:ext cx="153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শৈত্য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B7B460-E253-4741-8936-8EC42AE77AED}"/>
              </a:ext>
            </a:extLst>
          </p:cNvPr>
          <p:cNvSpPr/>
          <p:nvPr/>
        </p:nvSpPr>
        <p:spPr>
          <a:xfrm>
            <a:off x="7866687" y="5909845"/>
            <a:ext cx="1661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55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7D127A-7E88-4486-A54D-430AF11DC324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69B6DB-0D32-4F3A-8701-36E2D8802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F14CF8-6796-423B-87DE-570EE1820761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6039168-7C96-4214-97FC-E2A8DAF3FEE3}"/>
              </a:ext>
            </a:extLst>
          </p:cNvPr>
          <p:cNvSpPr/>
          <p:nvPr/>
        </p:nvSpPr>
        <p:spPr>
          <a:xfrm>
            <a:off x="-27887" y="2237646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BC07C-729E-4103-8432-6A691193992C}"/>
              </a:ext>
            </a:extLst>
          </p:cNvPr>
          <p:cNvSpPr txBox="1"/>
          <p:nvPr/>
        </p:nvSpPr>
        <p:spPr>
          <a:xfrm>
            <a:off x="-104819" y="2360756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টর্নেডো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কালবৈ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াখী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131033-1E60-4B2E-84DC-69D4CC6C2C04}"/>
              </a:ext>
            </a:extLst>
          </p:cNvPr>
          <p:cNvSpPr/>
          <p:nvPr/>
        </p:nvSpPr>
        <p:spPr>
          <a:xfrm>
            <a:off x="3419487" y="695369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123D9-E2E9-4CEE-AD75-9A31DAE11293}"/>
              </a:ext>
            </a:extLst>
          </p:cNvPr>
          <p:cNvSpPr txBox="1"/>
          <p:nvPr/>
        </p:nvSpPr>
        <p:spPr>
          <a:xfrm>
            <a:off x="3342555" y="818479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পরিবর্তনজনিত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7D4BD-C9E1-4DFA-8A3D-3D47CD72A881}"/>
              </a:ext>
            </a:extLst>
          </p:cNvPr>
          <p:cNvSpPr txBox="1"/>
          <p:nvPr/>
        </p:nvSpPr>
        <p:spPr>
          <a:xfrm>
            <a:off x="4344709" y="3448564"/>
            <a:ext cx="65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প্রচারিত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পুর্বাভাস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সতর্কবার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530B2-9DD1-41DE-848F-A569036546C1}"/>
              </a:ext>
            </a:extLst>
          </p:cNvPr>
          <p:cNvSpPr txBox="1"/>
          <p:nvPr/>
        </p:nvSpPr>
        <p:spPr>
          <a:xfrm>
            <a:off x="4344709" y="4033340"/>
            <a:ext cx="438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CA8D4-D971-4CB3-8A22-59D5A276A36E}"/>
              </a:ext>
            </a:extLst>
          </p:cNvPr>
          <p:cNvSpPr txBox="1"/>
          <p:nvPr/>
        </p:nvSpPr>
        <p:spPr>
          <a:xfrm>
            <a:off x="4344709" y="4599737"/>
            <a:ext cx="438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িনহাউজ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D`&amp;</a:t>
            </a:r>
            <a:r>
              <a:rPr lang="en-US" sz="2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MxiY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61155DB-6AB1-4AD8-9A56-15F56F97AB08}"/>
              </a:ext>
            </a:extLst>
          </p:cNvPr>
          <p:cNvSpPr/>
          <p:nvPr/>
        </p:nvSpPr>
        <p:spPr>
          <a:xfrm rot="5400000">
            <a:off x="3795966" y="3367371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2BA9288-B64D-4F2D-8513-15478AFA30CC}"/>
              </a:ext>
            </a:extLst>
          </p:cNvPr>
          <p:cNvSpPr/>
          <p:nvPr/>
        </p:nvSpPr>
        <p:spPr>
          <a:xfrm rot="5400000">
            <a:off x="3795966" y="3940305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4D58319-8271-4CF0-A0AE-730BE7CBB80E}"/>
              </a:ext>
            </a:extLst>
          </p:cNvPr>
          <p:cNvSpPr/>
          <p:nvPr/>
        </p:nvSpPr>
        <p:spPr>
          <a:xfrm rot="5400000">
            <a:off x="3795966" y="4512659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9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গ্রীন হাউস ইফেক্ট: অজানা তথ্য | anindabangla">
            <a:extLst>
              <a:ext uri="{FF2B5EF4-FFF2-40B4-BE49-F238E27FC236}">
                <a16:creationId xmlns:a16="http://schemas.microsoft.com/office/drawing/2014/main" id="{A39D93C6-0525-4B33-AE24-12E22DDD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90" y="1739892"/>
            <a:ext cx="3611082" cy="4188858"/>
          </a:xfrm>
          <a:custGeom>
            <a:avLst/>
            <a:gdLst>
              <a:gd name="connsiteX0" fmla="*/ 1313933 w 2627866"/>
              <a:gd name="connsiteY0" fmla="*/ 0 h 3048326"/>
              <a:gd name="connsiteX1" fmla="*/ 2627866 w 2627866"/>
              <a:gd name="connsiteY1" fmla="*/ 656967 h 3048326"/>
              <a:gd name="connsiteX2" fmla="*/ 2627866 w 2627866"/>
              <a:gd name="connsiteY2" fmla="*/ 2391359 h 3048326"/>
              <a:gd name="connsiteX3" fmla="*/ 1313933 w 2627866"/>
              <a:gd name="connsiteY3" fmla="*/ 3048326 h 3048326"/>
              <a:gd name="connsiteX4" fmla="*/ 0 w 2627866"/>
              <a:gd name="connsiteY4" fmla="*/ 2391359 h 3048326"/>
              <a:gd name="connsiteX5" fmla="*/ 0 w 2627866"/>
              <a:gd name="connsiteY5" fmla="*/ 656967 h 30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866" h="3048326">
                <a:moveTo>
                  <a:pt x="1313933" y="0"/>
                </a:moveTo>
                <a:lnTo>
                  <a:pt x="2627866" y="656967"/>
                </a:lnTo>
                <a:lnTo>
                  <a:pt x="2627866" y="2391359"/>
                </a:lnTo>
                <a:lnTo>
                  <a:pt x="1313933" y="3048326"/>
                </a:lnTo>
                <a:lnTo>
                  <a:pt x="0" y="2391359"/>
                </a:lnTo>
                <a:lnTo>
                  <a:pt x="0" y="656967"/>
                </a:lnTo>
                <a:close/>
              </a:path>
            </a:pathLst>
          </a:cu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DE3E55-9F52-42B7-99F0-4D8692B190DB}"/>
              </a:ext>
            </a:extLst>
          </p:cNvPr>
          <p:cNvSpPr/>
          <p:nvPr/>
        </p:nvSpPr>
        <p:spPr>
          <a:xfrm>
            <a:off x="6172932" y="777555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393D8-91BF-4B9E-8850-96920742FB7A}"/>
              </a:ext>
            </a:extLst>
          </p:cNvPr>
          <p:cNvSpPr txBox="1"/>
          <p:nvPr/>
        </p:nvSpPr>
        <p:spPr>
          <a:xfrm>
            <a:off x="6096000" y="900665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টর্নেডো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কালবৈ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াখী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 descr="বরগুনায় উপকূলবাসির জন্য প্রস্তুত ...">
            <a:extLst>
              <a:ext uri="{FF2B5EF4-FFF2-40B4-BE49-F238E27FC236}">
                <a16:creationId xmlns:a16="http://schemas.microsoft.com/office/drawing/2014/main" id="{16DB0FDA-64CA-475E-9915-74A7ADF6F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855" y="1752232"/>
            <a:ext cx="3611082" cy="4188858"/>
          </a:xfrm>
          <a:custGeom>
            <a:avLst/>
            <a:gdLst>
              <a:gd name="connsiteX0" fmla="*/ 1313933 w 2627866"/>
              <a:gd name="connsiteY0" fmla="*/ 0 h 3048326"/>
              <a:gd name="connsiteX1" fmla="*/ 2627866 w 2627866"/>
              <a:gd name="connsiteY1" fmla="*/ 656967 h 3048326"/>
              <a:gd name="connsiteX2" fmla="*/ 2627866 w 2627866"/>
              <a:gd name="connsiteY2" fmla="*/ 2391359 h 3048326"/>
              <a:gd name="connsiteX3" fmla="*/ 1313933 w 2627866"/>
              <a:gd name="connsiteY3" fmla="*/ 3048326 h 3048326"/>
              <a:gd name="connsiteX4" fmla="*/ 0 w 2627866"/>
              <a:gd name="connsiteY4" fmla="*/ 2391359 h 3048326"/>
              <a:gd name="connsiteX5" fmla="*/ 0 w 2627866"/>
              <a:gd name="connsiteY5" fmla="*/ 656967 h 30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866" h="3048326">
                <a:moveTo>
                  <a:pt x="1313933" y="0"/>
                </a:moveTo>
                <a:lnTo>
                  <a:pt x="2627866" y="656967"/>
                </a:lnTo>
                <a:lnTo>
                  <a:pt x="2627866" y="2391359"/>
                </a:lnTo>
                <a:lnTo>
                  <a:pt x="1313933" y="3048326"/>
                </a:lnTo>
                <a:lnTo>
                  <a:pt x="0" y="2391359"/>
                </a:lnTo>
                <a:lnTo>
                  <a:pt x="0" y="656967"/>
                </a:lnTo>
                <a:close/>
              </a:path>
            </a:pathLst>
          </a:cu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সামাজিক বনায়নে হতদরিদ্ররাও হচ্ছেন ...">
            <a:extLst>
              <a:ext uri="{FF2B5EF4-FFF2-40B4-BE49-F238E27FC236}">
                <a16:creationId xmlns:a16="http://schemas.microsoft.com/office/drawing/2014/main" id="{88ECE424-74BE-4955-A4B6-1FC008DE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72" y="1751970"/>
            <a:ext cx="3611082" cy="4188858"/>
          </a:xfrm>
          <a:custGeom>
            <a:avLst/>
            <a:gdLst>
              <a:gd name="connsiteX0" fmla="*/ 1313933 w 2627866"/>
              <a:gd name="connsiteY0" fmla="*/ 0 h 3048326"/>
              <a:gd name="connsiteX1" fmla="*/ 2627866 w 2627866"/>
              <a:gd name="connsiteY1" fmla="*/ 656967 h 3048326"/>
              <a:gd name="connsiteX2" fmla="*/ 2627866 w 2627866"/>
              <a:gd name="connsiteY2" fmla="*/ 2391359 h 3048326"/>
              <a:gd name="connsiteX3" fmla="*/ 1313933 w 2627866"/>
              <a:gd name="connsiteY3" fmla="*/ 3048326 h 3048326"/>
              <a:gd name="connsiteX4" fmla="*/ 0 w 2627866"/>
              <a:gd name="connsiteY4" fmla="*/ 2391359 h 3048326"/>
              <a:gd name="connsiteX5" fmla="*/ 0 w 2627866"/>
              <a:gd name="connsiteY5" fmla="*/ 656967 h 30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866" h="3048326">
                <a:moveTo>
                  <a:pt x="1313933" y="0"/>
                </a:moveTo>
                <a:lnTo>
                  <a:pt x="2627866" y="656967"/>
                </a:lnTo>
                <a:lnTo>
                  <a:pt x="2627866" y="2391359"/>
                </a:lnTo>
                <a:lnTo>
                  <a:pt x="1313933" y="3048326"/>
                </a:lnTo>
                <a:lnTo>
                  <a:pt x="0" y="2391359"/>
                </a:lnTo>
                <a:lnTo>
                  <a:pt x="0" y="656967"/>
                </a:lnTo>
                <a:close/>
              </a:path>
            </a:pathLst>
          </a:cu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095019-BA8F-41BC-8A0A-252FB4543463}"/>
              </a:ext>
            </a:extLst>
          </p:cNvPr>
          <p:cNvSpPr txBox="1"/>
          <p:nvPr/>
        </p:nvSpPr>
        <p:spPr>
          <a:xfrm>
            <a:off x="1112178" y="5982455"/>
            <a:ext cx="284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প্রচারিত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পুর্বাভাস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সতর্কবার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F3619-2704-4980-A84B-E6C00C9EA1A8}"/>
              </a:ext>
            </a:extLst>
          </p:cNvPr>
          <p:cNvSpPr txBox="1"/>
          <p:nvPr/>
        </p:nvSpPr>
        <p:spPr>
          <a:xfrm>
            <a:off x="4725869" y="5976524"/>
            <a:ext cx="324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EDB4B-C6A4-4877-8A30-7D819EB384B2}"/>
              </a:ext>
            </a:extLst>
          </p:cNvPr>
          <p:cNvSpPr txBox="1"/>
          <p:nvPr/>
        </p:nvSpPr>
        <p:spPr>
          <a:xfrm>
            <a:off x="8760226" y="5976524"/>
            <a:ext cx="281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িনহাউজ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D`&amp;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MxiY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23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784057-7638-4C53-81AD-06AFD6EC0FA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21211C-78BE-487E-BE77-590A6F693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B82EB0-8D1F-4697-AA50-815C14FE2EC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AC04BBA-0072-4AC4-A85C-DABB1DF441D2}"/>
              </a:ext>
            </a:extLst>
          </p:cNvPr>
          <p:cNvSpPr/>
          <p:nvPr/>
        </p:nvSpPr>
        <p:spPr>
          <a:xfrm>
            <a:off x="-27887" y="2237646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09D47-5A44-45B8-B09F-214C5F3AA638}"/>
              </a:ext>
            </a:extLst>
          </p:cNvPr>
          <p:cNvSpPr txBox="1"/>
          <p:nvPr/>
        </p:nvSpPr>
        <p:spPr>
          <a:xfrm>
            <a:off x="-104819" y="2360756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্থিতি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B05C49-2338-4CC1-9382-CF3C4DF39C5E}"/>
              </a:ext>
            </a:extLst>
          </p:cNvPr>
          <p:cNvSpPr/>
          <p:nvPr/>
        </p:nvSpPr>
        <p:spPr>
          <a:xfrm>
            <a:off x="3419487" y="695369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775B4-3684-4F51-8428-7BBB988C7E2B}"/>
              </a:ext>
            </a:extLst>
          </p:cNvPr>
          <p:cNvSpPr txBox="1"/>
          <p:nvPr/>
        </p:nvSpPr>
        <p:spPr>
          <a:xfrm>
            <a:off x="3342555" y="818479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পরিবর্তনজনিত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789DF-B0E1-4CE1-A2B3-AA35EF46534B}"/>
              </a:ext>
            </a:extLst>
          </p:cNvPr>
          <p:cNvSpPr txBox="1"/>
          <p:nvPr/>
        </p:nvSpPr>
        <p:spPr>
          <a:xfrm>
            <a:off x="4332100" y="3432485"/>
            <a:ext cx="334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1CA5C-52D5-4D22-BD41-2BAF0049551B}"/>
              </a:ext>
            </a:extLst>
          </p:cNvPr>
          <p:cNvSpPr txBox="1"/>
          <p:nvPr/>
        </p:nvSpPr>
        <p:spPr>
          <a:xfrm>
            <a:off x="4344709" y="3992924"/>
            <a:ext cx="334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ঘবাড়ির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12587-86E4-4897-8224-BD0B4D5A44CE}"/>
              </a:ext>
            </a:extLst>
          </p:cNvPr>
          <p:cNvSpPr txBox="1"/>
          <p:nvPr/>
        </p:nvSpPr>
        <p:spPr>
          <a:xfrm>
            <a:off x="4332100" y="4589284"/>
            <a:ext cx="334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গ. 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1062D35-1509-4F28-9E48-357E65287EB8}"/>
              </a:ext>
            </a:extLst>
          </p:cNvPr>
          <p:cNvSpPr/>
          <p:nvPr/>
        </p:nvSpPr>
        <p:spPr>
          <a:xfrm rot="5400000">
            <a:off x="3795966" y="3367371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91FA4BE-C11C-4FE1-BD5D-25D1FF8E2894}"/>
              </a:ext>
            </a:extLst>
          </p:cNvPr>
          <p:cNvSpPr/>
          <p:nvPr/>
        </p:nvSpPr>
        <p:spPr>
          <a:xfrm rot="5400000">
            <a:off x="3795966" y="3940305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A1FE27-3063-45DD-95D1-4E785842D439}"/>
              </a:ext>
            </a:extLst>
          </p:cNvPr>
          <p:cNvSpPr/>
          <p:nvPr/>
        </p:nvSpPr>
        <p:spPr>
          <a:xfrm rot="5400000">
            <a:off x="3795966" y="4512659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0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1D996C0-DC1B-42CF-AF38-90FD64F33357}"/>
              </a:ext>
            </a:extLst>
          </p:cNvPr>
          <p:cNvGrpSpPr/>
          <p:nvPr/>
        </p:nvGrpSpPr>
        <p:grpSpPr>
          <a:xfrm rot="7010818">
            <a:off x="10717462" y="-2391635"/>
            <a:ext cx="6416752" cy="10750416"/>
            <a:chOff x="-507644" y="-2761554"/>
            <a:chExt cx="6416752" cy="1075041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64868C-B26F-4FF8-9DA7-C70F1CE1B4D8}"/>
                </a:ext>
              </a:extLst>
            </p:cNvPr>
            <p:cNvGrpSpPr/>
            <p:nvPr/>
          </p:nvGrpSpPr>
          <p:grpSpPr>
            <a:xfrm>
              <a:off x="-507644" y="-427589"/>
              <a:ext cx="3407076" cy="8416451"/>
              <a:chOff x="-638668" y="-2764561"/>
              <a:chExt cx="3407076" cy="8416451"/>
            </a:xfrm>
            <a:solidFill>
              <a:schemeClr val="tx2">
                <a:lumMod val="40000"/>
                <a:lumOff val="60000"/>
              </a:schemeClr>
            </a:solidFill>
            <a:effectLst>
              <a:outerShdw blurRad="12700" dist="508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id="{451DB0FB-6FFA-4477-B3C2-1D7C3AD1C69E}"/>
                  </a:ext>
                </a:extLst>
              </p:cNvPr>
              <p:cNvSpPr/>
              <p:nvPr/>
            </p:nvSpPr>
            <p:spPr>
              <a:xfrm rot="18964095">
                <a:off x="627338" y="-2008243"/>
                <a:ext cx="769563" cy="7262967"/>
              </a:xfrm>
              <a:custGeom>
                <a:avLst/>
                <a:gdLst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64138 w 864138"/>
                  <a:gd name="connsiteY2" fmla="*/ 665615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  <a:gd name="connsiteX0" fmla="*/ 0 w 864138"/>
                  <a:gd name="connsiteY0" fmla="*/ 0 h 7331563"/>
                  <a:gd name="connsiteX1" fmla="*/ 864138 w 864138"/>
                  <a:gd name="connsiteY1" fmla="*/ 0 h 7331563"/>
                  <a:gd name="connsiteX2" fmla="*/ 768950 w 864138"/>
                  <a:gd name="connsiteY2" fmla="*/ 7331563 h 7331563"/>
                  <a:gd name="connsiteX3" fmla="*/ 0 w 864138"/>
                  <a:gd name="connsiteY3" fmla="*/ 6656152 h 7331563"/>
                  <a:gd name="connsiteX4" fmla="*/ 0 w 864138"/>
                  <a:gd name="connsiteY4" fmla="*/ 0 h 7331563"/>
                  <a:gd name="connsiteX0" fmla="*/ 0 w 864138"/>
                  <a:gd name="connsiteY0" fmla="*/ 0 h 7262967"/>
                  <a:gd name="connsiteX1" fmla="*/ 864138 w 864138"/>
                  <a:gd name="connsiteY1" fmla="*/ 0 h 7262967"/>
                  <a:gd name="connsiteX2" fmla="*/ 835035 w 864138"/>
                  <a:gd name="connsiteY2" fmla="*/ 7262967 h 7262967"/>
                  <a:gd name="connsiteX3" fmla="*/ 0 w 864138"/>
                  <a:gd name="connsiteY3" fmla="*/ 6656152 h 7262967"/>
                  <a:gd name="connsiteX4" fmla="*/ 0 w 864138"/>
                  <a:gd name="connsiteY4" fmla="*/ 0 h 726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38" h="7262967">
                    <a:moveTo>
                      <a:pt x="0" y="0"/>
                    </a:moveTo>
                    <a:lnTo>
                      <a:pt x="864138" y="0"/>
                    </a:lnTo>
                    <a:lnTo>
                      <a:pt x="835035" y="7262967"/>
                    </a:lnTo>
                    <a:lnTo>
                      <a:pt x="0" y="6656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id="{1A592E09-7F73-4D42-A835-6B2F6A07BB17}"/>
                  </a:ext>
                </a:extLst>
              </p:cNvPr>
              <p:cNvSpPr/>
              <p:nvPr/>
            </p:nvSpPr>
            <p:spPr>
              <a:xfrm rot="18964095">
                <a:off x="79266" y="-1234346"/>
                <a:ext cx="672200" cy="6656152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60244 w 672200"/>
                  <a:gd name="connsiteY0" fmla="*/ 0 h 6656152"/>
                  <a:gd name="connsiteX1" fmla="*/ 672200 w 672200"/>
                  <a:gd name="connsiteY1" fmla="*/ 0 h 6656152"/>
                  <a:gd name="connsiteX2" fmla="*/ 672200 w 672200"/>
                  <a:gd name="connsiteY2" fmla="*/ 6656152 h 6656152"/>
                  <a:gd name="connsiteX3" fmla="*/ 0 w 672200"/>
                  <a:gd name="connsiteY3" fmla="*/ 5592930 h 6656152"/>
                  <a:gd name="connsiteX4" fmla="*/ 60244 w 672200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200" h="6656152">
                    <a:moveTo>
                      <a:pt x="60244" y="0"/>
                    </a:moveTo>
                    <a:lnTo>
                      <a:pt x="672200" y="0"/>
                    </a:lnTo>
                    <a:lnTo>
                      <a:pt x="672200" y="6656152"/>
                    </a:lnTo>
                    <a:lnTo>
                      <a:pt x="0" y="5592930"/>
                    </a:lnTo>
                    <a:lnTo>
                      <a:pt x="60244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23">
                <a:extLst>
                  <a:ext uri="{FF2B5EF4-FFF2-40B4-BE49-F238E27FC236}">
                    <a16:creationId xmlns:a16="http://schemas.microsoft.com/office/drawing/2014/main" id="{D7348C59-588A-4731-9186-2E562C2B0D23}"/>
                  </a:ext>
                </a:extLst>
              </p:cNvPr>
              <p:cNvSpPr/>
              <p:nvPr/>
            </p:nvSpPr>
            <p:spPr>
              <a:xfrm rot="18964095">
                <a:off x="1288158" y="-2074154"/>
                <a:ext cx="383648" cy="6656152"/>
              </a:xfrm>
              <a:custGeom>
                <a:avLst/>
                <a:gdLst>
                  <a:gd name="connsiteX0" fmla="*/ 0 w 383648"/>
                  <a:gd name="connsiteY0" fmla="*/ 0 h 6656152"/>
                  <a:gd name="connsiteX1" fmla="*/ 383648 w 383648"/>
                  <a:gd name="connsiteY1" fmla="*/ 0 h 6656152"/>
                  <a:gd name="connsiteX2" fmla="*/ 383648 w 383648"/>
                  <a:gd name="connsiteY2" fmla="*/ 6656152 h 6656152"/>
                  <a:gd name="connsiteX3" fmla="*/ 0 w 383648"/>
                  <a:gd name="connsiteY3" fmla="*/ 6656152 h 6656152"/>
                  <a:gd name="connsiteX4" fmla="*/ 0 w 383648"/>
                  <a:gd name="connsiteY4" fmla="*/ 0 h 6656152"/>
                  <a:gd name="connsiteX0" fmla="*/ 0 w 383648"/>
                  <a:gd name="connsiteY0" fmla="*/ 0 h 6656152"/>
                  <a:gd name="connsiteX1" fmla="*/ 383648 w 383648"/>
                  <a:gd name="connsiteY1" fmla="*/ 0 h 6656152"/>
                  <a:gd name="connsiteX2" fmla="*/ 383648 w 383648"/>
                  <a:gd name="connsiteY2" fmla="*/ 6656152 h 6656152"/>
                  <a:gd name="connsiteX3" fmla="*/ 2669 w 383648"/>
                  <a:gd name="connsiteY3" fmla="*/ 6076775 h 6656152"/>
                  <a:gd name="connsiteX4" fmla="*/ 0 w 383648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648" h="6656152">
                    <a:moveTo>
                      <a:pt x="0" y="0"/>
                    </a:moveTo>
                    <a:lnTo>
                      <a:pt x="383648" y="0"/>
                    </a:lnTo>
                    <a:lnTo>
                      <a:pt x="383648" y="6656152"/>
                    </a:lnTo>
                    <a:lnTo>
                      <a:pt x="2669" y="6076775"/>
                    </a:lnTo>
                    <a:cubicBezTo>
                      <a:pt x="1779" y="4051183"/>
                      <a:pt x="890" y="2025592"/>
                      <a:pt x="0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24">
                <a:extLst>
                  <a:ext uri="{FF2B5EF4-FFF2-40B4-BE49-F238E27FC236}">
                    <a16:creationId xmlns:a16="http://schemas.microsoft.com/office/drawing/2014/main" id="{443C3540-5FEE-41D7-A905-7ED214B39350}"/>
                  </a:ext>
                </a:extLst>
              </p:cNvPr>
              <p:cNvSpPr/>
              <p:nvPr/>
            </p:nvSpPr>
            <p:spPr>
              <a:xfrm rot="18964095">
                <a:off x="1541272" y="-2470737"/>
                <a:ext cx="553221" cy="6656152"/>
              </a:xfrm>
              <a:custGeom>
                <a:avLst/>
                <a:gdLst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64138 w 864138"/>
                  <a:gd name="connsiteY2" fmla="*/ 665615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22134 w 864138"/>
                  <a:gd name="connsiteY2" fmla="*/ 584857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38" h="6656152">
                    <a:moveTo>
                      <a:pt x="0" y="0"/>
                    </a:moveTo>
                    <a:lnTo>
                      <a:pt x="864138" y="0"/>
                    </a:lnTo>
                    <a:lnTo>
                      <a:pt x="822134" y="5848572"/>
                    </a:lnTo>
                    <a:lnTo>
                      <a:pt x="0" y="6656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52" name="Rectangle 25">
                <a:extLst>
                  <a:ext uri="{FF2B5EF4-FFF2-40B4-BE49-F238E27FC236}">
                    <a16:creationId xmlns:a16="http://schemas.microsoft.com/office/drawing/2014/main" id="{5CF86CD4-87B9-45CC-93D0-DB748F911132}"/>
                  </a:ext>
                </a:extLst>
              </p:cNvPr>
              <p:cNvSpPr/>
              <p:nvPr/>
            </p:nvSpPr>
            <p:spPr>
              <a:xfrm rot="18964095">
                <a:off x="-638668" y="-1193317"/>
                <a:ext cx="635375" cy="6845207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4362 w 616318"/>
                  <a:gd name="connsiteY0" fmla="*/ 0 h 6656152"/>
                  <a:gd name="connsiteX1" fmla="*/ 616318 w 616318"/>
                  <a:gd name="connsiteY1" fmla="*/ 0 h 6656152"/>
                  <a:gd name="connsiteX2" fmla="*/ 616318 w 616318"/>
                  <a:gd name="connsiteY2" fmla="*/ 6656152 h 6656152"/>
                  <a:gd name="connsiteX3" fmla="*/ 0 w 616318"/>
                  <a:gd name="connsiteY3" fmla="*/ 5699670 h 6656152"/>
                  <a:gd name="connsiteX4" fmla="*/ 4362 w 616318"/>
                  <a:gd name="connsiteY4" fmla="*/ 0 h 6656152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635375 w 635375"/>
                  <a:gd name="connsiteY2" fmla="*/ 6656152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516079 w 635375"/>
                  <a:gd name="connsiteY2" fmla="*/ 6038631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  <a:gd name="connsiteX0" fmla="*/ 23419 w 638045"/>
                  <a:gd name="connsiteY0" fmla="*/ 0 h 6845207"/>
                  <a:gd name="connsiteX1" fmla="*/ 635375 w 638045"/>
                  <a:gd name="connsiteY1" fmla="*/ 0 h 6845207"/>
                  <a:gd name="connsiteX2" fmla="*/ 638045 w 638045"/>
                  <a:gd name="connsiteY2" fmla="*/ 6076775 h 6845207"/>
                  <a:gd name="connsiteX3" fmla="*/ 0 w 638045"/>
                  <a:gd name="connsiteY3" fmla="*/ 6845207 h 6845207"/>
                  <a:gd name="connsiteX4" fmla="*/ 23419 w 638045"/>
                  <a:gd name="connsiteY4" fmla="*/ 0 h 6845207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570956 w 635375"/>
                  <a:gd name="connsiteY2" fmla="*/ 6091499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375" h="6845207">
                    <a:moveTo>
                      <a:pt x="23419" y="0"/>
                    </a:moveTo>
                    <a:lnTo>
                      <a:pt x="635375" y="0"/>
                    </a:lnTo>
                    <a:lnTo>
                      <a:pt x="570956" y="6091499"/>
                    </a:lnTo>
                    <a:lnTo>
                      <a:pt x="0" y="6845207"/>
                    </a:lnTo>
                    <a:cubicBezTo>
                      <a:pt x="7806" y="4563471"/>
                      <a:pt x="15613" y="2281736"/>
                      <a:pt x="23419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2">
                <a:extLst>
                  <a:ext uri="{FF2B5EF4-FFF2-40B4-BE49-F238E27FC236}">
                    <a16:creationId xmlns:a16="http://schemas.microsoft.com/office/drawing/2014/main" id="{31974BBF-A5AC-4EC7-B0CC-1CC502565BF9}"/>
                  </a:ext>
                </a:extLst>
              </p:cNvPr>
              <p:cNvSpPr/>
              <p:nvPr/>
            </p:nvSpPr>
            <p:spPr>
              <a:xfrm rot="18964095">
                <a:off x="2096208" y="-2764561"/>
                <a:ext cx="672200" cy="6656152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60244 w 672200"/>
                  <a:gd name="connsiteY0" fmla="*/ 0 h 6656152"/>
                  <a:gd name="connsiteX1" fmla="*/ 672200 w 672200"/>
                  <a:gd name="connsiteY1" fmla="*/ 0 h 6656152"/>
                  <a:gd name="connsiteX2" fmla="*/ 672200 w 672200"/>
                  <a:gd name="connsiteY2" fmla="*/ 6656152 h 6656152"/>
                  <a:gd name="connsiteX3" fmla="*/ 0 w 672200"/>
                  <a:gd name="connsiteY3" fmla="*/ 5592930 h 6656152"/>
                  <a:gd name="connsiteX4" fmla="*/ 60244 w 672200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200" h="6656152">
                    <a:moveTo>
                      <a:pt x="60244" y="0"/>
                    </a:moveTo>
                    <a:lnTo>
                      <a:pt x="672200" y="0"/>
                    </a:lnTo>
                    <a:lnTo>
                      <a:pt x="672200" y="6656152"/>
                    </a:lnTo>
                    <a:lnTo>
                      <a:pt x="0" y="5592930"/>
                    </a:lnTo>
                    <a:lnTo>
                      <a:pt x="60244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BBCB86E-857C-4328-9BD7-A90E6E4123BB}"/>
                </a:ext>
              </a:extLst>
            </p:cNvPr>
            <p:cNvGrpSpPr/>
            <p:nvPr/>
          </p:nvGrpSpPr>
          <p:grpSpPr>
            <a:xfrm>
              <a:off x="2502032" y="-2761554"/>
              <a:ext cx="3407076" cy="8416451"/>
              <a:chOff x="-638668" y="-2764561"/>
              <a:chExt cx="3407076" cy="8416451"/>
            </a:xfrm>
            <a:solidFill>
              <a:schemeClr val="tx2">
                <a:lumMod val="40000"/>
                <a:lumOff val="60000"/>
              </a:schemeClr>
            </a:solidFill>
            <a:effectLst>
              <a:outerShdw blurRad="12700" dist="508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B9974359-AFC0-44CC-A2D6-DB9174209391}"/>
                  </a:ext>
                </a:extLst>
              </p:cNvPr>
              <p:cNvSpPr/>
              <p:nvPr/>
            </p:nvSpPr>
            <p:spPr>
              <a:xfrm rot="18964095">
                <a:off x="627338" y="-2008243"/>
                <a:ext cx="769563" cy="7262967"/>
              </a:xfrm>
              <a:custGeom>
                <a:avLst/>
                <a:gdLst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64138 w 864138"/>
                  <a:gd name="connsiteY2" fmla="*/ 665615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  <a:gd name="connsiteX0" fmla="*/ 0 w 864138"/>
                  <a:gd name="connsiteY0" fmla="*/ 0 h 7331563"/>
                  <a:gd name="connsiteX1" fmla="*/ 864138 w 864138"/>
                  <a:gd name="connsiteY1" fmla="*/ 0 h 7331563"/>
                  <a:gd name="connsiteX2" fmla="*/ 768950 w 864138"/>
                  <a:gd name="connsiteY2" fmla="*/ 7331563 h 7331563"/>
                  <a:gd name="connsiteX3" fmla="*/ 0 w 864138"/>
                  <a:gd name="connsiteY3" fmla="*/ 6656152 h 7331563"/>
                  <a:gd name="connsiteX4" fmla="*/ 0 w 864138"/>
                  <a:gd name="connsiteY4" fmla="*/ 0 h 7331563"/>
                  <a:gd name="connsiteX0" fmla="*/ 0 w 864138"/>
                  <a:gd name="connsiteY0" fmla="*/ 0 h 7262967"/>
                  <a:gd name="connsiteX1" fmla="*/ 864138 w 864138"/>
                  <a:gd name="connsiteY1" fmla="*/ 0 h 7262967"/>
                  <a:gd name="connsiteX2" fmla="*/ 835035 w 864138"/>
                  <a:gd name="connsiteY2" fmla="*/ 7262967 h 7262967"/>
                  <a:gd name="connsiteX3" fmla="*/ 0 w 864138"/>
                  <a:gd name="connsiteY3" fmla="*/ 6656152 h 7262967"/>
                  <a:gd name="connsiteX4" fmla="*/ 0 w 864138"/>
                  <a:gd name="connsiteY4" fmla="*/ 0 h 726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38" h="7262967">
                    <a:moveTo>
                      <a:pt x="0" y="0"/>
                    </a:moveTo>
                    <a:lnTo>
                      <a:pt x="864138" y="0"/>
                    </a:lnTo>
                    <a:lnTo>
                      <a:pt x="835035" y="7262967"/>
                    </a:lnTo>
                    <a:lnTo>
                      <a:pt x="0" y="6656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id="{5BC40C42-9566-4C23-881E-99AA84BF86B6}"/>
                  </a:ext>
                </a:extLst>
              </p:cNvPr>
              <p:cNvSpPr/>
              <p:nvPr/>
            </p:nvSpPr>
            <p:spPr>
              <a:xfrm rot="18964095">
                <a:off x="79266" y="-1234346"/>
                <a:ext cx="672200" cy="6656152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60244 w 672200"/>
                  <a:gd name="connsiteY0" fmla="*/ 0 h 6656152"/>
                  <a:gd name="connsiteX1" fmla="*/ 672200 w 672200"/>
                  <a:gd name="connsiteY1" fmla="*/ 0 h 6656152"/>
                  <a:gd name="connsiteX2" fmla="*/ 672200 w 672200"/>
                  <a:gd name="connsiteY2" fmla="*/ 6656152 h 6656152"/>
                  <a:gd name="connsiteX3" fmla="*/ 0 w 672200"/>
                  <a:gd name="connsiteY3" fmla="*/ 5592930 h 6656152"/>
                  <a:gd name="connsiteX4" fmla="*/ 60244 w 672200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200" h="6656152">
                    <a:moveTo>
                      <a:pt x="60244" y="0"/>
                    </a:moveTo>
                    <a:lnTo>
                      <a:pt x="672200" y="0"/>
                    </a:lnTo>
                    <a:lnTo>
                      <a:pt x="672200" y="6656152"/>
                    </a:lnTo>
                    <a:lnTo>
                      <a:pt x="0" y="5592930"/>
                    </a:lnTo>
                    <a:lnTo>
                      <a:pt x="60244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23">
                <a:extLst>
                  <a:ext uri="{FF2B5EF4-FFF2-40B4-BE49-F238E27FC236}">
                    <a16:creationId xmlns:a16="http://schemas.microsoft.com/office/drawing/2014/main" id="{A5816657-462D-4A32-81DF-A97131A4C79F}"/>
                  </a:ext>
                </a:extLst>
              </p:cNvPr>
              <p:cNvSpPr/>
              <p:nvPr/>
            </p:nvSpPr>
            <p:spPr>
              <a:xfrm rot="18964095">
                <a:off x="1288158" y="-2074154"/>
                <a:ext cx="383648" cy="6656152"/>
              </a:xfrm>
              <a:custGeom>
                <a:avLst/>
                <a:gdLst>
                  <a:gd name="connsiteX0" fmla="*/ 0 w 383648"/>
                  <a:gd name="connsiteY0" fmla="*/ 0 h 6656152"/>
                  <a:gd name="connsiteX1" fmla="*/ 383648 w 383648"/>
                  <a:gd name="connsiteY1" fmla="*/ 0 h 6656152"/>
                  <a:gd name="connsiteX2" fmla="*/ 383648 w 383648"/>
                  <a:gd name="connsiteY2" fmla="*/ 6656152 h 6656152"/>
                  <a:gd name="connsiteX3" fmla="*/ 0 w 383648"/>
                  <a:gd name="connsiteY3" fmla="*/ 6656152 h 6656152"/>
                  <a:gd name="connsiteX4" fmla="*/ 0 w 383648"/>
                  <a:gd name="connsiteY4" fmla="*/ 0 h 6656152"/>
                  <a:gd name="connsiteX0" fmla="*/ 0 w 383648"/>
                  <a:gd name="connsiteY0" fmla="*/ 0 h 6656152"/>
                  <a:gd name="connsiteX1" fmla="*/ 383648 w 383648"/>
                  <a:gd name="connsiteY1" fmla="*/ 0 h 6656152"/>
                  <a:gd name="connsiteX2" fmla="*/ 383648 w 383648"/>
                  <a:gd name="connsiteY2" fmla="*/ 6656152 h 6656152"/>
                  <a:gd name="connsiteX3" fmla="*/ 2669 w 383648"/>
                  <a:gd name="connsiteY3" fmla="*/ 6076775 h 6656152"/>
                  <a:gd name="connsiteX4" fmla="*/ 0 w 383648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648" h="6656152">
                    <a:moveTo>
                      <a:pt x="0" y="0"/>
                    </a:moveTo>
                    <a:lnTo>
                      <a:pt x="383648" y="0"/>
                    </a:lnTo>
                    <a:lnTo>
                      <a:pt x="383648" y="6656152"/>
                    </a:lnTo>
                    <a:lnTo>
                      <a:pt x="2669" y="6076775"/>
                    </a:lnTo>
                    <a:cubicBezTo>
                      <a:pt x="1779" y="4051183"/>
                      <a:pt x="890" y="2025592"/>
                      <a:pt x="0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24">
                <a:extLst>
                  <a:ext uri="{FF2B5EF4-FFF2-40B4-BE49-F238E27FC236}">
                    <a16:creationId xmlns:a16="http://schemas.microsoft.com/office/drawing/2014/main" id="{DBFCB8A3-6107-4C7B-8261-80FB21908B27}"/>
                  </a:ext>
                </a:extLst>
              </p:cNvPr>
              <p:cNvSpPr/>
              <p:nvPr/>
            </p:nvSpPr>
            <p:spPr>
              <a:xfrm rot="18964095">
                <a:off x="1541272" y="-2470737"/>
                <a:ext cx="553221" cy="6656152"/>
              </a:xfrm>
              <a:custGeom>
                <a:avLst/>
                <a:gdLst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64138 w 864138"/>
                  <a:gd name="connsiteY2" fmla="*/ 665615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22134 w 864138"/>
                  <a:gd name="connsiteY2" fmla="*/ 584857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38" h="6656152">
                    <a:moveTo>
                      <a:pt x="0" y="0"/>
                    </a:moveTo>
                    <a:lnTo>
                      <a:pt x="864138" y="0"/>
                    </a:lnTo>
                    <a:lnTo>
                      <a:pt x="822134" y="5848572"/>
                    </a:lnTo>
                    <a:lnTo>
                      <a:pt x="0" y="6656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id="{7037DAAF-B470-4242-8C08-875474FFC8FE}"/>
                  </a:ext>
                </a:extLst>
              </p:cNvPr>
              <p:cNvSpPr/>
              <p:nvPr/>
            </p:nvSpPr>
            <p:spPr>
              <a:xfrm rot="18964095">
                <a:off x="-638668" y="-1193317"/>
                <a:ext cx="635375" cy="6845207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4362 w 616318"/>
                  <a:gd name="connsiteY0" fmla="*/ 0 h 6656152"/>
                  <a:gd name="connsiteX1" fmla="*/ 616318 w 616318"/>
                  <a:gd name="connsiteY1" fmla="*/ 0 h 6656152"/>
                  <a:gd name="connsiteX2" fmla="*/ 616318 w 616318"/>
                  <a:gd name="connsiteY2" fmla="*/ 6656152 h 6656152"/>
                  <a:gd name="connsiteX3" fmla="*/ 0 w 616318"/>
                  <a:gd name="connsiteY3" fmla="*/ 5699670 h 6656152"/>
                  <a:gd name="connsiteX4" fmla="*/ 4362 w 616318"/>
                  <a:gd name="connsiteY4" fmla="*/ 0 h 6656152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635375 w 635375"/>
                  <a:gd name="connsiteY2" fmla="*/ 6656152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516079 w 635375"/>
                  <a:gd name="connsiteY2" fmla="*/ 6038631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  <a:gd name="connsiteX0" fmla="*/ 23419 w 638045"/>
                  <a:gd name="connsiteY0" fmla="*/ 0 h 6845207"/>
                  <a:gd name="connsiteX1" fmla="*/ 635375 w 638045"/>
                  <a:gd name="connsiteY1" fmla="*/ 0 h 6845207"/>
                  <a:gd name="connsiteX2" fmla="*/ 638045 w 638045"/>
                  <a:gd name="connsiteY2" fmla="*/ 6076775 h 6845207"/>
                  <a:gd name="connsiteX3" fmla="*/ 0 w 638045"/>
                  <a:gd name="connsiteY3" fmla="*/ 6845207 h 6845207"/>
                  <a:gd name="connsiteX4" fmla="*/ 23419 w 638045"/>
                  <a:gd name="connsiteY4" fmla="*/ 0 h 6845207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570956 w 635375"/>
                  <a:gd name="connsiteY2" fmla="*/ 6091499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375" h="6845207">
                    <a:moveTo>
                      <a:pt x="23419" y="0"/>
                    </a:moveTo>
                    <a:lnTo>
                      <a:pt x="635375" y="0"/>
                    </a:lnTo>
                    <a:lnTo>
                      <a:pt x="570956" y="6091499"/>
                    </a:lnTo>
                    <a:lnTo>
                      <a:pt x="0" y="6845207"/>
                    </a:lnTo>
                    <a:cubicBezTo>
                      <a:pt x="7806" y="4563471"/>
                      <a:pt x="15613" y="2281736"/>
                      <a:pt x="23419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id="{EA8B0973-F9B2-4D9F-8BC8-2992B61F1FD1}"/>
                  </a:ext>
                </a:extLst>
              </p:cNvPr>
              <p:cNvSpPr/>
              <p:nvPr/>
            </p:nvSpPr>
            <p:spPr>
              <a:xfrm rot="18964095">
                <a:off x="2096208" y="-2764561"/>
                <a:ext cx="672200" cy="6656152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60244 w 672200"/>
                  <a:gd name="connsiteY0" fmla="*/ 0 h 6656152"/>
                  <a:gd name="connsiteX1" fmla="*/ 672200 w 672200"/>
                  <a:gd name="connsiteY1" fmla="*/ 0 h 6656152"/>
                  <a:gd name="connsiteX2" fmla="*/ 672200 w 672200"/>
                  <a:gd name="connsiteY2" fmla="*/ 6656152 h 6656152"/>
                  <a:gd name="connsiteX3" fmla="*/ 0 w 672200"/>
                  <a:gd name="connsiteY3" fmla="*/ 5592930 h 6656152"/>
                  <a:gd name="connsiteX4" fmla="*/ 60244 w 672200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200" h="6656152">
                    <a:moveTo>
                      <a:pt x="60244" y="0"/>
                    </a:moveTo>
                    <a:lnTo>
                      <a:pt x="672200" y="0"/>
                    </a:lnTo>
                    <a:lnTo>
                      <a:pt x="672200" y="6656152"/>
                    </a:lnTo>
                    <a:lnTo>
                      <a:pt x="0" y="5592930"/>
                    </a:lnTo>
                    <a:lnTo>
                      <a:pt x="60244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9F36EA-E827-4A0E-AC56-2F8093B9A12B}"/>
              </a:ext>
            </a:extLst>
          </p:cNvPr>
          <p:cNvGrpSpPr/>
          <p:nvPr/>
        </p:nvGrpSpPr>
        <p:grpSpPr>
          <a:xfrm>
            <a:off x="-918712" y="-2954776"/>
            <a:ext cx="6416752" cy="10750416"/>
            <a:chOff x="-507644" y="-2761554"/>
            <a:chExt cx="6416752" cy="107504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8AACCDC-DF6E-4F05-B6F7-0C3E4BE95021}"/>
                </a:ext>
              </a:extLst>
            </p:cNvPr>
            <p:cNvGrpSpPr/>
            <p:nvPr/>
          </p:nvGrpSpPr>
          <p:grpSpPr>
            <a:xfrm>
              <a:off x="-507644" y="-427589"/>
              <a:ext cx="3407076" cy="8416451"/>
              <a:chOff x="-638668" y="-2764561"/>
              <a:chExt cx="3407076" cy="8416451"/>
            </a:xfrm>
            <a:solidFill>
              <a:schemeClr val="tx2">
                <a:lumMod val="40000"/>
                <a:lumOff val="60000"/>
              </a:schemeClr>
            </a:solidFill>
            <a:effectLst>
              <a:outerShdw blurRad="12700" dist="508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C0FC9FC-3266-47F2-ADEC-A8F8E9B5B739}"/>
                  </a:ext>
                </a:extLst>
              </p:cNvPr>
              <p:cNvSpPr/>
              <p:nvPr/>
            </p:nvSpPr>
            <p:spPr>
              <a:xfrm rot="18964095">
                <a:off x="627338" y="-2008243"/>
                <a:ext cx="769563" cy="7262967"/>
              </a:xfrm>
              <a:custGeom>
                <a:avLst/>
                <a:gdLst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64138 w 864138"/>
                  <a:gd name="connsiteY2" fmla="*/ 665615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  <a:gd name="connsiteX0" fmla="*/ 0 w 864138"/>
                  <a:gd name="connsiteY0" fmla="*/ 0 h 7331563"/>
                  <a:gd name="connsiteX1" fmla="*/ 864138 w 864138"/>
                  <a:gd name="connsiteY1" fmla="*/ 0 h 7331563"/>
                  <a:gd name="connsiteX2" fmla="*/ 768950 w 864138"/>
                  <a:gd name="connsiteY2" fmla="*/ 7331563 h 7331563"/>
                  <a:gd name="connsiteX3" fmla="*/ 0 w 864138"/>
                  <a:gd name="connsiteY3" fmla="*/ 6656152 h 7331563"/>
                  <a:gd name="connsiteX4" fmla="*/ 0 w 864138"/>
                  <a:gd name="connsiteY4" fmla="*/ 0 h 7331563"/>
                  <a:gd name="connsiteX0" fmla="*/ 0 w 864138"/>
                  <a:gd name="connsiteY0" fmla="*/ 0 h 7262967"/>
                  <a:gd name="connsiteX1" fmla="*/ 864138 w 864138"/>
                  <a:gd name="connsiteY1" fmla="*/ 0 h 7262967"/>
                  <a:gd name="connsiteX2" fmla="*/ 835035 w 864138"/>
                  <a:gd name="connsiteY2" fmla="*/ 7262967 h 7262967"/>
                  <a:gd name="connsiteX3" fmla="*/ 0 w 864138"/>
                  <a:gd name="connsiteY3" fmla="*/ 6656152 h 7262967"/>
                  <a:gd name="connsiteX4" fmla="*/ 0 w 864138"/>
                  <a:gd name="connsiteY4" fmla="*/ 0 h 726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38" h="7262967">
                    <a:moveTo>
                      <a:pt x="0" y="0"/>
                    </a:moveTo>
                    <a:lnTo>
                      <a:pt x="864138" y="0"/>
                    </a:lnTo>
                    <a:lnTo>
                      <a:pt x="835035" y="7262967"/>
                    </a:lnTo>
                    <a:lnTo>
                      <a:pt x="0" y="6656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DBD4C0-0AAB-4742-A7FD-DF930EDD4090}"/>
                  </a:ext>
                </a:extLst>
              </p:cNvPr>
              <p:cNvSpPr/>
              <p:nvPr/>
            </p:nvSpPr>
            <p:spPr>
              <a:xfrm rot="18964095">
                <a:off x="79266" y="-1234346"/>
                <a:ext cx="672200" cy="6656152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60244 w 672200"/>
                  <a:gd name="connsiteY0" fmla="*/ 0 h 6656152"/>
                  <a:gd name="connsiteX1" fmla="*/ 672200 w 672200"/>
                  <a:gd name="connsiteY1" fmla="*/ 0 h 6656152"/>
                  <a:gd name="connsiteX2" fmla="*/ 672200 w 672200"/>
                  <a:gd name="connsiteY2" fmla="*/ 6656152 h 6656152"/>
                  <a:gd name="connsiteX3" fmla="*/ 0 w 672200"/>
                  <a:gd name="connsiteY3" fmla="*/ 5592930 h 6656152"/>
                  <a:gd name="connsiteX4" fmla="*/ 60244 w 672200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200" h="6656152">
                    <a:moveTo>
                      <a:pt x="60244" y="0"/>
                    </a:moveTo>
                    <a:lnTo>
                      <a:pt x="672200" y="0"/>
                    </a:lnTo>
                    <a:lnTo>
                      <a:pt x="672200" y="6656152"/>
                    </a:lnTo>
                    <a:lnTo>
                      <a:pt x="0" y="5592930"/>
                    </a:lnTo>
                    <a:lnTo>
                      <a:pt x="60244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E6BC48-6021-4CA0-B7D3-00C670E6D93F}"/>
                  </a:ext>
                </a:extLst>
              </p:cNvPr>
              <p:cNvSpPr/>
              <p:nvPr/>
            </p:nvSpPr>
            <p:spPr>
              <a:xfrm rot="18964095">
                <a:off x="1288158" y="-2074154"/>
                <a:ext cx="383648" cy="6656152"/>
              </a:xfrm>
              <a:custGeom>
                <a:avLst/>
                <a:gdLst>
                  <a:gd name="connsiteX0" fmla="*/ 0 w 383648"/>
                  <a:gd name="connsiteY0" fmla="*/ 0 h 6656152"/>
                  <a:gd name="connsiteX1" fmla="*/ 383648 w 383648"/>
                  <a:gd name="connsiteY1" fmla="*/ 0 h 6656152"/>
                  <a:gd name="connsiteX2" fmla="*/ 383648 w 383648"/>
                  <a:gd name="connsiteY2" fmla="*/ 6656152 h 6656152"/>
                  <a:gd name="connsiteX3" fmla="*/ 0 w 383648"/>
                  <a:gd name="connsiteY3" fmla="*/ 6656152 h 6656152"/>
                  <a:gd name="connsiteX4" fmla="*/ 0 w 383648"/>
                  <a:gd name="connsiteY4" fmla="*/ 0 h 6656152"/>
                  <a:gd name="connsiteX0" fmla="*/ 0 w 383648"/>
                  <a:gd name="connsiteY0" fmla="*/ 0 h 6656152"/>
                  <a:gd name="connsiteX1" fmla="*/ 383648 w 383648"/>
                  <a:gd name="connsiteY1" fmla="*/ 0 h 6656152"/>
                  <a:gd name="connsiteX2" fmla="*/ 383648 w 383648"/>
                  <a:gd name="connsiteY2" fmla="*/ 6656152 h 6656152"/>
                  <a:gd name="connsiteX3" fmla="*/ 2669 w 383648"/>
                  <a:gd name="connsiteY3" fmla="*/ 6076775 h 6656152"/>
                  <a:gd name="connsiteX4" fmla="*/ 0 w 383648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648" h="6656152">
                    <a:moveTo>
                      <a:pt x="0" y="0"/>
                    </a:moveTo>
                    <a:lnTo>
                      <a:pt x="383648" y="0"/>
                    </a:lnTo>
                    <a:lnTo>
                      <a:pt x="383648" y="6656152"/>
                    </a:lnTo>
                    <a:lnTo>
                      <a:pt x="2669" y="6076775"/>
                    </a:lnTo>
                    <a:cubicBezTo>
                      <a:pt x="1779" y="4051183"/>
                      <a:pt x="890" y="2025592"/>
                      <a:pt x="0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86805D3-B7E1-43D1-A007-FC660403DEF2}"/>
                  </a:ext>
                </a:extLst>
              </p:cNvPr>
              <p:cNvSpPr/>
              <p:nvPr/>
            </p:nvSpPr>
            <p:spPr>
              <a:xfrm rot="18964095">
                <a:off x="1541272" y="-2470737"/>
                <a:ext cx="553221" cy="6656152"/>
              </a:xfrm>
              <a:custGeom>
                <a:avLst/>
                <a:gdLst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64138 w 864138"/>
                  <a:gd name="connsiteY2" fmla="*/ 665615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22134 w 864138"/>
                  <a:gd name="connsiteY2" fmla="*/ 584857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38" h="6656152">
                    <a:moveTo>
                      <a:pt x="0" y="0"/>
                    </a:moveTo>
                    <a:lnTo>
                      <a:pt x="864138" y="0"/>
                    </a:lnTo>
                    <a:lnTo>
                      <a:pt x="822134" y="5848572"/>
                    </a:lnTo>
                    <a:lnTo>
                      <a:pt x="0" y="6656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10933F-6B70-46DC-9BFF-688E89CF4E55}"/>
                  </a:ext>
                </a:extLst>
              </p:cNvPr>
              <p:cNvSpPr/>
              <p:nvPr/>
            </p:nvSpPr>
            <p:spPr>
              <a:xfrm rot="18964095">
                <a:off x="-638668" y="-1193317"/>
                <a:ext cx="635375" cy="6845207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4362 w 616318"/>
                  <a:gd name="connsiteY0" fmla="*/ 0 h 6656152"/>
                  <a:gd name="connsiteX1" fmla="*/ 616318 w 616318"/>
                  <a:gd name="connsiteY1" fmla="*/ 0 h 6656152"/>
                  <a:gd name="connsiteX2" fmla="*/ 616318 w 616318"/>
                  <a:gd name="connsiteY2" fmla="*/ 6656152 h 6656152"/>
                  <a:gd name="connsiteX3" fmla="*/ 0 w 616318"/>
                  <a:gd name="connsiteY3" fmla="*/ 5699670 h 6656152"/>
                  <a:gd name="connsiteX4" fmla="*/ 4362 w 616318"/>
                  <a:gd name="connsiteY4" fmla="*/ 0 h 6656152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635375 w 635375"/>
                  <a:gd name="connsiteY2" fmla="*/ 6656152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516079 w 635375"/>
                  <a:gd name="connsiteY2" fmla="*/ 6038631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  <a:gd name="connsiteX0" fmla="*/ 23419 w 638045"/>
                  <a:gd name="connsiteY0" fmla="*/ 0 h 6845207"/>
                  <a:gd name="connsiteX1" fmla="*/ 635375 w 638045"/>
                  <a:gd name="connsiteY1" fmla="*/ 0 h 6845207"/>
                  <a:gd name="connsiteX2" fmla="*/ 638045 w 638045"/>
                  <a:gd name="connsiteY2" fmla="*/ 6076775 h 6845207"/>
                  <a:gd name="connsiteX3" fmla="*/ 0 w 638045"/>
                  <a:gd name="connsiteY3" fmla="*/ 6845207 h 6845207"/>
                  <a:gd name="connsiteX4" fmla="*/ 23419 w 638045"/>
                  <a:gd name="connsiteY4" fmla="*/ 0 h 6845207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570956 w 635375"/>
                  <a:gd name="connsiteY2" fmla="*/ 6091499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375" h="6845207">
                    <a:moveTo>
                      <a:pt x="23419" y="0"/>
                    </a:moveTo>
                    <a:lnTo>
                      <a:pt x="635375" y="0"/>
                    </a:lnTo>
                    <a:lnTo>
                      <a:pt x="570956" y="6091499"/>
                    </a:lnTo>
                    <a:lnTo>
                      <a:pt x="0" y="6845207"/>
                    </a:lnTo>
                    <a:cubicBezTo>
                      <a:pt x="7806" y="4563471"/>
                      <a:pt x="15613" y="2281736"/>
                      <a:pt x="23419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F98A8245-3BF0-4F23-84C9-AA1EED9A5D90}"/>
                  </a:ext>
                </a:extLst>
              </p:cNvPr>
              <p:cNvSpPr/>
              <p:nvPr/>
            </p:nvSpPr>
            <p:spPr>
              <a:xfrm rot="18964095">
                <a:off x="2096208" y="-2764561"/>
                <a:ext cx="672200" cy="6656152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60244 w 672200"/>
                  <a:gd name="connsiteY0" fmla="*/ 0 h 6656152"/>
                  <a:gd name="connsiteX1" fmla="*/ 672200 w 672200"/>
                  <a:gd name="connsiteY1" fmla="*/ 0 h 6656152"/>
                  <a:gd name="connsiteX2" fmla="*/ 672200 w 672200"/>
                  <a:gd name="connsiteY2" fmla="*/ 6656152 h 6656152"/>
                  <a:gd name="connsiteX3" fmla="*/ 0 w 672200"/>
                  <a:gd name="connsiteY3" fmla="*/ 5592930 h 6656152"/>
                  <a:gd name="connsiteX4" fmla="*/ 60244 w 672200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200" h="6656152">
                    <a:moveTo>
                      <a:pt x="60244" y="0"/>
                    </a:moveTo>
                    <a:lnTo>
                      <a:pt x="672200" y="0"/>
                    </a:lnTo>
                    <a:lnTo>
                      <a:pt x="672200" y="6656152"/>
                    </a:lnTo>
                    <a:lnTo>
                      <a:pt x="0" y="5592930"/>
                    </a:lnTo>
                    <a:lnTo>
                      <a:pt x="60244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74D7273-8122-46E1-B613-51969309C23F}"/>
                </a:ext>
              </a:extLst>
            </p:cNvPr>
            <p:cNvGrpSpPr/>
            <p:nvPr/>
          </p:nvGrpSpPr>
          <p:grpSpPr>
            <a:xfrm>
              <a:off x="2502032" y="-2761554"/>
              <a:ext cx="3407076" cy="8416451"/>
              <a:chOff x="-638668" y="-2764561"/>
              <a:chExt cx="3407076" cy="8416451"/>
            </a:xfrm>
            <a:solidFill>
              <a:schemeClr val="tx2">
                <a:lumMod val="40000"/>
                <a:lumOff val="60000"/>
              </a:schemeClr>
            </a:solidFill>
            <a:effectLst>
              <a:outerShdw blurRad="12700" dist="508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A4F4070A-30AC-4423-80F7-F812DE872A23}"/>
                  </a:ext>
                </a:extLst>
              </p:cNvPr>
              <p:cNvSpPr/>
              <p:nvPr/>
            </p:nvSpPr>
            <p:spPr>
              <a:xfrm rot="18964095">
                <a:off x="627338" y="-2008243"/>
                <a:ext cx="769563" cy="7262967"/>
              </a:xfrm>
              <a:custGeom>
                <a:avLst/>
                <a:gdLst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64138 w 864138"/>
                  <a:gd name="connsiteY2" fmla="*/ 665615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  <a:gd name="connsiteX0" fmla="*/ 0 w 864138"/>
                  <a:gd name="connsiteY0" fmla="*/ 0 h 7331563"/>
                  <a:gd name="connsiteX1" fmla="*/ 864138 w 864138"/>
                  <a:gd name="connsiteY1" fmla="*/ 0 h 7331563"/>
                  <a:gd name="connsiteX2" fmla="*/ 768950 w 864138"/>
                  <a:gd name="connsiteY2" fmla="*/ 7331563 h 7331563"/>
                  <a:gd name="connsiteX3" fmla="*/ 0 w 864138"/>
                  <a:gd name="connsiteY3" fmla="*/ 6656152 h 7331563"/>
                  <a:gd name="connsiteX4" fmla="*/ 0 w 864138"/>
                  <a:gd name="connsiteY4" fmla="*/ 0 h 7331563"/>
                  <a:gd name="connsiteX0" fmla="*/ 0 w 864138"/>
                  <a:gd name="connsiteY0" fmla="*/ 0 h 7262967"/>
                  <a:gd name="connsiteX1" fmla="*/ 864138 w 864138"/>
                  <a:gd name="connsiteY1" fmla="*/ 0 h 7262967"/>
                  <a:gd name="connsiteX2" fmla="*/ 835035 w 864138"/>
                  <a:gd name="connsiteY2" fmla="*/ 7262967 h 7262967"/>
                  <a:gd name="connsiteX3" fmla="*/ 0 w 864138"/>
                  <a:gd name="connsiteY3" fmla="*/ 6656152 h 7262967"/>
                  <a:gd name="connsiteX4" fmla="*/ 0 w 864138"/>
                  <a:gd name="connsiteY4" fmla="*/ 0 h 726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38" h="7262967">
                    <a:moveTo>
                      <a:pt x="0" y="0"/>
                    </a:moveTo>
                    <a:lnTo>
                      <a:pt x="864138" y="0"/>
                    </a:lnTo>
                    <a:lnTo>
                      <a:pt x="835035" y="7262967"/>
                    </a:lnTo>
                    <a:lnTo>
                      <a:pt x="0" y="6656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E8C71D3E-46BF-40A8-81D4-083FFEE3E705}"/>
                  </a:ext>
                </a:extLst>
              </p:cNvPr>
              <p:cNvSpPr/>
              <p:nvPr/>
            </p:nvSpPr>
            <p:spPr>
              <a:xfrm rot="18964095">
                <a:off x="79266" y="-1234346"/>
                <a:ext cx="672200" cy="6656152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60244 w 672200"/>
                  <a:gd name="connsiteY0" fmla="*/ 0 h 6656152"/>
                  <a:gd name="connsiteX1" fmla="*/ 672200 w 672200"/>
                  <a:gd name="connsiteY1" fmla="*/ 0 h 6656152"/>
                  <a:gd name="connsiteX2" fmla="*/ 672200 w 672200"/>
                  <a:gd name="connsiteY2" fmla="*/ 6656152 h 6656152"/>
                  <a:gd name="connsiteX3" fmla="*/ 0 w 672200"/>
                  <a:gd name="connsiteY3" fmla="*/ 5592930 h 6656152"/>
                  <a:gd name="connsiteX4" fmla="*/ 60244 w 672200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200" h="6656152">
                    <a:moveTo>
                      <a:pt x="60244" y="0"/>
                    </a:moveTo>
                    <a:lnTo>
                      <a:pt x="672200" y="0"/>
                    </a:lnTo>
                    <a:lnTo>
                      <a:pt x="672200" y="6656152"/>
                    </a:lnTo>
                    <a:lnTo>
                      <a:pt x="0" y="5592930"/>
                    </a:lnTo>
                    <a:lnTo>
                      <a:pt x="60244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C18D2511-2699-4040-8511-EF1551B8A80F}"/>
                  </a:ext>
                </a:extLst>
              </p:cNvPr>
              <p:cNvSpPr/>
              <p:nvPr/>
            </p:nvSpPr>
            <p:spPr>
              <a:xfrm rot="18964095">
                <a:off x="1288158" y="-2074154"/>
                <a:ext cx="383648" cy="6656152"/>
              </a:xfrm>
              <a:custGeom>
                <a:avLst/>
                <a:gdLst>
                  <a:gd name="connsiteX0" fmla="*/ 0 w 383648"/>
                  <a:gd name="connsiteY0" fmla="*/ 0 h 6656152"/>
                  <a:gd name="connsiteX1" fmla="*/ 383648 w 383648"/>
                  <a:gd name="connsiteY1" fmla="*/ 0 h 6656152"/>
                  <a:gd name="connsiteX2" fmla="*/ 383648 w 383648"/>
                  <a:gd name="connsiteY2" fmla="*/ 6656152 h 6656152"/>
                  <a:gd name="connsiteX3" fmla="*/ 0 w 383648"/>
                  <a:gd name="connsiteY3" fmla="*/ 6656152 h 6656152"/>
                  <a:gd name="connsiteX4" fmla="*/ 0 w 383648"/>
                  <a:gd name="connsiteY4" fmla="*/ 0 h 6656152"/>
                  <a:gd name="connsiteX0" fmla="*/ 0 w 383648"/>
                  <a:gd name="connsiteY0" fmla="*/ 0 h 6656152"/>
                  <a:gd name="connsiteX1" fmla="*/ 383648 w 383648"/>
                  <a:gd name="connsiteY1" fmla="*/ 0 h 6656152"/>
                  <a:gd name="connsiteX2" fmla="*/ 383648 w 383648"/>
                  <a:gd name="connsiteY2" fmla="*/ 6656152 h 6656152"/>
                  <a:gd name="connsiteX3" fmla="*/ 2669 w 383648"/>
                  <a:gd name="connsiteY3" fmla="*/ 6076775 h 6656152"/>
                  <a:gd name="connsiteX4" fmla="*/ 0 w 383648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648" h="6656152">
                    <a:moveTo>
                      <a:pt x="0" y="0"/>
                    </a:moveTo>
                    <a:lnTo>
                      <a:pt x="383648" y="0"/>
                    </a:lnTo>
                    <a:lnTo>
                      <a:pt x="383648" y="6656152"/>
                    </a:lnTo>
                    <a:lnTo>
                      <a:pt x="2669" y="6076775"/>
                    </a:lnTo>
                    <a:cubicBezTo>
                      <a:pt x="1779" y="4051183"/>
                      <a:pt x="890" y="2025592"/>
                      <a:pt x="0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24">
                <a:extLst>
                  <a:ext uri="{FF2B5EF4-FFF2-40B4-BE49-F238E27FC236}">
                    <a16:creationId xmlns:a16="http://schemas.microsoft.com/office/drawing/2014/main" id="{270181D5-8E30-4692-9F39-8ED81A42A44F}"/>
                  </a:ext>
                </a:extLst>
              </p:cNvPr>
              <p:cNvSpPr/>
              <p:nvPr/>
            </p:nvSpPr>
            <p:spPr>
              <a:xfrm rot="18964095">
                <a:off x="1541272" y="-2470737"/>
                <a:ext cx="553221" cy="6656152"/>
              </a:xfrm>
              <a:custGeom>
                <a:avLst/>
                <a:gdLst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64138 w 864138"/>
                  <a:gd name="connsiteY2" fmla="*/ 665615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  <a:gd name="connsiteX0" fmla="*/ 0 w 864138"/>
                  <a:gd name="connsiteY0" fmla="*/ 0 h 6656152"/>
                  <a:gd name="connsiteX1" fmla="*/ 864138 w 864138"/>
                  <a:gd name="connsiteY1" fmla="*/ 0 h 6656152"/>
                  <a:gd name="connsiteX2" fmla="*/ 822134 w 864138"/>
                  <a:gd name="connsiteY2" fmla="*/ 5848572 h 6656152"/>
                  <a:gd name="connsiteX3" fmla="*/ 0 w 864138"/>
                  <a:gd name="connsiteY3" fmla="*/ 6656152 h 6656152"/>
                  <a:gd name="connsiteX4" fmla="*/ 0 w 864138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38" h="6656152">
                    <a:moveTo>
                      <a:pt x="0" y="0"/>
                    </a:moveTo>
                    <a:lnTo>
                      <a:pt x="864138" y="0"/>
                    </a:lnTo>
                    <a:lnTo>
                      <a:pt x="822134" y="5848572"/>
                    </a:lnTo>
                    <a:lnTo>
                      <a:pt x="0" y="6656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35" name="Rectangle 25">
                <a:extLst>
                  <a:ext uri="{FF2B5EF4-FFF2-40B4-BE49-F238E27FC236}">
                    <a16:creationId xmlns:a16="http://schemas.microsoft.com/office/drawing/2014/main" id="{D558754F-9DFA-473D-B97A-E0FE71C0DC78}"/>
                  </a:ext>
                </a:extLst>
              </p:cNvPr>
              <p:cNvSpPr/>
              <p:nvPr/>
            </p:nvSpPr>
            <p:spPr>
              <a:xfrm rot="18964095">
                <a:off x="-638668" y="-1193317"/>
                <a:ext cx="635375" cy="6845207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4362 w 616318"/>
                  <a:gd name="connsiteY0" fmla="*/ 0 h 6656152"/>
                  <a:gd name="connsiteX1" fmla="*/ 616318 w 616318"/>
                  <a:gd name="connsiteY1" fmla="*/ 0 h 6656152"/>
                  <a:gd name="connsiteX2" fmla="*/ 616318 w 616318"/>
                  <a:gd name="connsiteY2" fmla="*/ 6656152 h 6656152"/>
                  <a:gd name="connsiteX3" fmla="*/ 0 w 616318"/>
                  <a:gd name="connsiteY3" fmla="*/ 5699670 h 6656152"/>
                  <a:gd name="connsiteX4" fmla="*/ 4362 w 616318"/>
                  <a:gd name="connsiteY4" fmla="*/ 0 h 6656152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635375 w 635375"/>
                  <a:gd name="connsiteY2" fmla="*/ 6656152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516079 w 635375"/>
                  <a:gd name="connsiteY2" fmla="*/ 6038631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  <a:gd name="connsiteX0" fmla="*/ 23419 w 638045"/>
                  <a:gd name="connsiteY0" fmla="*/ 0 h 6845207"/>
                  <a:gd name="connsiteX1" fmla="*/ 635375 w 638045"/>
                  <a:gd name="connsiteY1" fmla="*/ 0 h 6845207"/>
                  <a:gd name="connsiteX2" fmla="*/ 638045 w 638045"/>
                  <a:gd name="connsiteY2" fmla="*/ 6076775 h 6845207"/>
                  <a:gd name="connsiteX3" fmla="*/ 0 w 638045"/>
                  <a:gd name="connsiteY3" fmla="*/ 6845207 h 6845207"/>
                  <a:gd name="connsiteX4" fmla="*/ 23419 w 638045"/>
                  <a:gd name="connsiteY4" fmla="*/ 0 h 6845207"/>
                  <a:gd name="connsiteX0" fmla="*/ 23419 w 635375"/>
                  <a:gd name="connsiteY0" fmla="*/ 0 h 6845207"/>
                  <a:gd name="connsiteX1" fmla="*/ 635375 w 635375"/>
                  <a:gd name="connsiteY1" fmla="*/ 0 h 6845207"/>
                  <a:gd name="connsiteX2" fmla="*/ 570956 w 635375"/>
                  <a:gd name="connsiteY2" fmla="*/ 6091499 h 6845207"/>
                  <a:gd name="connsiteX3" fmla="*/ 0 w 635375"/>
                  <a:gd name="connsiteY3" fmla="*/ 6845207 h 6845207"/>
                  <a:gd name="connsiteX4" fmla="*/ 23419 w 635375"/>
                  <a:gd name="connsiteY4" fmla="*/ 0 h 684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375" h="6845207">
                    <a:moveTo>
                      <a:pt x="23419" y="0"/>
                    </a:moveTo>
                    <a:lnTo>
                      <a:pt x="635375" y="0"/>
                    </a:lnTo>
                    <a:lnTo>
                      <a:pt x="570956" y="6091499"/>
                    </a:lnTo>
                    <a:lnTo>
                      <a:pt x="0" y="6845207"/>
                    </a:lnTo>
                    <a:cubicBezTo>
                      <a:pt x="7806" y="4563471"/>
                      <a:pt x="15613" y="2281736"/>
                      <a:pt x="23419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22">
                <a:extLst>
                  <a:ext uri="{FF2B5EF4-FFF2-40B4-BE49-F238E27FC236}">
                    <a16:creationId xmlns:a16="http://schemas.microsoft.com/office/drawing/2014/main" id="{3C718509-1D83-4427-A9C8-3CADE4E6FE39}"/>
                  </a:ext>
                </a:extLst>
              </p:cNvPr>
              <p:cNvSpPr/>
              <p:nvPr/>
            </p:nvSpPr>
            <p:spPr>
              <a:xfrm rot="18964095">
                <a:off x="2096208" y="-2764561"/>
                <a:ext cx="672200" cy="6656152"/>
              </a:xfrm>
              <a:custGeom>
                <a:avLst/>
                <a:gdLst>
                  <a:gd name="connsiteX0" fmla="*/ 0 w 611956"/>
                  <a:gd name="connsiteY0" fmla="*/ 0 h 6656152"/>
                  <a:gd name="connsiteX1" fmla="*/ 611956 w 611956"/>
                  <a:gd name="connsiteY1" fmla="*/ 0 h 6656152"/>
                  <a:gd name="connsiteX2" fmla="*/ 611956 w 611956"/>
                  <a:gd name="connsiteY2" fmla="*/ 6656152 h 6656152"/>
                  <a:gd name="connsiteX3" fmla="*/ 0 w 611956"/>
                  <a:gd name="connsiteY3" fmla="*/ 6656152 h 6656152"/>
                  <a:gd name="connsiteX4" fmla="*/ 0 w 611956"/>
                  <a:gd name="connsiteY4" fmla="*/ 0 h 6656152"/>
                  <a:gd name="connsiteX0" fmla="*/ 60244 w 672200"/>
                  <a:gd name="connsiteY0" fmla="*/ 0 h 6656152"/>
                  <a:gd name="connsiteX1" fmla="*/ 672200 w 672200"/>
                  <a:gd name="connsiteY1" fmla="*/ 0 h 6656152"/>
                  <a:gd name="connsiteX2" fmla="*/ 672200 w 672200"/>
                  <a:gd name="connsiteY2" fmla="*/ 6656152 h 6656152"/>
                  <a:gd name="connsiteX3" fmla="*/ 0 w 672200"/>
                  <a:gd name="connsiteY3" fmla="*/ 5592930 h 6656152"/>
                  <a:gd name="connsiteX4" fmla="*/ 60244 w 672200"/>
                  <a:gd name="connsiteY4" fmla="*/ 0 h 665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200" h="6656152">
                    <a:moveTo>
                      <a:pt x="60244" y="0"/>
                    </a:moveTo>
                    <a:lnTo>
                      <a:pt x="672200" y="0"/>
                    </a:lnTo>
                    <a:lnTo>
                      <a:pt x="672200" y="6656152"/>
                    </a:lnTo>
                    <a:lnTo>
                      <a:pt x="0" y="5592930"/>
                    </a:lnTo>
                    <a:lnTo>
                      <a:pt x="60244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A9A3371-CF65-4857-BD7E-34F0AD514CD4}"/>
              </a:ext>
            </a:extLst>
          </p:cNvPr>
          <p:cNvSpPr/>
          <p:nvPr/>
        </p:nvSpPr>
        <p:spPr>
          <a:xfrm>
            <a:off x="7333526" y="2983574"/>
            <a:ext cx="427343" cy="257299"/>
          </a:xfrm>
          <a:custGeom>
            <a:avLst/>
            <a:gdLst>
              <a:gd name="connsiteX0" fmla="*/ 0 w 311150"/>
              <a:gd name="connsiteY0" fmla="*/ 244497 h 244497"/>
              <a:gd name="connsiteX1" fmla="*/ 50800 w 311150"/>
              <a:gd name="connsiteY1" fmla="*/ 76222 h 244497"/>
              <a:gd name="connsiteX2" fmla="*/ 209550 w 311150"/>
              <a:gd name="connsiteY2" fmla="*/ 22 h 244497"/>
              <a:gd name="connsiteX3" fmla="*/ 311150 w 311150"/>
              <a:gd name="connsiteY3" fmla="*/ 82572 h 244497"/>
              <a:gd name="connsiteX0" fmla="*/ 0 w 304006"/>
              <a:gd name="connsiteY0" fmla="*/ 254023 h 254023"/>
              <a:gd name="connsiteX1" fmla="*/ 43656 w 304006"/>
              <a:gd name="connsiteY1" fmla="*/ 76223 h 254023"/>
              <a:gd name="connsiteX2" fmla="*/ 202406 w 304006"/>
              <a:gd name="connsiteY2" fmla="*/ 23 h 254023"/>
              <a:gd name="connsiteX3" fmla="*/ 304006 w 304006"/>
              <a:gd name="connsiteY3" fmla="*/ 82573 h 254023"/>
              <a:gd name="connsiteX0" fmla="*/ 28642 w 332648"/>
              <a:gd name="connsiteY0" fmla="*/ 254015 h 254015"/>
              <a:gd name="connsiteX1" fmla="*/ 10386 w 332648"/>
              <a:gd name="connsiteY1" fmla="*/ 97647 h 254015"/>
              <a:gd name="connsiteX2" fmla="*/ 231048 w 332648"/>
              <a:gd name="connsiteY2" fmla="*/ 15 h 254015"/>
              <a:gd name="connsiteX3" fmla="*/ 332648 w 332648"/>
              <a:gd name="connsiteY3" fmla="*/ 82565 h 254015"/>
              <a:gd name="connsiteX0" fmla="*/ 35551 w 339557"/>
              <a:gd name="connsiteY0" fmla="*/ 254048 h 254048"/>
              <a:gd name="connsiteX1" fmla="*/ 17295 w 339557"/>
              <a:gd name="connsiteY1" fmla="*/ 97680 h 254048"/>
              <a:gd name="connsiteX2" fmla="*/ 237957 w 339557"/>
              <a:gd name="connsiteY2" fmla="*/ 48 h 254048"/>
              <a:gd name="connsiteX3" fmla="*/ 339557 w 339557"/>
              <a:gd name="connsiteY3" fmla="*/ 82598 h 254048"/>
              <a:gd name="connsiteX0" fmla="*/ 44467 w 348473"/>
              <a:gd name="connsiteY0" fmla="*/ 254048 h 254872"/>
              <a:gd name="connsiteX1" fmla="*/ 26211 w 348473"/>
              <a:gd name="connsiteY1" fmla="*/ 97680 h 254872"/>
              <a:gd name="connsiteX2" fmla="*/ 246873 w 348473"/>
              <a:gd name="connsiteY2" fmla="*/ 48 h 254872"/>
              <a:gd name="connsiteX3" fmla="*/ 348473 w 348473"/>
              <a:gd name="connsiteY3" fmla="*/ 82598 h 254872"/>
              <a:gd name="connsiteX0" fmla="*/ 37163 w 341169"/>
              <a:gd name="connsiteY0" fmla="*/ 209553 h 210099"/>
              <a:gd name="connsiteX1" fmla="*/ 18907 w 341169"/>
              <a:gd name="connsiteY1" fmla="*/ 53185 h 210099"/>
              <a:gd name="connsiteX2" fmla="*/ 239569 w 341169"/>
              <a:gd name="connsiteY2" fmla="*/ 797 h 210099"/>
              <a:gd name="connsiteX3" fmla="*/ 341169 w 341169"/>
              <a:gd name="connsiteY3" fmla="*/ 38103 h 210099"/>
              <a:gd name="connsiteX0" fmla="*/ 37163 w 343550"/>
              <a:gd name="connsiteY0" fmla="*/ 208799 h 209345"/>
              <a:gd name="connsiteX1" fmla="*/ 18907 w 343550"/>
              <a:gd name="connsiteY1" fmla="*/ 52431 h 209345"/>
              <a:gd name="connsiteX2" fmla="*/ 239569 w 343550"/>
              <a:gd name="connsiteY2" fmla="*/ 43 h 209345"/>
              <a:gd name="connsiteX3" fmla="*/ 343550 w 343550"/>
              <a:gd name="connsiteY3" fmla="*/ 115931 h 209345"/>
              <a:gd name="connsiteX0" fmla="*/ 35781 w 342168"/>
              <a:gd name="connsiteY0" fmla="*/ 301632 h 302245"/>
              <a:gd name="connsiteX1" fmla="*/ 17525 w 342168"/>
              <a:gd name="connsiteY1" fmla="*/ 145264 h 302245"/>
              <a:gd name="connsiteX2" fmla="*/ 219137 w 342168"/>
              <a:gd name="connsiteY2" fmla="*/ 8 h 302245"/>
              <a:gd name="connsiteX3" fmla="*/ 342168 w 342168"/>
              <a:gd name="connsiteY3" fmla="*/ 208764 h 302245"/>
              <a:gd name="connsiteX0" fmla="*/ 35781 w 342168"/>
              <a:gd name="connsiteY0" fmla="*/ 301632 h 302245"/>
              <a:gd name="connsiteX1" fmla="*/ 17525 w 342168"/>
              <a:gd name="connsiteY1" fmla="*/ 145264 h 302245"/>
              <a:gd name="connsiteX2" fmla="*/ 219137 w 342168"/>
              <a:gd name="connsiteY2" fmla="*/ 8 h 302245"/>
              <a:gd name="connsiteX3" fmla="*/ 342168 w 342168"/>
              <a:gd name="connsiteY3" fmla="*/ 208764 h 302245"/>
              <a:gd name="connsiteX0" fmla="*/ 35781 w 342168"/>
              <a:gd name="connsiteY0" fmla="*/ 317874 h 318487"/>
              <a:gd name="connsiteX1" fmla="*/ 17525 w 342168"/>
              <a:gd name="connsiteY1" fmla="*/ 161506 h 318487"/>
              <a:gd name="connsiteX2" fmla="*/ 219137 w 342168"/>
              <a:gd name="connsiteY2" fmla="*/ 16250 h 318487"/>
              <a:gd name="connsiteX3" fmla="*/ 342168 w 342168"/>
              <a:gd name="connsiteY3" fmla="*/ 225006 h 318487"/>
              <a:gd name="connsiteX0" fmla="*/ 38721 w 345108"/>
              <a:gd name="connsiteY0" fmla="*/ 246431 h 246986"/>
              <a:gd name="connsiteX1" fmla="*/ 20465 w 345108"/>
              <a:gd name="connsiteY1" fmla="*/ 90063 h 246986"/>
              <a:gd name="connsiteX2" fmla="*/ 262558 w 345108"/>
              <a:gd name="connsiteY2" fmla="*/ 23388 h 246986"/>
              <a:gd name="connsiteX3" fmla="*/ 345108 w 345108"/>
              <a:gd name="connsiteY3" fmla="*/ 153563 h 246986"/>
              <a:gd name="connsiteX0" fmla="*/ 40805 w 347192"/>
              <a:gd name="connsiteY0" fmla="*/ 249707 h 250363"/>
              <a:gd name="connsiteX1" fmla="*/ 22549 w 347192"/>
              <a:gd name="connsiteY1" fmla="*/ 93339 h 250363"/>
              <a:gd name="connsiteX2" fmla="*/ 264642 w 347192"/>
              <a:gd name="connsiteY2" fmla="*/ 26664 h 250363"/>
              <a:gd name="connsiteX3" fmla="*/ 347192 w 347192"/>
              <a:gd name="connsiteY3" fmla="*/ 156839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82911"/>
              <a:gd name="connsiteY0" fmla="*/ 249707 h 250363"/>
              <a:gd name="connsiteX1" fmla="*/ 22549 w 382911"/>
              <a:gd name="connsiteY1" fmla="*/ 93339 h 250363"/>
              <a:gd name="connsiteX2" fmla="*/ 264642 w 382911"/>
              <a:gd name="connsiteY2" fmla="*/ 26664 h 250363"/>
              <a:gd name="connsiteX3" fmla="*/ 382911 w 382911"/>
              <a:gd name="connsiteY3" fmla="*/ 163983 h 250363"/>
              <a:gd name="connsiteX0" fmla="*/ 40805 w 382911"/>
              <a:gd name="connsiteY0" fmla="*/ 249707 h 250363"/>
              <a:gd name="connsiteX1" fmla="*/ 22549 w 382911"/>
              <a:gd name="connsiteY1" fmla="*/ 93339 h 250363"/>
              <a:gd name="connsiteX2" fmla="*/ 264642 w 382911"/>
              <a:gd name="connsiteY2" fmla="*/ 26664 h 250363"/>
              <a:gd name="connsiteX3" fmla="*/ 382911 w 382911"/>
              <a:gd name="connsiteY3" fmla="*/ 163983 h 250363"/>
              <a:gd name="connsiteX0" fmla="*/ 40805 w 375767"/>
              <a:gd name="connsiteY0" fmla="*/ 249707 h 250363"/>
              <a:gd name="connsiteX1" fmla="*/ 22549 w 375767"/>
              <a:gd name="connsiteY1" fmla="*/ 93339 h 250363"/>
              <a:gd name="connsiteX2" fmla="*/ 264642 w 375767"/>
              <a:gd name="connsiteY2" fmla="*/ 26664 h 250363"/>
              <a:gd name="connsiteX3" fmla="*/ 375767 w 375767"/>
              <a:gd name="connsiteY3" fmla="*/ 180652 h 250363"/>
              <a:gd name="connsiteX0" fmla="*/ 40805 w 375767"/>
              <a:gd name="connsiteY0" fmla="*/ 249707 h 250363"/>
              <a:gd name="connsiteX1" fmla="*/ 22549 w 375767"/>
              <a:gd name="connsiteY1" fmla="*/ 93339 h 250363"/>
              <a:gd name="connsiteX2" fmla="*/ 264642 w 375767"/>
              <a:gd name="connsiteY2" fmla="*/ 26664 h 250363"/>
              <a:gd name="connsiteX3" fmla="*/ 375767 w 375767"/>
              <a:gd name="connsiteY3" fmla="*/ 180652 h 250363"/>
              <a:gd name="connsiteX0" fmla="*/ 40805 w 344811"/>
              <a:gd name="connsiteY0" fmla="*/ 249707 h 250363"/>
              <a:gd name="connsiteX1" fmla="*/ 22549 w 344811"/>
              <a:gd name="connsiteY1" fmla="*/ 93339 h 250363"/>
              <a:gd name="connsiteX2" fmla="*/ 264642 w 344811"/>
              <a:gd name="connsiteY2" fmla="*/ 26664 h 250363"/>
              <a:gd name="connsiteX3" fmla="*/ 344811 w 344811"/>
              <a:gd name="connsiteY3" fmla="*/ 199702 h 250363"/>
              <a:gd name="connsiteX0" fmla="*/ 40805 w 344811"/>
              <a:gd name="connsiteY0" fmla="*/ 249707 h 250363"/>
              <a:gd name="connsiteX1" fmla="*/ 22549 w 344811"/>
              <a:gd name="connsiteY1" fmla="*/ 93339 h 250363"/>
              <a:gd name="connsiteX2" fmla="*/ 264642 w 344811"/>
              <a:gd name="connsiteY2" fmla="*/ 26664 h 250363"/>
              <a:gd name="connsiteX3" fmla="*/ 344811 w 344811"/>
              <a:gd name="connsiteY3" fmla="*/ 199702 h 250363"/>
              <a:gd name="connsiteX0" fmla="*/ 40805 w 345035"/>
              <a:gd name="connsiteY0" fmla="*/ 249707 h 250363"/>
              <a:gd name="connsiteX1" fmla="*/ 22549 w 345035"/>
              <a:gd name="connsiteY1" fmla="*/ 93339 h 250363"/>
              <a:gd name="connsiteX2" fmla="*/ 264642 w 345035"/>
              <a:gd name="connsiteY2" fmla="*/ 26664 h 250363"/>
              <a:gd name="connsiteX3" fmla="*/ 344811 w 345035"/>
              <a:gd name="connsiteY3" fmla="*/ 199702 h 250363"/>
              <a:gd name="connsiteX0" fmla="*/ 40805 w 361480"/>
              <a:gd name="connsiteY0" fmla="*/ 249707 h 252090"/>
              <a:gd name="connsiteX1" fmla="*/ 22549 w 361480"/>
              <a:gd name="connsiteY1" fmla="*/ 93339 h 252090"/>
              <a:gd name="connsiteX2" fmla="*/ 264642 w 361480"/>
              <a:gd name="connsiteY2" fmla="*/ 26664 h 252090"/>
              <a:gd name="connsiteX3" fmla="*/ 361480 w 361480"/>
              <a:gd name="connsiteY3" fmla="*/ 252090 h 252090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2121 w 381846"/>
              <a:gd name="connsiteY0" fmla="*/ 249707 h 249707"/>
              <a:gd name="connsiteX1" fmla="*/ 23865 w 381846"/>
              <a:gd name="connsiteY1" fmla="*/ 93339 h 249707"/>
              <a:gd name="connsiteX2" fmla="*/ 265958 w 381846"/>
              <a:gd name="connsiteY2" fmla="*/ 26664 h 249707"/>
              <a:gd name="connsiteX3" fmla="*/ 381846 w 381846"/>
              <a:gd name="connsiteY3" fmla="*/ 242565 h 249707"/>
              <a:gd name="connsiteX0" fmla="*/ 34962 w 384212"/>
              <a:gd name="connsiteY0" fmla="*/ 256176 h 256176"/>
              <a:gd name="connsiteX1" fmla="*/ 26231 w 384212"/>
              <a:gd name="connsiteY1" fmla="*/ 90283 h 256176"/>
              <a:gd name="connsiteX2" fmla="*/ 268324 w 384212"/>
              <a:gd name="connsiteY2" fmla="*/ 23608 h 256176"/>
              <a:gd name="connsiteX3" fmla="*/ 384212 w 384212"/>
              <a:gd name="connsiteY3" fmla="*/ 239509 h 256176"/>
              <a:gd name="connsiteX0" fmla="*/ 36172 w 383040"/>
              <a:gd name="connsiteY0" fmla="*/ 246431 h 246431"/>
              <a:gd name="connsiteX1" fmla="*/ 25059 w 383040"/>
              <a:gd name="connsiteY1" fmla="*/ 90063 h 246431"/>
              <a:gd name="connsiteX2" fmla="*/ 267152 w 383040"/>
              <a:gd name="connsiteY2" fmla="*/ 23388 h 246431"/>
              <a:gd name="connsiteX3" fmla="*/ 383040 w 383040"/>
              <a:gd name="connsiteY3" fmla="*/ 239289 h 246431"/>
              <a:gd name="connsiteX0" fmla="*/ 42875 w 377837"/>
              <a:gd name="connsiteY0" fmla="*/ 258612 h 258612"/>
              <a:gd name="connsiteX1" fmla="*/ 19856 w 377837"/>
              <a:gd name="connsiteY1" fmla="*/ 90338 h 258612"/>
              <a:gd name="connsiteX2" fmla="*/ 261949 w 377837"/>
              <a:gd name="connsiteY2" fmla="*/ 23663 h 258612"/>
              <a:gd name="connsiteX3" fmla="*/ 377837 w 377837"/>
              <a:gd name="connsiteY3" fmla="*/ 239564 h 258612"/>
              <a:gd name="connsiteX0" fmla="*/ 42253 w 377215"/>
              <a:gd name="connsiteY0" fmla="*/ 258612 h 258612"/>
              <a:gd name="connsiteX1" fmla="*/ 19234 w 377215"/>
              <a:gd name="connsiteY1" fmla="*/ 90338 h 258612"/>
              <a:gd name="connsiteX2" fmla="*/ 261327 w 377215"/>
              <a:gd name="connsiteY2" fmla="*/ 23663 h 258612"/>
              <a:gd name="connsiteX3" fmla="*/ 377215 w 377215"/>
              <a:gd name="connsiteY3" fmla="*/ 239564 h 258612"/>
              <a:gd name="connsiteX0" fmla="*/ 45568 w 380530"/>
              <a:gd name="connsiteY0" fmla="*/ 258612 h 258612"/>
              <a:gd name="connsiteX1" fmla="*/ 22549 w 380530"/>
              <a:gd name="connsiteY1" fmla="*/ 90338 h 258612"/>
              <a:gd name="connsiteX2" fmla="*/ 264642 w 380530"/>
              <a:gd name="connsiteY2" fmla="*/ 23663 h 258612"/>
              <a:gd name="connsiteX3" fmla="*/ 380530 w 380530"/>
              <a:gd name="connsiteY3" fmla="*/ 239564 h 258612"/>
              <a:gd name="connsiteX0" fmla="*/ 45568 w 380530"/>
              <a:gd name="connsiteY0" fmla="*/ 258612 h 258612"/>
              <a:gd name="connsiteX1" fmla="*/ 22549 w 380530"/>
              <a:gd name="connsiteY1" fmla="*/ 90338 h 258612"/>
              <a:gd name="connsiteX2" fmla="*/ 264642 w 380530"/>
              <a:gd name="connsiteY2" fmla="*/ 23663 h 258612"/>
              <a:gd name="connsiteX3" fmla="*/ 380530 w 380530"/>
              <a:gd name="connsiteY3" fmla="*/ 239564 h 258612"/>
              <a:gd name="connsiteX0" fmla="*/ 45568 w 380530"/>
              <a:gd name="connsiteY0" fmla="*/ 246856 h 246856"/>
              <a:gd name="connsiteX1" fmla="*/ 22549 w 380530"/>
              <a:gd name="connsiteY1" fmla="*/ 78582 h 246856"/>
              <a:gd name="connsiteX2" fmla="*/ 264642 w 380530"/>
              <a:gd name="connsiteY2" fmla="*/ 11907 h 246856"/>
              <a:gd name="connsiteX3" fmla="*/ 380530 w 380530"/>
              <a:gd name="connsiteY3" fmla="*/ 227808 h 246856"/>
              <a:gd name="connsiteX0" fmla="*/ 45568 w 380530"/>
              <a:gd name="connsiteY0" fmla="*/ 246856 h 246856"/>
              <a:gd name="connsiteX1" fmla="*/ 22549 w 380530"/>
              <a:gd name="connsiteY1" fmla="*/ 78582 h 246856"/>
              <a:gd name="connsiteX2" fmla="*/ 264642 w 380530"/>
              <a:gd name="connsiteY2" fmla="*/ 11907 h 246856"/>
              <a:gd name="connsiteX3" fmla="*/ 380530 w 380530"/>
              <a:gd name="connsiteY3" fmla="*/ 227808 h 246856"/>
              <a:gd name="connsiteX0" fmla="*/ 45568 w 380530"/>
              <a:gd name="connsiteY0" fmla="*/ 254620 h 254620"/>
              <a:gd name="connsiteX1" fmla="*/ 22549 w 380530"/>
              <a:gd name="connsiteY1" fmla="*/ 86346 h 254620"/>
              <a:gd name="connsiteX2" fmla="*/ 264642 w 380530"/>
              <a:gd name="connsiteY2" fmla="*/ 19671 h 254620"/>
              <a:gd name="connsiteX3" fmla="*/ 380530 w 380530"/>
              <a:gd name="connsiteY3" fmla="*/ 235572 h 254620"/>
              <a:gd name="connsiteX0" fmla="*/ 45568 w 380530"/>
              <a:gd name="connsiteY0" fmla="*/ 254620 h 254620"/>
              <a:gd name="connsiteX1" fmla="*/ 22549 w 380530"/>
              <a:gd name="connsiteY1" fmla="*/ 86346 h 254620"/>
              <a:gd name="connsiteX2" fmla="*/ 264642 w 380530"/>
              <a:gd name="connsiteY2" fmla="*/ 19671 h 254620"/>
              <a:gd name="connsiteX3" fmla="*/ 380530 w 380530"/>
              <a:gd name="connsiteY3" fmla="*/ 235572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4385 w 429353"/>
              <a:gd name="connsiteY0" fmla="*/ 271560 h 271560"/>
              <a:gd name="connsiteX1" fmla="*/ 21366 w 429353"/>
              <a:gd name="connsiteY1" fmla="*/ 103286 h 271560"/>
              <a:gd name="connsiteX2" fmla="*/ 246790 w 429353"/>
              <a:gd name="connsiteY2" fmla="*/ 17561 h 271560"/>
              <a:gd name="connsiteX3" fmla="*/ 429353 w 429353"/>
              <a:gd name="connsiteY3" fmla="*/ 204887 h 271560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53042 w 423722"/>
              <a:gd name="connsiteY0" fmla="*/ 257144 h 257144"/>
              <a:gd name="connsiteX1" fmla="*/ 15735 w 423722"/>
              <a:gd name="connsiteY1" fmla="*/ 88870 h 257144"/>
              <a:gd name="connsiteX2" fmla="*/ 241159 w 423722"/>
              <a:gd name="connsiteY2" fmla="*/ 3145 h 257144"/>
              <a:gd name="connsiteX3" fmla="*/ 423722 w 423722"/>
              <a:gd name="connsiteY3" fmla="*/ 190471 h 257144"/>
              <a:gd name="connsiteX0" fmla="*/ 49990 w 425433"/>
              <a:gd name="connsiteY0" fmla="*/ 257144 h 257144"/>
              <a:gd name="connsiteX1" fmla="*/ 17446 w 425433"/>
              <a:gd name="connsiteY1" fmla="*/ 88870 h 257144"/>
              <a:gd name="connsiteX2" fmla="*/ 242870 w 425433"/>
              <a:gd name="connsiteY2" fmla="*/ 3145 h 257144"/>
              <a:gd name="connsiteX3" fmla="*/ 425433 w 425433"/>
              <a:gd name="connsiteY3" fmla="*/ 190471 h 257144"/>
              <a:gd name="connsiteX0" fmla="*/ 51900 w 427343"/>
              <a:gd name="connsiteY0" fmla="*/ 257144 h 257299"/>
              <a:gd name="connsiteX1" fmla="*/ 19356 w 427343"/>
              <a:gd name="connsiteY1" fmla="*/ 88870 h 257299"/>
              <a:gd name="connsiteX2" fmla="*/ 244780 w 427343"/>
              <a:gd name="connsiteY2" fmla="*/ 3145 h 257299"/>
              <a:gd name="connsiteX3" fmla="*/ 427343 w 427343"/>
              <a:gd name="connsiteY3" fmla="*/ 190471 h 2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43" h="257299">
                <a:moveTo>
                  <a:pt x="51900" y="257144"/>
                </a:moveTo>
                <a:cubicBezTo>
                  <a:pt x="-6838" y="262436"/>
                  <a:pt x="-12791" y="131203"/>
                  <a:pt x="19356" y="88870"/>
                </a:cubicBezTo>
                <a:cubicBezTo>
                  <a:pt x="51503" y="46537"/>
                  <a:pt x="134712" y="-14582"/>
                  <a:pt x="244780" y="3145"/>
                </a:cubicBezTo>
                <a:cubicBezTo>
                  <a:pt x="352466" y="32778"/>
                  <a:pt x="383421" y="93632"/>
                  <a:pt x="427343" y="190471"/>
                </a:cubicBezTo>
              </a:path>
            </a:pathLst>
          </a:custGeom>
          <a:noFill/>
          <a:ln w="25400">
            <a:solidFill>
              <a:srgbClr val="00206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05E9E3-0B2B-4C80-B9C8-FE0072365003}"/>
              </a:ext>
            </a:extLst>
          </p:cNvPr>
          <p:cNvSpPr/>
          <p:nvPr/>
        </p:nvSpPr>
        <p:spPr>
          <a:xfrm>
            <a:off x="10638134" y="3145303"/>
            <a:ext cx="427343" cy="257299"/>
          </a:xfrm>
          <a:custGeom>
            <a:avLst/>
            <a:gdLst>
              <a:gd name="connsiteX0" fmla="*/ 0 w 311150"/>
              <a:gd name="connsiteY0" fmla="*/ 244497 h 244497"/>
              <a:gd name="connsiteX1" fmla="*/ 50800 w 311150"/>
              <a:gd name="connsiteY1" fmla="*/ 76222 h 244497"/>
              <a:gd name="connsiteX2" fmla="*/ 209550 w 311150"/>
              <a:gd name="connsiteY2" fmla="*/ 22 h 244497"/>
              <a:gd name="connsiteX3" fmla="*/ 311150 w 311150"/>
              <a:gd name="connsiteY3" fmla="*/ 82572 h 244497"/>
              <a:gd name="connsiteX0" fmla="*/ 0 w 304006"/>
              <a:gd name="connsiteY0" fmla="*/ 254023 h 254023"/>
              <a:gd name="connsiteX1" fmla="*/ 43656 w 304006"/>
              <a:gd name="connsiteY1" fmla="*/ 76223 h 254023"/>
              <a:gd name="connsiteX2" fmla="*/ 202406 w 304006"/>
              <a:gd name="connsiteY2" fmla="*/ 23 h 254023"/>
              <a:gd name="connsiteX3" fmla="*/ 304006 w 304006"/>
              <a:gd name="connsiteY3" fmla="*/ 82573 h 254023"/>
              <a:gd name="connsiteX0" fmla="*/ 28642 w 332648"/>
              <a:gd name="connsiteY0" fmla="*/ 254015 h 254015"/>
              <a:gd name="connsiteX1" fmla="*/ 10386 w 332648"/>
              <a:gd name="connsiteY1" fmla="*/ 97647 h 254015"/>
              <a:gd name="connsiteX2" fmla="*/ 231048 w 332648"/>
              <a:gd name="connsiteY2" fmla="*/ 15 h 254015"/>
              <a:gd name="connsiteX3" fmla="*/ 332648 w 332648"/>
              <a:gd name="connsiteY3" fmla="*/ 82565 h 254015"/>
              <a:gd name="connsiteX0" fmla="*/ 35551 w 339557"/>
              <a:gd name="connsiteY0" fmla="*/ 254048 h 254048"/>
              <a:gd name="connsiteX1" fmla="*/ 17295 w 339557"/>
              <a:gd name="connsiteY1" fmla="*/ 97680 h 254048"/>
              <a:gd name="connsiteX2" fmla="*/ 237957 w 339557"/>
              <a:gd name="connsiteY2" fmla="*/ 48 h 254048"/>
              <a:gd name="connsiteX3" fmla="*/ 339557 w 339557"/>
              <a:gd name="connsiteY3" fmla="*/ 82598 h 254048"/>
              <a:gd name="connsiteX0" fmla="*/ 44467 w 348473"/>
              <a:gd name="connsiteY0" fmla="*/ 254048 h 254872"/>
              <a:gd name="connsiteX1" fmla="*/ 26211 w 348473"/>
              <a:gd name="connsiteY1" fmla="*/ 97680 h 254872"/>
              <a:gd name="connsiteX2" fmla="*/ 246873 w 348473"/>
              <a:gd name="connsiteY2" fmla="*/ 48 h 254872"/>
              <a:gd name="connsiteX3" fmla="*/ 348473 w 348473"/>
              <a:gd name="connsiteY3" fmla="*/ 82598 h 254872"/>
              <a:gd name="connsiteX0" fmla="*/ 37163 w 341169"/>
              <a:gd name="connsiteY0" fmla="*/ 209553 h 210099"/>
              <a:gd name="connsiteX1" fmla="*/ 18907 w 341169"/>
              <a:gd name="connsiteY1" fmla="*/ 53185 h 210099"/>
              <a:gd name="connsiteX2" fmla="*/ 239569 w 341169"/>
              <a:gd name="connsiteY2" fmla="*/ 797 h 210099"/>
              <a:gd name="connsiteX3" fmla="*/ 341169 w 341169"/>
              <a:gd name="connsiteY3" fmla="*/ 38103 h 210099"/>
              <a:gd name="connsiteX0" fmla="*/ 37163 w 343550"/>
              <a:gd name="connsiteY0" fmla="*/ 208799 h 209345"/>
              <a:gd name="connsiteX1" fmla="*/ 18907 w 343550"/>
              <a:gd name="connsiteY1" fmla="*/ 52431 h 209345"/>
              <a:gd name="connsiteX2" fmla="*/ 239569 w 343550"/>
              <a:gd name="connsiteY2" fmla="*/ 43 h 209345"/>
              <a:gd name="connsiteX3" fmla="*/ 343550 w 343550"/>
              <a:gd name="connsiteY3" fmla="*/ 115931 h 209345"/>
              <a:gd name="connsiteX0" fmla="*/ 35781 w 342168"/>
              <a:gd name="connsiteY0" fmla="*/ 301632 h 302245"/>
              <a:gd name="connsiteX1" fmla="*/ 17525 w 342168"/>
              <a:gd name="connsiteY1" fmla="*/ 145264 h 302245"/>
              <a:gd name="connsiteX2" fmla="*/ 219137 w 342168"/>
              <a:gd name="connsiteY2" fmla="*/ 8 h 302245"/>
              <a:gd name="connsiteX3" fmla="*/ 342168 w 342168"/>
              <a:gd name="connsiteY3" fmla="*/ 208764 h 302245"/>
              <a:gd name="connsiteX0" fmla="*/ 35781 w 342168"/>
              <a:gd name="connsiteY0" fmla="*/ 301632 h 302245"/>
              <a:gd name="connsiteX1" fmla="*/ 17525 w 342168"/>
              <a:gd name="connsiteY1" fmla="*/ 145264 h 302245"/>
              <a:gd name="connsiteX2" fmla="*/ 219137 w 342168"/>
              <a:gd name="connsiteY2" fmla="*/ 8 h 302245"/>
              <a:gd name="connsiteX3" fmla="*/ 342168 w 342168"/>
              <a:gd name="connsiteY3" fmla="*/ 208764 h 302245"/>
              <a:gd name="connsiteX0" fmla="*/ 35781 w 342168"/>
              <a:gd name="connsiteY0" fmla="*/ 317874 h 318487"/>
              <a:gd name="connsiteX1" fmla="*/ 17525 w 342168"/>
              <a:gd name="connsiteY1" fmla="*/ 161506 h 318487"/>
              <a:gd name="connsiteX2" fmla="*/ 219137 w 342168"/>
              <a:gd name="connsiteY2" fmla="*/ 16250 h 318487"/>
              <a:gd name="connsiteX3" fmla="*/ 342168 w 342168"/>
              <a:gd name="connsiteY3" fmla="*/ 225006 h 318487"/>
              <a:gd name="connsiteX0" fmla="*/ 38721 w 345108"/>
              <a:gd name="connsiteY0" fmla="*/ 246431 h 246986"/>
              <a:gd name="connsiteX1" fmla="*/ 20465 w 345108"/>
              <a:gd name="connsiteY1" fmla="*/ 90063 h 246986"/>
              <a:gd name="connsiteX2" fmla="*/ 262558 w 345108"/>
              <a:gd name="connsiteY2" fmla="*/ 23388 h 246986"/>
              <a:gd name="connsiteX3" fmla="*/ 345108 w 345108"/>
              <a:gd name="connsiteY3" fmla="*/ 153563 h 246986"/>
              <a:gd name="connsiteX0" fmla="*/ 40805 w 347192"/>
              <a:gd name="connsiteY0" fmla="*/ 249707 h 250363"/>
              <a:gd name="connsiteX1" fmla="*/ 22549 w 347192"/>
              <a:gd name="connsiteY1" fmla="*/ 93339 h 250363"/>
              <a:gd name="connsiteX2" fmla="*/ 264642 w 347192"/>
              <a:gd name="connsiteY2" fmla="*/ 26664 h 250363"/>
              <a:gd name="connsiteX3" fmla="*/ 347192 w 347192"/>
              <a:gd name="connsiteY3" fmla="*/ 156839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82911"/>
              <a:gd name="connsiteY0" fmla="*/ 249707 h 250363"/>
              <a:gd name="connsiteX1" fmla="*/ 22549 w 382911"/>
              <a:gd name="connsiteY1" fmla="*/ 93339 h 250363"/>
              <a:gd name="connsiteX2" fmla="*/ 264642 w 382911"/>
              <a:gd name="connsiteY2" fmla="*/ 26664 h 250363"/>
              <a:gd name="connsiteX3" fmla="*/ 382911 w 382911"/>
              <a:gd name="connsiteY3" fmla="*/ 163983 h 250363"/>
              <a:gd name="connsiteX0" fmla="*/ 40805 w 382911"/>
              <a:gd name="connsiteY0" fmla="*/ 249707 h 250363"/>
              <a:gd name="connsiteX1" fmla="*/ 22549 w 382911"/>
              <a:gd name="connsiteY1" fmla="*/ 93339 h 250363"/>
              <a:gd name="connsiteX2" fmla="*/ 264642 w 382911"/>
              <a:gd name="connsiteY2" fmla="*/ 26664 h 250363"/>
              <a:gd name="connsiteX3" fmla="*/ 382911 w 382911"/>
              <a:gd name="connsiteY3" fmla="*/ 163983 h 250363"/>
              <a:gd name="connsiteX0" fmla="*/ 40805 w 375767"/>
              <a:gd name="connsiteY0" fmla="*/ 249707 h 250363"/>
              <a:gd name="connsiteX1" fmla="*/ 22549 w 375767"/>
              <a:gd name="connsiteY1" fmla="*/ 93339 h 250363"/>
              <a:gd name="connsiteX2" fmla="*/ 264642 w 375767"/>
              <a:gd name="connsiteY2" fmla="*/ 26664 h 250363"/>
              <a:gd name="connsiteX3" fmla="*/ 375767 w 375767"/>
              <a:gd name="connsiteY3" fmla="*/ 180652 h 250363"/>
              <a:gd name="connsiteX0" fmla="*/ 40805 w 375767"/>
              <a:gd name="connsiteY0" fmla="*/ 249707 h 250363"/>
              <a:gd name="connsiteX1" fmla="*/ 22549 w 375767"/>
              <a:gd name="connsiteY1" fmla="*/ 93339 h 250363"/>
              <a:gd name="connsiteX2" fmla="*/ 264642 w 375767"/>
              <a:gd name="connsiteY2" fmla="*/ 26664 h 250363"/>
              <a:gd name="connsiteX3" fmla="*/ 375767 w 375767"/>
              <a:gd name="connsiteY3" fmla="*/ 180652 h 250363"/>
              <a:gd name="connsiteX0" fmla="*/ 40805 w 344811"/>
              <a:gd name="connsiteY0" fmla="*/ 249707 h 250363"/>
              <a:gd name="connsiteX1" fmla="*/ 22549 w 344811"/>
              <a:gd name="connsiteY1" fmla="*/ 93339 h 250363"/>
              <a:gd name="connsiteX2" fmla="*/ 264642 w 344811"/>
              <a:gd name="connsiteY2" fmla="*/ 26664 h 250363"/>
              <a:gd name="connsiteX3" fmla="*/ 344811 w 344811"/>
              <a:gd name="connsiteY3" fmla="*/ 199702 h 250363"/>
              <a:gd name="connsiteX0" fmla="*/ 40805 w 344811"/>
              <a:gd name="connsiteY0" fmla="*/ 249707 h 250363"/>
              <a:gd name="connsiteX1" fmla="*/ 22549 w 344811"/>
              <a:gd name="connsiteY1" fmla="*/ 93339 h 250363"/>
              <a:gd name="connsiteX2" fmla="*/ 264642 w 344811"/>
              <a:gd name="connsiteY2" fmla="*/ 26664 h 250363"/>
              <a:gd name="connsiteX3" fmla="*/ 344811 w 344811"/>
              <a:gd name="connsiteY3" fmla="*/ 199702 h 250363"/>
              <a:gd name="connsiteX0" fmla="*/ 40805 w 345035"/>
              <a:gd name="connsiteY0" fmla="*/ 249707 h 250363"/>
              <a:gd name="connsiteX1" fmla="*/ 22549 w 345035"/>
              <a:gd name="connsiteY1" fmla="*/ 93339 h 250363"/>
              <a:gd name="connsiteX2" fmla="*/ 264642 w 345035"/>
              <a:gd name="connsiteY2" fmla="*/ 26664 h 250363"/>
              <a:gd name="connsiteX3" fmla="*/ 344811 w 345035"/>
              <a:gd name="connsiteY3" fmla="*/ 199702 h 250363"/>
              <a:gd name="connsiteX0" fmla="*/ 40805 w 361480"/>
              <a:gd name="connsiteY0" fmla="*/ 249707 h 252090"/>
              <a:gd name="connsiteX1" fmla="*/ 22549 w 361480"/>
              <a:gd name="connsiteY1" fmla="*/ 93339 h 252090"/>
              <a:gd name="connsiteX2" fmla="*/ 264642 w 361480"/>
              <a:gd name="connsiteY2" fmla="*/ 26664 h 252090"/>
              <a:gd name="connsiteX3" fmla="*/ 361480 w 361480"/>
              <a:gd name="connsiteY3" fmla="*/ 252090 h 252090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2121 w 381846"/>
              <a:gd name="connsiteY0" fmla="*/ 249707 h 249707"/>
              <a:gd name="connsiteX1" fmla="*/ 23865 w 381846"/>
              <a:gd name="connsiteY1" fmla="*/ 93339 h 249707"/>
              <a:gd name="connsiteX2" fmla="*/ 265958 w 381846"/>
              <a:gd name="connsiteY2" fmla="*/ 26664 h 249707"/>
              <a:gd name="connsiteX3" fmla="*/ 381846 w 381846"/>
              <a:gd name="connsiteY3" fmla="*/ 242565 h 249707"/>
              <a:gd name="connsiteX0" fmla="*/ 34962 w 384212"/>
              <a:gd name="connsiteY0" fmla="*/ 256176 h 256176"/>
              <a:gd name="connsiteX1" fmla="*/ 26231 w 384212"/>
              <a:gd name="connsiteY1" fmla="*/ 90283 h 256176"/>
              <a:gd name="connsiteX2" fmla="*/ 268324 w 384212"/>
              <a:gd name="connsiteY2" fmla="*/ 23608 h 256176"/>
              <a:gd name="connsiteX3" fmla="*/ 384212 w 384212"/>
              <a:gd name="connsiteY3" fmla="*/ 239509 h 256176"/>
              <a:gd name="connsiteX0" fmla="*/ 36172 w 383040"/>
              <a:gd name="connsiteY0" fmla="*/ 246431 h 246431"/>
              <a:gd name="connsiteX1" fmla="*/ 25059 w 383040"/>
              <a:gd name="connsiteY1" fmla="*/ 90063 h 246431"/>
              <a:gd name="connsiteX2" fmla="*/ 267152 w 383040"/>
              <a:gd name="connsiteY2" fmla="*/ 23388 h 246431"/>
              <a:gd name="connsiteX3" fmla="*/ 383040 w 383040"/>
              <a:gd name="connsiteY3" fmla="*/ 239289 h 246431"/>
              <a:gd name="connsiteX0" fmla="*/ 42875 w 377837"/>
              <a:gd name="connsiteY0" fmla="*/ 258612 h 258612"/>
              <a:gd name="connsiteX1" fmla="*/ 19856 w 377837"/>
              <a:gd name="connsiteY1" fmla="*/ 90338 h 258612"/>
              <a:gd name="connsiteX2" fmla="*/ 261949 w 377837"/>
              <a:gd name="connsiteY2" fmla="*/ 23663 h 258612"/>
              <a:gd name="connsiteX3" fmla="*/ 377837 w 377837"/>
              <a:gd name="connsiteY3" fmla="*/ 239564 h 258612"/>
              <a:gd name="connsiteX0" fmla="*/ 42253 w 377215"/>
              <a:gd name="connsiteY0" fmla="*/ 258612 h 258612"/>
              <a:gd name="connsiteX1" fmla="*/ 19234 w 377215"/>
              <a:gd name="connsiteY1" fmla="*/ 90338 h 258612"/>
              <a:gd name="connsiteX2" fmla="*/ 261327 w 377215"/>
              <a:gd name="connsiteY2" fmla="*/ 23663 h 258612"/>
              <a:gd name="connsiteX3" fmla="*/ 377215 w 377215"/>
              <a:gd name="connsiteY3" fmla="*/ 239564 h 258612"/>
              <a:gd name="connsiteX0" fmla="*/ 45568 w 380530"/>
              <a:gd name="connsiteY0" fmla="*/ 258612 h 258612"/>
              <a:gd name="connsiteX1" fmla="*/ 22549 w 380530"/>
              <a:gd name="connsiteY1" fmla="*/ 90338 h 258612"/>
              <a:gd name="connsiteX2" fmla="*/ 264642 w 380530"/>
              <a:gd name="connsiteY2" fmla="*/ 23663 h 258612"/>
              <a:gd name="connsiteX3" fmla="*/ 380530 w 380530"/>
              <a:gd name="connsiteY3" fmla="*/ 239564 h 258612"/>
              <a:gd name="connsiteX0" fmla="*/ 45568 w 380530"/>
              <a:gd name="connsiteY0" fmla="*/ 258612 h 258612"/>
              <a:gd name="connsiteX1" fmla="*/ 22549 w 380530"/>
              <a:gd name="connsiteY1" fmla="*/ 90338 h 258612"/>
              <a:gd name="connsiteX2" fmla="*/ 264642 w 380530"/>
              <a:gd name="connsiteY2" fmla="*/ 23663 h 258612"/>
              <a:gd name="connsiteX3" fmla="*/ 380530 w 380530"/>
              <a:gd name="connsiteY3" fmla="*/ 239564 h 258612"/>
              <a:gd name="connsiteX0" fmla="*/ 45568 w 380530"/>
              <a:gd name="connsiteY0" fmla="*/ 246856 h 246856"/>
              <a:gd name="connsiteX1" fmla="*/ 22549 w 380530"/>
              <a:gd name="connsiteY1" fmla="*/ 78582 h 246856"/>
              <a:gd name="connsiteX2" fmla="*/ 264642 w 380530"/>
              <a:gd name="connsiteY2" fmla="*/ 11907 h 246856"/>
              <a:gd name="connsiteX3" fmla="*/ 380530 w 380530"/>
              <a:gd name="connsiteY3" fmla="*/ 227808 h 246856"/>
              <a:gd name="connsiteX0" fmla="*/ 45568 w 380530"/>
              <a:gd name="connsiteY0" fmla="*/ 246856 h 246856"/>
              <a:gd name="connsiteX1" fmla="*/ 22549 w 380530"/>
              <a:gd name="connsiteY1" fmla="*/ 78582 h 246856"/>
              <a:gd name="connsiteX2" fmla="*/ 264642 w 380530"/>
              <a:gd name="connsiteY2" fmla="*/ 11907 h 246856"/>
              <a:gd name="connsiteX3" fmla="*/ 380530 w 380530"/>
              <a:gd name="connsiteY3" fmla="*/ 227808 h 246856"/>
              <a:gd name="connsiteX0" fmla="*/ 45568 w 380530"/>
              <a:gd name="connsiteY0" fmla="*/ 254620 h 254620"/>
              <a:gd name="connsiteX1" fmla="*/ 22549 w 380530"/>
              <a:gd name="connsiteY1" fmla="*/ 86346 h 254620"/>
              <a:gd name="connsiteX2" fmla="*/ 264642 w 380530"/>
              <a:gd name="connsiteY2" fmla="*/ 19671 h 254620"/>
              <a:gd name="connsiteX3" fmla="*/ 380530 w 380530"/>
              <a:gd name="connsiteY3" fmla="*/ 235572 h 254620"/>
              <a:gd name="connsiteX0" fmla="*/ 45568 w 380530"/>
              <a:gd name="connsiteY0" fmla="*/ 254620 h 254620"/>
              <a:gd name="connsiteX1" fmla="*/ 22549 w 380530"/>
              <a:gd name="connsiteY1" fmla="*/ 86346 h 254620"/>
              <a:gd name="connsiteX2" fmla="*/ 264642 w 380530"/>
              <a:gd name="connsiteY2" fmla="*/ 19671 h 254620"/>
              <a:gd name="connsiteX3" fmla="*/ 380530 w 380530"/>
              <a:gd name="connsiteY3" fmla="*/ 235572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4385 w 429353"/>
              <a:gd name="connsiteY0" fmla="*/ 271560 h 271560"/>
              <a:gd name="connsiteX1" fmla="*/ 21366 w 429353"/>
              <a:gd name="connsiteY1" fmla="*/ 103286 h 271560"/>
              <a:gd name="connsiteX2" fmla="*/ 246790 w 429353"/>
              <a:gd name="connsiteY2" fmla="*/ 17561 h 271560"/>
              <a:gd name="connsiteX3" fmla="*/ 429353 w 429353"/>
              <a:gd name="connsiteY3" fmla="*/ 204887 h 271560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53042 w 423722"/>
              <a:gd name="connsiteY0" fmla="*/ 257144 h 257144"/>
              <a:gd name="connsiteX1" fmla="*/ 15735 w 423722"/>
              <a:gd name="connsiteY1" fmla="*/ 88870 h 257144"/>
              <a:gd name="connsiteX2" fmla="*/ 241159 w 423722"/>
              <a:gd name="connsiteY2" fmla="*/ 3145 h 257144"/>
              <a:gd name="connsiteX3" fmla="*/ 423722 w 423722"/>
              <a:gd name="connsiteY3" fmla="*/ 190471 h 257144"/>
              <a:gd name="connsiteX0" fmla="*/ 49990 w 425433"/>
              <a:gd name="connsiteY0" fmla="*/ 257144 h 257144"/>
              <a:gd name="connsiteX1" fmla="*/ 17446 w 425433"/>
              <a:gd name="connsiteY1" fmla="*/ 88870 h 257144"/>
              <a:gd name="connsiteX2" fmla="*/ 242870 w 425433"/>
              <a:gd name="connsiteY2" fmla="*/ 3145 h 257144"/>
              <a:gd name="connsiteX3" fmla="*/ 425433 w 425433"/>
              <a:gd name="connsiteY3" fmla="*/ 190471 h 257144"/>
              <a:gd name="connsiteX0" fmla="*/ 51900 w 427343"/>
              <a:gd name="connsiteY0" fmla="*/ 257144 h 257299"/>
              <a:gd name="connsiteX1" fmla="*/ 19356 w 427343"/>
              <a:gd name="connsiteY1" fmla="*/ 88870 h 257299"/>
              <a:gd name="connsiteX2" fmla="*/ 244780 w 427343"/>
              <a:gd name="connsiteY2" fmla="*/ 3145 h 257299"/>
              <a:gd name="connsiteX3" fmla="*/ 427343 w 427343"/>
              <a:gd name="connsiteY3" fmla="*/ 190471 h 2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43" h="257299">
                <a:moveTo>
                  <a:pt x="51900" y="257144"/>
                </a:moveTo>
                <a:cubicBezTo>
                  <a:pt x="-6838" y="262436"/>
                  <a:pt x="-12791" y="131203"/>
                  <a:pt x="19356" y="88870"/>
                </a:cubicBezTo>
                <a:cubicBezTo>
                  <a:pt x="51503" y="46537"/>
                  <a:pt x="134712" y="-14582"/>
                  <a:pt x="244780" y="3145"/>
                </a:cubicBezTo>
                <a:cubicBezTo>
                  <a:pt x="352466" y="32778"/>
                  <a:pt x="383421" y="93632"/>
                  <a:pt x="427343" y="190471"/>
                </a:cubicBezTo>
              </a:path>
            </a:pathLst>
          </a:custGeom>
          <a:noFill/>
          <a:ln w="25400">
            <a:solidFill>
              <a:srgbClr val="00206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0ADBF-7FC1-4D67-9D0F-3C7D278040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4953">
            <a:off x="8292627" y="2637407"/>
            <a:ext cx="2872987" cy="3995337"/>
          </a:xfrm>
          <a:prstGeom prst="rect">
            <a:avLst/>
          </a:prstGeom>
          <a:effectLst>
            <a:outerShdw blurRad="2540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B7C443C-57DE-4EAC-BA64-87A6E9971252}"/>
              </a:ext>
            </a:extLst>
          </p:cNvPr>
          <p:cNvSpPr/>
          <p:nvPr/>
        </p:nvSpPr>
        <p:spPr>
          <a:xfrm>
            <a:off x="6518455" y="3799687"/>
            <a:ext cx="427343" cy="257299"/>
          </a:xfrm>
          <a:custGeom>
            <a:avLst/>
            <a:gdLst>
              <a:gd name="connsiteX0" fmla="*/ 0 w 311150"/>
              <a:gd name="connsiteY0" fmla="*/ 244497 h 244497"/>
              <a:gd name="connsiteX1" fmla="*/ 50800 w 311150"/>
              <a:gd name="connsiteY1" fmla="*/ 76222 h 244497"/>
              <a:gd name="connsiteX2" fmla="*/ 209550 w 311150"/>
              <a:gd name="connsiteY2" fmla="*/ 22 h 244497"/>
              <a:gd name="connsiteX3" fmla="*/ 311150 w 311150"/>
              <a:gd name="connsiteY3" fmla="*/ 82572 h 244497"/>
              <a:gd name="connsiteX0" fmla="*/ 0 w 304006"/>
              <a:gd name="connsiteY0" fmla="*/ 254023 h 254023"/>
              <a:gd name="connsiteX1" fmla="*/ 43656 w 304006"/>
              <a:gd name="connsiteY1" fmla="*/ 76223 h 254023"/>
              <a:gd name="connsiteX2" fmla="*/ 202406 w 304006"/>
              <a:gd name="connsiteY2" fmla="*/ 23 h 254023"/>
              <a:gd name="connsiteX3" fmla="*/ 304006 w 304006"/>
              <a:gd name="connsiteY3" fmla="*/ 82573 h 254023"/>
              <a:gd name="connsiteX0" fmla="*/ 28642 w 332648"/>
              <a:gd name="connsiteY0" fmla="*/ 254015 h 254015"/>
              <a:gd name="connsiteX1" fmla="*/ 10386 w 332648"/>
              <a:gd name="connsiteY1" fmla="*/ 97647 h 254015"/>
              <a:gd name="connsiteX2" fmla="*/ 231048 w 332648"/>
              <a:gd name="connsiteY2" fmla="*/ 15 h 254015"/>
              <a:gd name="connsiteX3" fmla="*/ 332648 w 332648"/>
              <a:gd name="connsiteY3" fmla="*/ 82565 h 254015"/>
              <a:gd name="connsiteX0" fmla="*/ 35551 w 339557"/>
              <a:gd name="connsiteY0" fmla="*/ 254048 h 254048"/>
              <a:gd name="connsiteX1" fmla="*/ 17295 w 339557"/>
              <a:gd name="connsiteY1" fmla="*/ 97680 h 254048"/>
              <a:gd name="connsiteX2" fmla="*/ 237957 w 339557"/>
              <a:gd name="connsiteY2" fmla="*/ 48 h 254048"/>
              <a:gd name="connsiteX3" fmla="*/ 339557 w 339557"/>
              <a:gd name="connsiteY3" fmla="*/ 82598 h 254048"/>
              <a:gd name="connsiteX0" fmla="*/ 44467 w 348473"/>
              <a:gd name="connsiteY0" fmla="*/ 254048 h 254872"/>
              <a:gd name="connsiteX1" fmla="*/ 26211 w 348473"/>
              <a:gd name="connsiteY1" fmla="*/ 97680 h 254872"/>
              <a:gd name="connsiteX2" fmla="*/ 246873 w 348473"/>
              <a:gd name="connsiteY2" fmla="*/ 48 h 254872"/>
              <a:gd name="connsiteX3" fmla="*/ 348473 w 348473"/>
              <a:gd name="connsiteY3" fmla="*/ 82598 h 254872"/>
              <a:gd name="connsiteX0" fmla="*/ 37163 w 341169"/>
              <a:gd name="connsiteY0" fmla="*/ 209553 h 210099"/>
              <a:gd name="connsiteX1" fmla="*/ 18907 w 341169"/>
              <a:gd name="connsiteY1" fmla="*/ 53185 h 210099"/>
              <a:gd name="connsiteX2" fmla="*/ 239569 w 341169"/>
              <a:gd name="connsiteY2" fmla="*/ 797 h 210099"/>
              <a:gd name="connsiteX3" fmla="*/ 341169 w 341169"/>
              <a:gd name="connsiteY3" fmla="*/ 38103 h 210099"/>
              <a:gd name="connsiteX0" fmla="*/ 37163 w 343550"/>
              <a:gd name="connsiteY0" fmla="*/ 208799 h 209345"/>
              <a:gd name="connsiteX1" fmla="*/ 18907 w 343550"/>
              <a:gd name="connsiteY1" fmla="*/ 52431 h 209345"/>
              <a:gd name="connsiteX2" fmla="*/ 239569 w 343550"/>
              <a:gd name="connsiteY2" fmla="*/ 43 h 209345"/>
              <a:gd name="connsiteX3" fmla="*/ 343550 w 343550"/>
              <a:gd name="connsiteY3" fmla="*/ 115931 h 209345"/>
              <a:gd name="connsiteX0" fmla="*/ 35781 w 342168"/>
              <a:gd name="connsiteY0" fmla="*/ 301632 h 302245"/>
              <a:gd name="connsiteX1" fmla="*/ 17525 w 342168"/>
              <a:gd name="connsiteY1" fmla="*/ 145264 h 302245"/>
              <a:gd name="connsiteX2" fmla="*/ 219137 w 342168"/>
              <a:gd name="connsiteY2" fmla="*/ 8 h 302245"/>
              <a:gd name="connsiteX3" fmla="*/ 342168 w 342168"/>
              <a:gd name="connsiteY3" fmla="*/ 208764 h 302245"/>
              <a:gd name="connsiteX0" fmla="*/ 35781 w 342168"/>
              <a:gd name="connsiteY0" fmla="*/ 301632 h 302245"/>
              <a:gd name="connsiteX1" fmla="*/ 17525 w 342168"/>
              <a:gd name="connsiteY1" fmla="*/ 145264 h 302245"/>
              <a:gd name="connsiteX2" fmla="*/ 219137 w 342168"/>
              <a:gd name="connsiteY2" fmla="*/ 8 h 302245"/>
              <a:gd name="connsiteX3" fmla="*/ 342168 w 342168"/>
              <a:gd name="connsiteY3" fmla="*/ 208764 h 302245"/>
              <a:gd name="connsiteX0" fmla="*/ 35781 w 342168"/>
              <a:gd name="connsiteY0" fmla="*/ 317874 h 318487"/>
              <a:gd name="connsiteX1" fmla="*/ 17525 w 342168"/>
              <a:gd name="connsiteY1" fmla="*/ 161506 h 318487"/>
              <a:gd name="connsiteX2" fmla="*/ 219137 w 342168"/>
              <a:gd name="connsiteY2" fmla="*/ 16250 h 318487"/>
              <a:gd name="connsiteX3" fmla="*/ 342168 w 342168"/>
              <a:gd name="connsiteY3" fmla="*/ 225006 h 318487"/>
              <a:gd name="connsiteX0" fmla="*/ 38721 w 345108"/>
              <a:gd name="connsiteY0" fmla="*/ 246431 h 246986"/>
              <a:gd name="connsiteX1" fmla="*/ 20465 w 345108"/>
              <a:gd name="connsiteY1" fmla="*/ 90063 h 246986"/>
              <a:gd name="connsiteX2" fmla="*/ 262558 w 345108"/>
              <a:gd name="connsiteY2" fmla="*/ 23388 h 246986"/>
              <a:gd name="connsiteX3" fmla="*/ 345108 w 345108"/>
              <a:gd name="connsiteY3" fmla="*/ 153563 h 246986"/>
              <a:gd name="connsiteX0" fmla="*/ 40805 w 347192"/>
              <a:gd name="connsiteY0" fmla="*/ 249707 h 250363"/>
              <a:gd name="connsiteX1" fmla="*/ 22549 w 347192"/>
              <a:gd name="connsiteY1" fmla="*/ 93339 h 250363"/>
              <a:gd name="connsiteX2" fmla="*/ 264642 w 347192"/>
              <a:gd name="connsiteY2" fmla="*/ 26664 h 250363"/>
              <a:gd name="connsiteX3" fmla="*/ 347192 w 347192"/>
              <a:gd name="connsiteY3" fmla="*/ 156839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56717"/>
              <a:gd name="connsiteY0" fmla="*/ 249707 h 250363"/>
              <a:gd name="connsiteX1" fmla="*/ 22549 w 356717"/>
              <a:gd name="connsiteY1" fmla="*/ 93339 h 250363"/>
              <a:gd name="connsiteX2" fmla="*/ 264642 w 356717"/>
              <a:gd name="connsiteY2" fmla="*/ 26664 h 250363"/>
              <a:gd name="connsiteX3" fmla="*/ 356717 w 356717"/>
              <a:gd name="connsiteY3" fmla="*/ 171126 h 250363"/>
              <a:gd name="connsiteX0" fmla="*/ 40805 w 382911"/>
              <a:gd name="connsiteY0" fmla="*/ 249707 h 250363"/>
              <a:gd name="connsiteX1" fmla="*/ 22549 w 382911"/>
              <a:gd name="connsiteY1" fmla="*/ 93339 h 250363"/>
              <a:gd name="connsiteX2" fmla="*/ 264642 w 382911"/>
              <a:gd name="connsiteY2" fmla="*/ 26664 h 250363"/>
              <a:gd name="connsiteX3" fmla="*/ 382911 w 382911"/>
              <a:gd name="connsiteY3" fmla="*/ 163983 h 250363"/>
              <a:gd name="connsiteX0" fmla="*/ 40805 w 382911"/>
              <a:gd name="connsiteY0" fmla="*/ 249707 h 250363"/>
              <a:gd name="connsiteX1" fmla="*/ 22549 w 382911"/>
              <a:gd name="connsiteY1" fmla="*/ 93339 h 250363"/>
              <a:gd name="connsiteX2" fmla="*/ 264642 w 382911"/>
              <a:gd name="connsiteY2" fmla="*/ 26664 h 250363"/>
              <a:gd name="connsiteX3" fmla="*/ 382911 w 382911"/>
              <a:gd name="connsiteY3" fmla="*/ 163983 h 250363"/>
              <a:gd name="connsiteX0" fmla="*/ 40805 w 375767"/>
              <a:gd name="connsiteY0" fmla="*/ 249707 h 250363"/>
              <a:gd name="connsiteX1" fmla="*/ 22549 w 375767"/>
              <a:gd name="connsiteY1" fmla="*/ 93339 h 250363"/>
              <a:gd name="connsiteX2" fmla="*/ 264642 w 375767"/>
              <a:gd name="connsiteY2" fmla="*/ 26664 h 250363"/>
              <a:gd name="connsiteX3" fmla="*/ 375767 w 375767"/>
              <a:gd name="connsiteY3" fmla="*/ 180652 h 250363"/>
              <a:gd name="connsiteX0" fmla="*/ 40805 w 375767"/>
              <a:gd name="connsiteY0" fmla="*/ 249707 h 250363"/>
              <a:gd name="connsiteX1" fmla="*/ 22549 w 375767"/>
              <a:gd name="connsiteY1" fmla="*/ 93339 h 250363"/>
              <a:gd name="connsiteX2" fmla="*/ 264642 w 375767"/>
              <a:gd name="connsiteY2" fmla="*/ 26664 h 250363"/>
              <a:gd name="connsiteX3" fmla="*/ 375767 w 375767"/>
              <a:gd name="connsiteY3" fmla="*/ 180652 h 250363"/>
              <a:gd name="connsiteX0" fmla="*/ 40805 w 344811"/>
              <a:gd name="connsiteY0" fmla="*/ 249707 h 250363"/>
              <a:gd name="connsiteX1" fmla="*/ 22549 w 344811"/>
              <a:gd name="connsiteY1" fmla="*/ 93339 h 250363"/>
              <a:gd name="connsiteX2" fmla="*/ 264642 w 344811"/>
              <a:gd name="connsiteY2" fmla="*/ 26664 h 250363"/>
              <a:gd name="connsiteX3" fmla="*/ 344811 w 344811"/>
              <a:gd name="connsiteY3" fmla="*/ 199702 h 250363"/>
              <a:gd name="connsiteX0" fmla="*/ 40805 w 344811"/>
              <a:gd name="connsiteY0" fmla="*/ 249707 h 250363"/>
              <a:gd name="connsiteX1" fmla="*/ 22549 w 344811"/>
              <a:gd name="connsiteY1" fmla="*/ 93339 h 250363"/>
              <a:gd name="connsiteX2" fmla="*/ 264642 w 344811"/>
              <a:gd name="connsiteY2" fmla="*/ 26664 h 250363"/>
              <a:gd name="connsiteX3" fmla="*/ 344811 w 344811"/>
              <a:gd name="connsiteY3" fmla="*/ 199702 h 250363"/>
              <a:gd name="connsiteX0" fmla="*/ 40805 w 345035"/>
              <a:gd name="connsiteY0" fmla="*/ 249707 h 250363"/>
              <a:gd name="connsiteX1" fmla="*/ 22549 w 345035"/>
              <a:gd name="connsiteY1" fmla="*/ 93339 h 250363"/>
              <a:gd name="connsiteX2" fmla="*/ 264642 w 345035"/>
              <a:gd name="connsiteY2" fmla="*/ 26664 h 250363"/>
              <a:gd name="connsiteX3" fmla="*/ 344811 w 345035"/>
              <a:gd name="connsiteY3" fmla="*/ 199702 h 250363"/>
              <a:gd name="connsiteX0" fmla="*/ 40805 w 361480"/>
              <a:gd name="connsiteY0" fmla="*/ 249707 h 252090"/>
              <a:gd name="connsiteX1" fmla="*/ 22549 w 361480"/>
              <a:gd name="connsiteY1" fmla="*/ 93339 h 252090"/>
              <a:gd name="connsiteX2" fmla="*/ 264642 w 361480"/>
              <a:gd name="connsiteY2" fmla="*/ 26664 h 252090"/>
              <a:gd name="connsiteX3" fmla="*/ 361480 w 361480"/>
              <a:gd name="connsiteY3" fmla="*/ 252090 h 252090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0805 w 380530"/>
              <a:gd name="connsiteY0" fmla="*/ 249707 h 250363"/>
              <a:gd name="connsiteX1" fmla="*/ 22549 w 380530"/>
              <a:gd name="connsiteY1" fmla="*/ 93339 h 250363"/>
              <a:gd name="connsiteX2" fmla="*/ 264642 w 380530"/>
              <a:gd name="connsiteY2" fmla="*/ 26664 h 250363"/>
              <a:gd name="connsiteX3" fmla="*/ 380530 w 380530"/>
              <a:gd name="connsiteY3" fmla="*/ 242565 h 250363"/>
              <a:gd name="connsiteX0" fmla="*/ 42121 w 381846"/>
              <a:gd name="connsiteY0" fmla="*/ 249707 h 249707"/>
              <a:gd name="connsiteX1" fmla="*/ 23865 w 381846"/>
              <a:gd name="connsiteY1" fmla="*/ 93339 h 249707"/>
              <a:gd name="connsiteX2" fmla="*/ 265958 w 381846"/>
              <a:gd name="connsiteY2" fmla="*/ 26664 h 249707"/>
              <a:gd name="connsiteX3" fmla="*/ 381846 w 381846"/>
              <a:gd name="connsiteY3" fmla="*/ 242565 h 249707"/>
              <a:gd name="connsiteX0" fmla="*/ 34962 w 384212"/>
              <a:gd name="connsiteY0" fmla="*/ 256176 h 256176"/>
              <a:gd name="connsiteX1" fmla="*/ 26231 w 384212"/>
              <a:gd name="connsiteY1" fmla="*/ 90283 h 256176"/>
              <a:gd name="connsiteX2" fmla="*/ 268324 w 384212"/>
              <a:gd name="connsiteY2" fmla="*/ 23608 h 256176"/>
              <a:gd name="connsiteX3" fmla="*/ 384212 w 384212"/>
              <a:gd name="connsiteY3" fmla="*/ 239509 h 256176"/>
              <a:gd name="connsiteX0" fmla="*/ 36172 w 383040"/>
              <a:gd name="connsiteY0" fmla="*/ 246431 h 246431"/>
              <a:gd name="connsiteX1" fmla="*/ 25059 w 383040"/>
              <a:gd name="connsiteY1" fmla="*/ 90063 h 246431"/>
              <a:gd name="connsiteX2" fmla="*/ 267152 w 383040"/>
              <a:gd name="connsiteY2" fmla="*/ 23388 h 246431"/>
              <a:gd name="connsiteX3" fmla="*/ 383040 w 383040"/>
              <a:gd name="connsiteY3" fmla="*/ 239289 h 246431"/>
              <a:gd name="connsiteX0" fmla="*/ 42875 w 377837"/>
              <a:gd name="connsiteY0" fmla="*/ 258612 h 258612"/>
              <a:gd name="connsiteX1" fmla="*/ 19856 w 377837"/>
              <a:gd name="connsiteY1" fmla="*/ 90338 h 258612"/>
              <a:gd name="connsiteX2" fmla="*/ 261949 w 377837"/>
              <a:gd name="connsiteY2" fmla="*/ 23663 h 258612"/>
              <a:gd name="connsiteX3" fmla="*/ 377837 w 377837"/>
              <a:gd name="connsiteY3" fmla="*/ 239564 h 258612"/>
              <a:gd name="connsiteX0" fmla="*/ 42253 w 377215"/>
              <a:gd name="connsiteY0" fmla="*/ 258612 h 258612"/>
              <a:gd name="connsiteX1" fmla="*/ 19234 w 377215"/>
              <a:gd name="connsiteY1" fmla="*/ 90338 h 258612"/>
              <a:gd name="connsiteX2" fmla="*/ 261327 w 377215"/>
              <a:gd name="connsiteY2" fmla="*/ 23663 h 258612"/>
              <a:gd name="connsiteX3" fmla="*/ 377215 w 377215"/>
              <a:gd name="connsiteY3" fmla="*/ 239564 h 258612"/>
              <a:gd name="connsiteX0" fmla="*/ 45568 w 380530"/>
              <a:gd name="connsiteY0" fmla="*/ 258612 h 258612"/>
              <a:gd name="connsiteX1" fmla="*/ 22549 w 380530"/>
              <a:gd name="connsiteY1" fmla="*/ 90338 h 258612"/>
              <a:gd name="connsiteX2" fmla="*/ 264642 w 380530"/>
              <a:gd name="connsiteY2" fmla="*/ 23663 h 258612"/>
              <a:gd name="connsiteX3" fmla="*/ 380530 w 380530"/>
              <a:gd name="connsiteY3" fmla="*/ 239564 h 258612"/>
              <a:gd name="connsiteX0" fmla="*/ 45568 w 380530"/>
              <a:gd name="connsiteY0" fmla="*/ 258612 h 258612"/>
              <a:gd name="connsiteX1" fmla="*/ 22549 w 380530"/>
              <a:gd name="connsiteY1" fmla="*/ 90338 h 258612"/>
              <a:gd name="connsiteX2" fmla="*/ 264642 w 380530"/>
              <a:gd name="connsiteY2" fmla="*/ 23663 h 258612"/>
              <a:gd name="connsiteX3" fmla="*/ 380530 w 380530"/>
              <a:gd name="connsiteY3" fmla="*/ 239564 h 258612"/>
              <a:gd name="connsiteX0" fmla="*/ 45568 w 380530"/>
              <a:gd name="connsiteY0" fmla="*/ 246856 h 246856"/>
              <a:gd name="connsiteX1" fmla="*/ 22549 w 380530"/>
              <a:gd name="connsiteY1" fmla="*/ 78582 h 246856"/>
              <a:gd name="connsiteX2" fmla="*/ 264642 w 380530"/>
              <a:gd name="connsiteY2" fmla="*/ 11907 h 246856"/>
              <a:gd name="connsiteX3" fmla="*/ 380530 w 380530"/>
              <a:gd name="connsiteY3" fmla="*/ 227808 h 246856"/>
              <a:gd name="connsiteX0" fmla="*/ 45568 w 380530"/>
              <a:gd name="connsiteY0" fmla="*/ 246856 h 246856"/>
              <a:gd name="connsiteX1" fmla="*/ 22549 w 380530"/>
              <a:gd name="connsiteY1" fmla="*/ 78582 h 246856"/>
              <a:gd name="connsiteX2" fmla="*/ 264642 w 380530"/>
              <a:gd name="connsiteY2" fmla="*/ 11907 h 246856"/>
              <a:gd name="connsiteX3" fmla="*/ 380530 w 380530"/>
              <a:gd name="connsiteY3" fmla="*/ 227808 h 246856"/>
              <a:gd name="connsiteX0" fmla="*/ 45568 w 380530"/>
              <a:gd name="connsiteY0" fmla="*/ 254620 h 254620"/>
              <a:gd name="connsiteX1" fmla="*/ 22549 w 380530"/>
              <a:gd name="connsiteY1" fmla="*/ 86346 h 254620"/>
              <a:gd name="connsiteX2" fmla="*/ 264642 w 380530"/>
              <a:gd name="connsiteY2" fmla="*/ 19671 h 254620"/>
              <a:gd name="connsiteX3" fmla="*/ 380530 w 380530"/>
              <a:gd name="connsiteY3" fmla="*/ 235572 h 254620"/>
              <a:gd name="connsiteX0" fmla="*/ 45568 w 380530"/>
              <a:gd name="connsiteY0" fmla="*/ 254620 h 254620"/>
              <a:gd name="connsiteX1" fmla="*/ 22549 w 380530"/>
              <a:gd name="connsiteY1" fmla="*/ 86346 h 254620"/>
              <a:gd name="connsiteX2" fmla="*/ 264642 w 380530"/>
              <a:gd name="connsiteY2" fmla="*/ 19671 h 254620"/>
              <a:gd name="connsiteX3" fmla="*/ 380530 w 380530"/>
              <a:gd name="connsiteY3" fmla="*/ 235572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5568 w 430536"/>
              <a:gd name="connsiteY0" fmla="*/ 254620 h 254620"/>
              <a:gd name="connsiteX1" fmla="*/ 22549 w 430536"/>
              <a:gd name="connsiteY1" fmla="*/ 86346 h 254620"/>
              <a:gd name="connsiteX2" fmla="*/ 264642 w 430536"/>
              <a:gd name="connsiteY2" fmla="*/ 19671 h 254620"/>
              <a:gd name="connsiteX3" fmla="*/ 430536 w 430536"/>
              <a:gd name="connsiteY3" fmla="*/ 187947 h 254620"/>
              <a:gd name="connsiteX0" fmla="*/ 44385 w 429353"/>
              <a:gd name="connsiteY0" fmla="*/ 271560 h 271560"/>
              <a:gd name="connsiteX1" fmla="*/ 21366 w 429353"/>
              <a:gd name="connsiteY1" fmla="*/ 103286 h 271560"/>
              <a:gd name="connsiteX2" fmla="*/ 246790 w 429353"/>
              <a:gd name="connsiteY2" fmla="*/ 17561 h 271560"/>
              <a:gd name="connsiteX3" fmla="*/ 429353 w 429353"/>
              <a:gd name="connsiteY3" fmla="*/ 204887 h 271560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44385 w 429353"/>
              <a:gd name="connsiteY0" fmla="*/ 257144 h 257144"/>
              <a:gd name="connsiteX1" fmla="*/ 21366 w 429353"/>
              <a:gd name="connsiteY1" fmla="*/ 88870 h 257144"/>
              <a:gd name="connsiteX2" fmla="*/ 246790 w 429353"/>
              <a:gd name="connsiteY2" fmla="*/ 3145 h 257144"/>
              <a:gd name="connsiteX3" fmla="*/ 429353 w 429353"/>
              <a:gd name="connsiteY3" fmla="*/ 190471 h 257144"/>
              <a:gd name="connsiteX0" fmla="*/ 53042 w 423722"/>
              <a:gd name="connsiteY0" fmla="*/ 257144 h 257144"/>
              <a:gd name="connsiteX1" fmla="*/ 15735 w 423722"/>
              <a:gd name="connsiteY1" fmla="*/ 88870 h 257144"/>
              <a:gd name="connsiteX2" fmla="*/ 241159 w 423722"/>
              <a:gd name="connsiteY2" fmla="*/ 3145 h 257144"/>
              <a:gd name="connsiteX3" fmla="*/ 423722 w 423722"/>
              <a:gd name="connsiteY3" fmla="*/ 190471 h 257144"/>
              <a:gd name="connsiteX0" fmla="*/ 49990 w 425433"/>
              <a:gd name="connsiteY0" fmla="*/ 257144 h 257144"/>
              <a:gd name="connsiteX1" fmla="*/ 17446 w 425433"/>
              <a:gd name="connsiteY1" fmla="*/ 88870 h 257144"/>
              <a:gd name="connsiteX2" fmla="*/ 242870 w 425433"/>
              <a:gd name="connsiteY2" fmla="*/ 3145 h 257144"/>
              <a:gd name="connsiteX3" fmla="*/ 425433 w 425433"/>
              <a:gd name="connsiteY3" fmla="*/ 190471 h 257144"/>
              <a:gd name="connsiteX0" fmla="*/ 51900 w 427343"/>
              <a:gd name="connsiteY0" fmla="*/ 257144 h 257299"/>
              <a:gd name="connsiteX1" fmla="*/ 19356 w 427343"/>
              <a:gd name="connsiteY1" fmla="*/ 88870 h 257299"/>
              <a:gd name="connsiteX2" fmla="*/ 244780 w 427343"/>
              <a:gd name="connsiteY2" fmla="*/ 3145 h 257299"/>
              <a:gd name="connsiteX3" fmla="*/ 427343 w 427343"/>
              <a:gd name="connsiteY3" fmla="*/ 190471 h 2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43" h="257299">
                <a:moveTo>
                  <a:pt x="51900" y="257144"/>
                </a:moveTo>
                <a:cubicBezTo>
                  <a:pt x="-6838" y="262436"/>
                  <a:pt x="-12791" y="131203"/>
                  <a:pt x="19356" y="88870"/>
                </a:cubicBezTo>
                <a:cubicBezTo>
                  <a:pt x="51503" y="46537"/>
                  <a:pt x="134712" y="-14582"/>
                  <a:pt x="244780" y="3145"/>
                </a:cubicBezTo>
                <a:cubicBezTo>
                  <a:pt x="352466" y="32778"/>
                  <a:pt x="383421" y="93632"/>
                  <a:pt x="427343" y="190471"/>
                </a:cubicBezTo>
              </a:path>
            </a:pathLst>
          </a:custGeom>
          <a:noFill/>
          <a:ln w="25400">
            <a:solidFill>
              <a:srgbClr val="00206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532F34-D030-4A4C-B0C5-8AF1ED8E66E6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DCA7B2-8BF6-4EF2-900F-A0F924A30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0968106-1977-4808-9BA4-78D1FEF4AA73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FB191A9-ECAC-471F-8E81-B4973CAF49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1849">
            <a:off x="5036968" y="2450224"/>
            <a:ext cx="2841962" cy="3952192"/>
          </a:xfrm>
          <a:prstGeom prst="rect">
            <a:avLst/>
          </a:prstGeom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C56D76-A4CB-4B94-90E4-BA4CAED8F609}"/>
              </a:ext>
            </a:extLst>
          </p:cNvPr>
          <p:cNvSpPr txBox="1"/>
          <p:nvPr/>
        </p:nvSpPr>
        <p:spPr>
          <a:xfrm rot="18526359">
            <a:off x="4480058" y="3895680"/>
            <a:ext cx="3568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algn="ctr"/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1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CDDCD-24D4-4FE1-BFBB-3DE50ECD62C9}"/>
              </a:ext>
            </a:extLst>
          </p:cNvPr>
          <p:cNvSpPr txBox="1"/>
          <p:nvPr/>
        </p:nvSpPr>
        <p:spPr>
          <a:xfrm rot="18424224">
            <a:off x="8185258" y="3754617"/>
            <a:ext cx="3230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ct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, জ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্তনে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ুর্যোগের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লবায়ু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িবর্ত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1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ব)     </a:t>
            </a:r>
          </a:p>
          <a:p>
            <a:pPr algn="ctr"/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4096F75-918A-4EFF-862D-D1D43B9C2FAF}"/>
              </a:ext>
            </a:extLst>
          </p:cNvPr>
          <p:cNvSpPr/>
          <p:nvPr/>
        </p:nvSpPr>
        <p:spPr>
          <a:xfrm>
            <a:off x="7372350" y="-1175657"/>
            <a:ext cx="5550728" cy="4423673"/>
          </a:xfrm>
          <a:custGeom>
            <a:avLst/>
            <a:gdLst>
              <a:gd name="connsiteX0" fmla="*/ 0 w 5550728"/>
              <a:gd name="connsiteY0" fmla="*/ 4412343 h 4412343"/>
              <a:gd name="connsiteX1" fmla="*/ 1756229 w 5550728"/>
              <a:gd name="connsiteY1" fmla="*/ 3077028 h 4412343"/>
              <a:gd name="connsiteX2" fmla="*/ 5413829 w 5550728"/>
              <a:gd name="connsiteY2" fmla="*/ 1262743 h 4412343"/>
              <a:gd name="connsiteX3" fmla="*/ 4644571 w 5550728"/>
              <a:gd name="connsiteY3" fmla="*/ 0 h 4412343"/>
              <a:gd name="connsiteX0" fmla="*/ 0 w 5550728"/>
              <a:gd name="connsiteY0" fmla="*/ 4412343 h 4412343"/>
              <a:gd name="connsiteX1" fmla="*/ 254794 w 5550728"/>
              <a:gd name="connsiteY1" fmla="*/ 4166507 h 4412343"/>
              <a:gd name="connsiteX2" fmla="*/ 1756229 w 5550728"/>
              <a:gd name="connsiteY2" fmla="*/ 3077028 h 4412343"/>
              <a:gd name="connsiteX3" fmla="*/ 5413829 w 5550728"/>
              <a:gd name="connsiteY3" fmla="*/ 1262743 h 4412343"/>
              <a:gd name="connsiteX4" fmla="*/ 4644571 w 5550728"/>
              <a:gd name="connsiteY4" fmla="*/ 0 h 4412343"/>
              <a:gd name="connsiteX0" fmla="*/ 0 w 5550728"/>
              <a:gd name="connsiteY0" fmla="*/ 4412343 h 4412343"/>
              <a:gd name="connsiteX1" fmla="*/ 302419 w 5550728"/>
              <a:gd name="connsiteY1" fmla="*/ 4223657 h 4412343"/>
              <a:gd name="connsiteX2" fmla="*/ 1756229 w 5550728"/>
              <a:gd name="connsiteY2" fmla="*/ 3077028 h 4412343"/>
              <a:gd name="connsiteX3" fmla="*/ 5413829 w 5550728"/>
              <a:gd name="connsiteY3" fmla="*/ 1262743 h 4412343"/>
              <a:gd name="connsiteX4" fmla="*/ 4644571 w 5550728"/>
              <a:gd name="connsiteY4" fmla="*/ 0 h 4412343"/>
              <a:gd name="connsiteX0" fmla="*/ 0 w 5550728"/>
              <a:gd name="connsiteY0" fmla="*/ 4412343 h 4412343"/>
              <a:gd name="connsiteX1" fmla="*/ 302419 w 5550728"/>
              <a:gd name="connsiteY1" fmla="*/ 4223657 h 4412343"/>
              <a:gd name="connsiteX2" fmla="*/ 1756229 w 5550728"/>
              <a:gd name="connsiteY2" fmla="*/ 3077028 h 4412343"/>
              <a:gd name="connsiteX3" fmla="*/ 5413829 w 5550728"/>
              <a:gd name="connsiteY3" fmla="*/ 1262743 h 4412343"/>
              <a:gd name="connsiteX4" fmla="*/ 4644571 w 5550728"/>
              <a:gd name="connsiteY4" fmla="*/ 0 h 4412343"/>
              <a:gd name="connsiteX0" fmla="*/ 0 w 5550728"/>
              <a:gd name="connsiteY0" fmla="*/ 4412343 h 4412343"/>
              <a:gd name="connsiteX1" fmla="*/ 302419 w 5550728"/>
              <a:gd name="connsiteY1" fmla="*/ 4223657 h 4412343"/>
              <a:gd name="connsiteX2" fmla="*/ 1756229 w 5550728"/>
              <a:gd name="connsiteY2" fmla="*/ 3077028 h 4412343"/>
              <a:gd name="connsiteX3" fmla="*/ 5413829 w 5550728"/>
              <a:gd name="connsiteY3" fmla="*/ 1262743 h 4412343"/>
              <a:gd name="connsiteX4" fmla="*/ 4644571 w 5550728"/>
              <a:gd name="connsiteY4" fmla="*/ 0 h 4412343"/>
              <a:gd name="connsiteX0" fmla="*/ 0 w 5550728"/>
              <a:gd name="connsiteY0" fmla="*/ 4412343 h 4429336"/>
              <a:gd name="connsiteX1" fmla="*/ 302419 w 5550728"/>
              <a:gd name="connsiteY1" fmla="*/ 4223657 h 4429336"/>
              <a:gd name="connsiteX2" fmla="*/ 1756229 w 5550728"/>
              <a:gd name="connsiteY2" fmla="*/ 3077028 h 4429336"/>
              <a:gd name="connsiteX3" fmla="*/ 5413829 w 5550728"/>
              <a:gd name="connsiteY3" fmla="*/ 1262743 h 4429336"/>
              <a:gd name="connsiteX4" fmla="*/ 4644571 w 5550728"/>
              <a:gd name="connsiteY4" fmla="*/ 0 h 4429336"/>
              <a:gd name="connsiteX0" fmla="*/ 0 w 5550728"/>
              <a:gd name="connsiteY0" fmla="*/ 4412343 h 4427235"/>
              <a:gd name="connsiteX1" fmla="*/ 302419 w 5550728"/>
              <a:gd name="connsiteY1" fmla="*/ 4223657 h 4427235"/>
              <a:gd name="connsiteX2" fmla="*/ 1756229 w 5550728"/>
              <a:gd name="connsiteY2" fmla="*/ 3077028 h 4427235"/>
              <a:gd name="connsiteX3" fmla="*/ 5413829 w 5550728"/>
              <a:gd name="connsiteY3" fmla="*/ 1262743 h 4427235"/>
              <a:gd name="connsiteX4" fmla="*/ 4644571 w 5550728"/>
              <a:gd name="connsiteY4" fmla="*/ 0 h 4427235"/>
              <a:gd name="connsiteX0" fmla="*/ 0 w 5550728"/>
              <a:gd name="connsiteY0" fmla="*/ 4412343 h 4425135"/>
              <a:gd name="connsiteX1" fmla="*/ 302419 w 5550728"/>
              <a:gd name="connsiteY1" fmla="*/ 4223657 h 4425135"/>
              <a:gd name="connsiteX2" fmla="*/ 1756229 w 5550728"/>
              <a:gd name="connsiteY2" fmla="*/ 3077028 h 4425135"/>
              <a:gd name="connsiteX3" fmla="*/ 5413829 w 5550728"/>
              <a:gd name="connsiteY3" fmla="*/ 1262743 h 4425135"/>
              <a:gd name="connsiteX4" fmla="*/ 4644571 w 5550728"/>
              <a:gd name="connsiteY4" fmla="*/ 0 h 4425135"/>
              <a:gd name="connsiteX0" fmla="*/ 0 w 5550728"/>
              <a:gd name="connsiteY0" fmla="*/ 4412343 h 4414163"/>
              <a:gd name="connsiteX1" fmla="*/ 302419 w 5550728"/>
              <a:gd name="connsiteY1" fmla="*/ 4223657 h 4414163"/>
              <a:gd name="connsiteX2" fmla="*/ 1756229 w 5550728"/>
              <a:gd name="connsiteY2" fmla="*/ 3077028 h 4414163"/>
              <a:gd name="connsiteX3" fmla="*/ 5413829 w 5550728"/>
              <a:gd name="connsiteY3" fmla="*/ 1262743 h 4414163"/>
              <a:gd name="connsiteX4" fmla="*/ 4644571 w 5550728"/>
              <a:gd name="connsiteY4" fmla="*/ 0 h 4414163"/>
              <a:gd name="connsiteX0" fmla="*/ 0 w 5550728"/>
              <a:gd name="connsiteY0" fmla="*/ 4412343 h 4423673"/>
              <a:gd name="connsiteX1" fmla="*/ 302419 w 5550728"/>
              <a:gd name="connsiteY1" fmla="*/ 4223657 h 4423673"/>
              <a:gd name="connsiteX2" fmla="*/ 1756229 w 5550728"/>
              <a:gd name="connsiteY2" fmla="*/ 3077028 h 4423673"/>
              <a:gd name="connsiteX3" fmla="*/ 5413829 w 5550728"/>
              <a:gd name="connsiteY3" fmla="*/ 1262743 h 4423673"/>
              <a:gd name="connsiteX4" fmla="*/ 4644571 w 5550728"/>
              <a:gd name="connsiteY4" fmla="*/ 0 h 442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0728" h="4423673">
                <a:moveTo>
                  <a:pt x="0" y="4412343"/>
                </a:moveTo>
                <a:cubicBezTo>
                  <a:pt x="37705" y="4440425"/>
                  <a:pt x="164495" y="4429540"/>
                  <a:pt x="302419" y="4223657"/>
                </a:cubicBezTo>
                <a:cubicBezTo>
                  <a:pt x="430818" y="3946336"/>
                  <a:pt x="904327" y="3570514"/>
                  <a:pt x="1756229" y="3077028"/>
                </a:cubicBezTo>
                <a:cubicBezTo>
                  <a:pt x="2608131" y="2583542"/>
                  <a:pt x="4932439" y="1775581"/>
                  <a:pt x="5413829" y="1262743"/>
                </a:cubicBezTo>
                <a:cubicBezTo>
                  <a:pt x="5895219" y="749905"/>
                  <a:pt x="4978400" y="193524"/>
                  <a:pt x="4644571" y="0"/>
                </a:cubicBezTo>
              </a:path>
            </a:pathLst>
          </a:custGeom>
          <a:noFill/>
          <a:ln w="25400">
            <a:solidFill>
              <a:srgbClr val="00206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F6F97EA-09BB-4027-ABED-3575377AAED2}"/>
              </a:ext>
            </a:extLst>
          </p:cNvPr>
          <p:cNvSpPr/>
          <p:nvPr/>
        </p:nvSpPr>
        <p:spPr>
          <a:xfrm>
            <a:off x="10671775" y="2059761"/>
            <a:ext cx="1756229" cy="1346645"/>
          </a:xfrm>
          <a:custGeom>
            <a:avLst/>
            <a:gdLst>
              <a:gd name="connsiteX0" fmla="*/ 0 w 5550728"/>
              <a:gd name="connsiteY0" fmla="*/ 4412343 h 4412343"/>
              <a:gd name="connsiteX1" fmla="*/ 1756229 w 5550728"/>
              <a:gd name="connsiteY1" fmla="*/ 3077028 h 4412343"/>
              <a:gd name="connsiteX2" fmla="*/ 5413829 w 5550728"/>
              <a:gd name="connsiteY2" fmla="*/ 1262743 h 4412343"/>
              <a:gd name="connsiteX3" fmla="*/ 4644571 w 5550728"/>
              <a:gd name="connsiteY3" fmla="*/ 0 h 4412343"/>
              <a:gd name="connsiteX0" fmla="*/ 0 w 5550728"/>
              <a:gd name="connsiteY0" fmla="*/ 4412343 h 4412343"/>
              <a:gd name="connsiteX1" fmla="*/ 254794 w 5550728"/>
              <a:gd name="connsiteY1" fmla="*/ 4166507 h 4412343"/>
              <a:gd name="connsiteX2" fmla="*/ 1756229 w 5550728"/>
              <a:gd name="connsiteY2" fmla="*/ 3077028 h 4412343"/>
              <a:gd name="connsiteX3" fmla="*/ 5413829 w 5550728"/>
              <a:gd name="connsiteY3" fmla="*/ 1262743 h 4412343"/>
              <a:gd name="connsiteX4" fmla="*/ 4644571 w 5550728"/>
              <a:gd name="connsiteY4" fmla="*/ 0 h 4412343"/>
              <a:gd name="connsiteX0" fmla="*/ 0 w 5550728"/>
              <a:gd name="connsiteY0" fmla="*/ 4412343 h 4412343"/>
              <a:gd name="connsiteX1" fmla="*/ 302419 w 5550728"/>
              <a:gd name="connsiteY1" fmla="*/ 4223657 h 4412343"/>
              <a:gd name="connsiteX2" fmla="*/ 1756229 w 5550728"/>
              <a:gd name="connsiteY2" fmla="*/ 3077028 h 4412343"/>
              <a:gd name="connsiteX3" fmla="*/ 5413829 w 5550728"/>
              <a:gd name="connsiteY3" fmla="*/ 1262743 h 4412343"/>
              <a:gd name="connsiteX4" fmla="*/ 4644571 w 5550728"/>
              <a:gd name="connsiteY4" fmla="*/ 0 h 4412343"/>
              <a:gd name="connsiteX0" fmla="*/ 0 w 5550728"/>
              <a:gd name="connsiteY0" fmla="*/ 4412343 h 4412343"/>
              <a:gd name="connsiteX1" fmla="*/ 302419 w 5550728"/>
              <a:gd name="connsiteY1" fmla="*/ 4223657 h 4412343"/>
              <a:gd name="connsiteX2" fmla="*/ 1756229 w 5550728"/>
              <a:gd name="connsiteY2" fmla="*/ 3077028 h 4412343"/>
              <a:gd name="connsiteX3" fmla="*/ 5413829 w 5550728"/>
              <a:gd name="connsiteY3" fmla="*/ 1262743 h 4412343"/>
              <a:gd name="connsiteX4" fmla="*/ 4644571 w 5550728"/>
              <a:gd name="connsiteY4" fmla="*/ 0 h 4412343"/>
              <a:gd name="connsiteX0" fmla="*/ 0 w 5550728"/>
              <a:gd name="connsiteY0" fmla="*/ 4412343 h 4412343"/>
              <a:gd name="connsiteX1" fmla="*/ 302419 w 5550728"/>
              <a:gd name="connsiteY1" fmla="*/ 4223657 h 4412343"/>
              <a:gd name="connsiteX2" fmla="*/ 1756229 w 5550728"/>
              <a:gd name="connsiteY2" fmla="*/ 3077028 h 4412343"/>
              <a:gd name="connsiteX3" fmla="*/ 5413829 w 5550728"/>
              <a:gd name="connsiteY3" fmla="*/ 1262743 h 4412343"/>
              <a:gd name="connsiteX4" fmla="*/ 4644571 w 5550728"/>
              <a:gd name="connsiteY4" fmla="*/ 0 h 4412343"/>
              <a:gd name="connsiteX0" fmla="*/ 0 w 5550728"/>
              <a:gd name="connsiteY0" fmla="*/ 4412343 h 4429336"/>
              <a:gd name="connsiteX1" fmla="*/ 302419 w 5550728"/>
              <a:gd name="connsiteY1" fmla="*/ 4223657 h 4429336"/>
              <a:gd name="connsiteX2" fmla="*/ 1756229 w 5550728"/>
              <a:gd name="connsiteY2" fmla="*/ 3077028 h 4429336"/>
              <a:gd name="connsiteX3" fmla="*/ 5413829 w 5550728"/>
              <a:gd name="connsiteY3" fmla="*/ 1262743 h 4429336"/>
              <a:gd name="connsiteX4" fmla="*/ 4644571 w 5550728"/>
              <a:gd name="connsiteY4" fmla="*/ 0 h 4429336"/>
              <a:gd name="connsiteX0" fmla="*/ 0 w 5550728"/>
              <a:gd name="connsiteY0" fmla="*/ 4412343 h 4427235"/>
              <a:gd name="connsiteX1" fmla="*/ 302419 w 5550728"/>
              <a:gd name="connsiteY1" fmla="*/ 4223657 h 4427235"/>
              <a:gd name="connsiteX2" fmla="*/ 1756229 w 5550728"/>
              <a:gd name="connsiteY2" fmla="*/ 3077028 h 4427235"/>
              <a:gd name="connsiteX3" fmla="*/ 5413829 w 5550728"/>
              <a:gd name="connsiteY3" fmla="*/ 1262743 h 4427235"/>
              <a:gd name="connsiteX4" fmla="*/ 4644571 w 5550728"/>
              <a:gd name="connsiteY4" fmla="*/ 0 h 4427235"/>
              <a:gd name="connsiteX0" fmla="*/ 0 w 5550728"/>
              <a:gd name="connsiteY0" fmla="*/ 4412343 h 4425135"/>
              <a:gd name="connsiteX1" fmla="*/ 302419 w 5550728"/>
              <a:gd name="connsiteY1" fmla="*/ 4223657 h 4425135"/>
              <a:gd name="connsiteX2" fmla="*/ 1756229 w 5550728"/>
              <a:gd name="connsiteY2" fmla="*/ 3077028 h 4425135"/>
              <a:gd name="connsiteX3" fmla="*/ 5413829 w 5550728"/>
              <a:gd name="connsiteY3" fmla="*/ 1262743 h 4425135"/>
              <a:gd name="connsiteX4" fmla="*/ 4644571 w 5550728"/>
              <a:gd name="connsiteY4" fmla="*/ 0 h 4425135"/>
              <a:gd name="connsiteX0" fmla="*/ 0 w 5550728"/>
              <a:gd name="connsiteY0" fmla="*/ 4412343 h 4414163"/>
              <a:gd name="connsiteX1" fmla="*/ 302419 w 5550728"/>
              <a:gd name="connsiteY1" fmla="*/ 4223657 h 4414163"/>
              <a:gd name="connsiteX2" fmla="*/ 1756229 w 5550728"/>
              <a:gd name="connsiteY2" fmla="*/ 3077028 h 4414163"/>
              <a:gd name="connsiteX3" fmla="*/ 5413829 w 5550728"/>
              <a:gd name="connsiteY3" fmla="*/ 1262743 h 4414163"/>
              <a:gd name="connsiteX4" fmla="*/ 4644571 w 5550728"/>
              <a:gd name="connsiteY4" fmla="*/ 0 h 4414163"/>
              <a:gd name="connsiteX0" fmla="*/ 0 w 5550728"/>
              <a:gd name="connsiteY0" fmla="*/ 4412343 h 4423673"/>
              <a:gd name="connsiteX1" fmla="*/ 302419 w 5550728"/>
              <a:gd name="connsiteY1" fmla="*/ 4223657 h 4423673"/>
              <a:gd name="connsiteX2" fmla="*/ 1756229 w 5550728"/>
              <a:gd name="connsiteY2" fmla="*/ 3077028 h 4423673"/>
              <a:gd name="connsiteX3" fmla="*/ 5413829 w 5550728"/>
              <a:gd name="connsiteY3" fmla="*/ 1262743 h 4423673"/>
              <a:gd name="connsiteX4" fmla="*/ 4644571 w 5550728"/>
              <a:gd name="connsiteY4" fmla="*/ 0 h 4423673"/>
              <a:gd name="connsiteX0" fmla="*/ 0 w 4644571"/>
              <a:gd name="connsiteY0" fmla="*/ 4412343 h 4423673"/>
              <a:gd name="connsiteX1" fmla="*/ 302419 w 4644571"/>
              <a:gd name="connsiteY1" fmla="*/ 4223657 h 4423673"/>
              <a:gd name="connsiteX2" fmla="*/ 1756229 w 4644571"/>
              <a:gd name="connsiteY2" fmla="*/ 3077028 h 4423673"/>
              <a:gd name="connsiteX3" fmla="*/ 4644571 w 4644571"/>
              <a:gd name="connsiteY3" fmla="*/ 0 h 4423673"/>
              <a:gd name="connsiteX0" fmla="*/ 0 w 1756229"/>
              <a:gd name="connsiteY0" fmla="*/ 1335315 h 1346645"/>
              <a:gd name="connsiteX1" fmla="*/ 302419 w 1756229"/>
              <a:gd name="connsiteY1" fmla="*/ 1146629 h 1346645"/>
              <a:gd name="connsiteX2" fmla="*/ 1756229 w 1756229"/>
              <a:gd name="connsiteY2" fmla="*/ 0 h 134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6229" h="1346645">
                <a:moveTo>
                  <a:pt x="0" y="1335315"/>
                </a:moveTo>
                <a:cubicBezTo>
                  <a:pt x="37705" y="1363397"/>
                  <a:pt x="164495" y="1352512"/>
                  <a:pt x="302419" y="1146629"/>
                </a:cubicBezTo>
                <a:cubicBezTo>
                  <a:pt x="430818" y="869308"/>
                  <a:pt x="1032537" y="703943"/>
                  <a:pt x="1756229" y="0"/>
                </a:cubicBezTo>
              </a:path>
            </a:pathLst>
          </a:custGeom>
          <a:noFill/>
          <a:ln w="25400">
            <a:solidFill>
              <a:srgbClr val="00206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E14230-D3C1-4879-83C1-8769BC0F77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4" y="1203103"/>
            <a:ext cx="2764756" cy="3097552"/>
          </a:xfrm>
          <a:prstGeom prst="rect">
            <a:avLst/>
          </a:prstGeom>
          <a:effectLst>
            <a:outerShdw blurRad="114300" dist="279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A86FD3E-97D3-4F8F-B13A-6A7EA27B9F3D}"/>
              </a:ext>
            </a:extLst>
          </p:cNvPr>
          <p:cNvSpPr/>
          <p:nvPr/>
        </p:nvSpPr>
        <p:spPr>
          <a:xfrm>
            <a:off x="298650" y="3486150"/>
            <a:ext cx="3675281" cy="1147459"/>
          </a:xfrm>
          <a:custGeom>
            <a:avLst/>
            <a:gdLst>
              <a:gd name="connsiteX0" fmla="*/ 0 w 3660041"/>
              <a:gd name="connsiteY0" fmla="*/ 0 h 1504950"/>
              <a:gd name="connsiteX1" fmla="*/ 3660041 w 3660041"/>
              <a:gd name="connsiteY1" fmla="*/ 0 h 1504950"/>
              <a:gd name="connsiteX2" fmla="*/ 3660041 w 3660041"/>
              <a:gd name="connsiteY2" fmla="*/ 1504950 h 1504950"/>
              <a:gd name="connsiteX3" fmla="*/ 0 w 3660041"/>
              <a:gd name="connsiteY3" fmla="*/ 1504950 h 1504950"/>
              <a:gd name="connsiteX4" fmla="*/ 0 w 3660041"/>
              <a:gd name="connsiteY4" fmla="*/ 0 h 1504950"/>
              <a:gd name="connsiteX0" fmla="*/ 0 w 3660041"/>
              <a:gd name="connsiteY0" fmla="*/ 0 h 1504950"/>
              <a:gd name="connsiteX1" fmla="*/ 3660041 w 3660041"/>
              <a:gd name="connsiteY1" fmla="*/ 0 h 1504950"/>
              <a:gd name="connsiteX2" fmla="*/ 3660041 w 3660041"/>
              <a:gd name="connsiteY2" fmla="*/ 1504950 h 1504950"/>
              <a:gd name="connsiteX3" fmla="*/ 0 w 3660041"/>
              <a:gd name="connsiteY3" fmla="*/ 1504950 h 1504950"/>
              <a:gd name="connsiteX4" fmla="*/ 0 w 3660041"/>
              <a:gd name="connsiteY4" fmla="*/ 0 h 1504950"/>
              <a:gd name="connsiteX0" fmla="*/ 0 w 3660041"/>
              <a:gd name="connsiteY0" fmla="*/ 0 h 1504950"/>
              <a:gd name="connsiteX1" fmla="*/ 3660041 w 3660041"/>
              <a:gd name="connsiteY1" fmla="*/ 0 h 1504950"/>
              <a:gd name="connsiteX2" fmla="*/ 3660041 w 3660041"/>
              <a:gd name="connsiteY2" fmla="*/ 1504950 h 1504950"/>
              <a:gd name="connsiteX3" fmla="*/ 0 w 3660041"/>
              <a:gd name="connsiteY3" fmla="*/ 1504950 h 1504950"/>
              <a:gd name="connsiteX4" fmla="*/ 0 w 3660041"/>
              <a:gd name="connsiteY4" fmla="*/ 0 h 1504950"/>
              <a:gd name="connsiteX0" fmla="*/ 0 w 3660041"/>
              <a:gd name="connsiteY0" fmla="*/ 30480 h 1535430"/>
              <a:gd name="connsiteX1" fmla="*/ 3660041 w 3660041"/>
              <a:gd name="connsiteY1" fmla="*/ 0 h 1535430"/>
              <a:gd name="connsiteX2" fmla="*/ 3660041 w 3660041"/>
              <a:gd name="connsiteY2" fmla="*/ 1535430 h 1535430"/>
              <a:gd name="connsiteX3" fmla="*/ 0 w 3660041"/>
              <a:gd name="connsiteY3" fmla="*/ 1535430 h 1535430"/>
              <a:gd name="connsiteX4" fmla="*/ 0 w 3660041"/>
              <a:gd name="connsiteY4" fmla="*/ 30480 h 1535430"/>
              <a:gd name="connsiteX0" fmla="*/ 0 w 3667661"/>
              <a:gd name="connsiteY0" fmla="*/ 0 h 1565910"/>
              <a:gd name="connsiteX1" fmla="*/ 3667661 w 3667661"/>
              <a:gd name="connsiteY1" fmla="*/ 30480 h 1565910"/>
              <a:gd name="connsiteX2" fmla="*/ 3667661 w 3667661"/>
              <a:gd name="connsiteY2" fmla="*/ 1565910 h 1565910"/>
              <a:gd name="connsiteX3" fmla="*/ 7620 w 3667661"/>
              <a:gd name="connsiteY3" fmla="*/ 1565910 h 1565910"/>
              <a:gd name="connsiteX4" fmla="*/ 0 w 3667661"/>
              <a:gd name="connsiteY4" fmla="*/ 0 h 1565910"/>
              <a:gd name="connsiteX0" fmla="*/ 0 w 3675281"/>
              <a:gd name="connsiteY0" fmla="*/ 53340 h 1619250"/>
              <a:gd name="connsiteX1" fmla="*/ 3675281 w 3675281"/>
              <a:gd name="connsiteY1" fmla="*/ 0 h 1619250"/>
              <a:gd name="connsiteX2" fmla="*/ 3667661 w 3675281"/>
              <a:gd name="connsiteY2" fmla="*/ 1619250 h 1619250"/>
              <a:gd name="connsiteX3" fmla="*/ 7620 w 3675281"/>
              <a:gd name="connsiteY3" fmla="*/ 1619250 h 1619250"/>
              <a:gd name="connsiteX4" fmla="*/ 0 w 3675281"/>
              <a:gd name="connsiteY4" fmla="*/ 53340 h 1619250"/>
              <a:gd name="connsiteX0" fmla="*/ 0 w 3675281"/>
              <a:gd name="connsiteY0" fmla="*/ 53340 h 1619250"/>
              <a:gd name="connsiteX1" fmla="*/ 3675281 w 3675281"/>
              <a:gd name="connsiteY1" fmla="*/ 0 h 1619250"/>
              <a:gd name="connsiteX2" fmla="*/ 3667661 w 3675281"/>
              <a:gd name="connsiteY2" fmla="*/ 1619250 h 1619250"/>
              <a:gd name="connsiteX3" fmla="*/ 7620 w 3675281"/>
              <a:gd name="connsiteY3" fmla="*/ 1619250 h 1619250"/>
              <a:gd name="connsiteX4" fmla="*/ 0 w 3675281"/>
              <a:gd name="connsiteY4" fmla="*/ 53340 h 1619250"/>
              <a:gd name="connsiteX0" fmla="*/ 0 w 3675281"/>
              <a:gd name="connsiteY0" fmla="*/ 53340 h 1619250"/>
              <a:gd name="connsiteX1" fmla="*/ 3675281 w 3675281"/>
              <a:gd name="connsiteY1" fmla="*/ 0 h 1619250"/>
              <a:gd name="connsiteX2" fmla="*/ 3667661 w 3675281"/>
              <a:gd name="connsiteY2" fmla="*/ 1619250 h 1619250"/>
              <a:gd name="connsiteX3" fmla="*/ 7620 w 3675281"/>
              <a:gd name="connsiteY3" fmla="*/ 1619250 h 1619250"/>
              <a:gd name="connsiteX4" fmla="*/ 0 w 3675281"/>
              <a:gd name="connsiteY4" fmla="*/ 53340 h 1619250"/>
              <a:gd name="connsiteX0" fmla="*/ 0 w 3675281"/>
              <a:gd name="connsiteY0" fmla="*/ 53340 h 1619250"/>
              <a:gd name="connsiteX1" fmla="*/ 3675281 w 3675281"/>
              <a:gd name="connsiteY1" fmla="*/ 0 h 1619250"/>
              <a:gd name="connsiteX2" fmla="*/ 3667661 w 3675281"/>
              <a:gd name="connsiteY2" fmla="*/ 1619250 h 1619250"/>
              <a:gd name="connsiteX3" fmla="*/ 7620 w 3675281"/>
              <a:gd name="connsiteY3" fmla="*/ 1619250 h 1619250"/>
              <a:gd name="connsiteX4" fmla="*/ 0 w 3675281"/>
              <a:gd name="connsiteY4" fmla="*/ 5334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5281" h="1619250">
                <a:moveTo>
                  <a:pt x="0" y="53340"/>
                </a:moveTo>
                <a:cubicBezTo>
                  <a:pt x="739954" y="822960"/>
                  <a:pt x="2379067" y="1219200"/>
                  <a:pt x="3675281" y="0"/>
                </a:cubicBezTo>
                <a:lnTo>
                  <a:pt x="3667661" y="1619250"/>
                </a:lnTo>
                <a:lnTo>
                  <a:pt x="7620" y="1619250"/>
                </a:lnTo>
                <a:lnTo>
                  <a:pt x="0" y="53340"/>
                </a:lnTo>
                <a:close/>
              </a:path>
            </a:pathLst>
          </a:cu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ছোট ফেনী নদীর অস্থায়ী বাঁধ অপসারণ ...">
            <a:extLst>
              <a:ext uri="{FF2B5EF4-FFF2-40B4-BE49-F238E27FC236}">
                <a16:creationId xmlns:a16="http://schemas.microsoft.com/office/drawing/2014/main" id="{F689D27E-18CE-4B70-AE7D-DBAA5CB1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0" y="1588477"/>
            <a:ext cx="3707738" cy="4300978"/>
          </a:xfrm>
          <a:custGeom>
            <a:avLst/>
            <a:gdLst>
              <a:gd name="connsiteX0" fmla="*/ 1313933 w 2627866"/>
              <a:gd name="connsiteY0" fmla="*/ 0 h 3048326"/>
              <a:gd name="connsiteX1" fmla="*/ 2627866 w 2627866"/>
              <a:gd name="connsiteY1" fmla="*/ 656967 h 3048326"/>
              <a:gd name="connsiteX2" fmla="*/ 2627866 w 2627866"/>
              <a:gd name="connsiteY2" fmla="*/ 2391359 h 3048326"/>
              <a:gd name="connsiteX3" fmla="*/ 1313933 w 2627866"/>
              <a:gd name="connsiteY3" fmla="*/ 3048326 h 3048326"/>
              <a:gd name="connsiteX4" fmla="*/ 0 w 2627866"/>
              <a:gd name="connsiteY4" fmla="*/ 2391359 h 3048326"/>
              <a:gd name="connsiteX5" fmla="*/ 0 w 2627866"/>
              <a:gd name="connsiteY5" fmla="*/ 656967 h 30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866" h="3048326">
                <a:moveTo>
                  <a:pt x="1313933" y="0"/>
                </a:moveTo>
                <a:lnTo>
                  <a:pt x="2627866" y="656967"/>
                </a:lnTo>
                <a:lnTo>
                  <a:pt x="2627866" y="2391359"/>
                </a:lnTo>
                <a:lnTo>
                  <a:pt x="1313933" y="3048326"/>
                </a:lnTo>
                <a:lnTo>
                  <a:pt x="0" y="2391359"/>
                </a:lnTo>
                <a:lnTo>
                  <a:pt x="0" y="656967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ncrete slab construction slope - Yahoo Image Search Results ...">
            <a:extLst>
              <a:ext uri="{FF2B5EF4-FFF2-40B4-BE49-F238E27FC236}">
                <a16:creationId xmlns:a16="http://schemas.microsoft.com/office/drawing/2014/main" id="{0FA11920-AA3C-43FA-AD9A-0B0FF7A6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58" y="1588477"/>
            <a:ext cx="3707738" cy="4292684"/>
          </a:xfrm>
          <a:custGeom>
            <a:avLst/>
            <a:gdLst>
              <a:gd name="connsiteX0" fmla="*/ 1302179 w 2627866"/>
              <a:gd name="connsiteY0" fmla="*/ 0 h 3042449"/>
              <a:gd name="connsiteX1" fmla="*/ 1325687 w 2627866"/>
              <a:gd name="connsiteY1" fmla="*/ 0 h 3042449"/>
              <a:gd name="connsiteX2" fmla="*/ 2627866 w 2627866"/>
              <a:gd name="connsiteY2" fmla="*/ 651090 h 3042449"/>
              <a:gd name="connsiteX3" fmla="*/ 2627866 w 2627866"/>
              <a:gd name="connsiteY3" fmla="*/ 2385482 h 3042449"/>
              <a:gd name="connsiteX4" fmla="*/ 1313933 w 2627866"/>
              <a:gd name="connsiteY4" fmla="*/ 3042449 h 3042449"/>
              <a:gd name="connsiteX5" fmla="*/ 0 w 2627866"/>
              <a:gd name="connsiteY5" fmla="*/ 2385482 h 3042449"/>
              <a:gd name="connsiteX6" fmla="*/ 0 w 2627866"/>
              <a:gd name="connsiteY6" fmla="*/ 651090 h 304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866" h="3042449">
                <a:moveTo>
                  <a:pt x="1302179" y="0"/>
                </a:moveTo>
                <a:lnTo>
                  <a:pt x="1325687" y="0"/>
                </a:lnTo>
                <a:lnTo>
                  <a:pt x="2627866" y="651090"/>
                </a:lnTo>
                <a:lnTo>
                  <a:pt x="2627866" y="2385482"/>
                </a:lnTo>
                <a:lnTo>
                  <a:pt x="1313933" y="3042449"/>
                </a:lnTo>
                <a:lnTo>
                  <a:pt x="0" y="2385482"/>
                </a:lnTo>
                <a:lnTo>
                  <a:pt x="0" y="65109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নাব্যতা ফেরাতে বুড়িতিস্তায় চলছে খনন">
            <a:extLst>
              <a:ext uri="{FF2B5EF4-FFF2-40B4-BE49-F238E27FC236}">
                <a16:creationId xmlns:a16="http://schemas.microsoft.com/office/drawing/2014/main" id="{A7484FB7-EF9D-469B-9D13-A9E4E358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96" y="1580183"/>
            <a:ext cx="3707738" cy="4292684"/>
          </a:xfrm>
          <a:custGeom>
            <a:avLst/>
            <a:gdLst>
              <a:gd name="connsiteX0" fmla="*/ 1302179 w 2627866"/>
              <a:gd name="connsiteY0" fmla="*/ 0 h 3042449"/>
              <a:gd name="connsiteX1" fmla="*/ 1325687 w 2627866"/>
              <a:gd name="connsiteY1" fmla="*/ 0 h 3042449"/>
              <a:gd name="connsiteX2" fmla="*/ 2627866 w 2627866"/>
              <a:gd name="connsiteY2" fmla="*/ 651090 h 3042449"/>
              <a:gd name="connsiteX3" fmla="*/ 2627866 w 2627866"/>
              <a:gd name="connsiteY3" fmla="*/ 2385482 h 3042449"/>
              <a:gd name="connsiteX4" fmla="*/ 1313933 w 2627866"/>
              <a:gd name="connsiteY4" fmla="*/ 3042449 h 3042449"/>
              <a:gd name="connsiteX5" fmla="*/ 0 w 2627866"/>
              <a:gd name="connsiteY5" fmla="*/ 2385482 h 3042449"/>
              <a:gd name="connsiteX6" fmla="*/ 0 w 2627866"/>
              <a:gd name="connsiteY6" fmla="*/ 651090 h 304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866" h="3042449">
                <a:moveTo>
                  <a:pt x="1302179" y="0"/>
                </a:moveTo>
                <a:lnTo>
                  <a:pt x="1325687" y="0"/>
                </a:lnTo>
                <a:lnTo>
                  <a:pt x="2627866" y="651090"/>
                </a:lnTo>
                <a:lnTo>
                  <a:pt x="2627866" y="2385482"/>
                </a:lnTo>
                <a:lnTo>
                  <a:pt x="1313933" y="3042449"/>
                </a:lnTo>
                <a:lnTo>
                  <a:pt x="0" y="2385482"/>
                </a:lnTo>
                <a:lnTo>
                  <a:pt x="0" y="65109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0B330B-6DB5-47E9-A204-482E07B4A728}"/>
              </a:ext>
            </a:extLst>
          </p:cNvPr>
          <p:cNvSpPr/>
          <p:nvPr/>
        </p:nvSpPr>
        <p:spPr>
          <a:xfrm>
            <a:off x="6157771" y="522501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84B6A-6034-43E2-8DE8-4B49D466EE9F}"/>
              </a:ext>
            </a:extLst>
          </p:cNvPr>
          <p:cNvSpPr txBox="1"/>
          <p:nvPr/>
        </p:nvSpPr>
        <p:spPr>
          <a:xfrm>
            <a:off x="6080839" y="645611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্থিতি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826F2-E03C-481E-9B5D-058C83062FE0}"/>
              </a:ext>
            </a:extLst>
          </p:cNvPr>
          <p:cNvSpPr txBox="1"/>
          <p:nvPr/>
        </p:nvSpPr>
        <p:spPr>
          <a:xfrm>
            <a:off x="1551383" y="5889454"/>
            <a:ext cx="174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A62C8-5D78-4FAB-B6BE-9D02A67FE9E4}"/>
              </a:ext>
            </a:extLst>
          </p:cNvPr>
          <p:cNvSpPr txBox="1"/>
          <p:nvPr/>
        </p:nvSpPr>
        <p:spPr>
          <a:xfrm>
            <a:off x="4929595" y="5889455"/>
            <a:ext cx="240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ঘবাড়ির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4C253-2FE6-4A7C-97C9-9C920080819A}"/>
              </a:ext>
            </a:extLst>
          </p:cNvPr>
          <p:cNvSpPr txBox="1"/>
          <p:nvPr/>
        </p:nvSpPr>
        <p:spPr>
          <a:xfrm>
            <a:off x="8457706" y="5872867"/>
            <a:ext cx="276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4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F58AA2-89D6-4108-96E9-4F971FA8713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44D085-4DE4-40C6-A57E-ADE200B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251CEC-9647-47E4-8474-8450BD4FF208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894D7F5-72CC-445A-8213-3FC9DD206F64}"/>
              </a:ext>
            </a:extLst>
          </p:cNvPr>
          <p:cNvSpPr/>
          <p:nvPr/>
        </p:nvSpPr>
        <p:spPr>
          <a:xfrm>
            <a:off x="-27887" y="2237646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FA947-AB31-427D-8393-1F3FE05C83AA}"/>
              </a:ext>
            </a:extLst>
          </p:cNvPr>
          <p:cNvSpPr txBox="1"/>
          <p:nvPr/>
        </p:nvSpPr>
        <p:spPr>
          <a:xfrm>
            <a:off x="-104819" y="2360756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F9C8F-6DAE-4AAE-B8C4-FE38994FB771}"/>
              </a:ext>
            </a:extLst>
          </p:cNvPr>
          <p:cNvSpPr/>
          <p:nvPr/>
        </p:nvSpPr>
        <p:spPr>
          <a:xfrm>
            <a:off x="3419487" y="695369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C0F5F-12C4-4CB8-8D93-73C8D84799F5}"/>
              </a:ext>
            </a:extLst>
          </p:cNvPr>
          <p:cNvSpPr txBox="1"/>
          <p:nvPr/>
        </p:nvSpPr>
        <p:spPr>
          <a:xfrm>
            <a:off x="3342555" y="818479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পরিবর্তনজনিত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F5EE3-0236-4251-9A27-E6A0EBD7AE24}"/>
              </a:ext>
            </a:extLst>
          </p:cNvPr>
          <p:cNvSpPr txBox="1"/>
          <p:nvPr/>
        </p:nvSpPr>
        <p:spPr>
          <a:xfrm>
            <a:off x="4360949" y="3987474"/>
            <a:ext cx="292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ক. 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্যাপ্ত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70449-B656-4CB9-98AA-1621ADE5D39B}"/>
              </a:ext>
            </a:extLst>
          </p:cNvPr>
          <p:cNvSpPr txBox="1"/>
          <p:nvPr/>
        </p:nvSpPr>
        <p:spPr>
          <a:xfrm>
            <a:off x="4360949" y="4550349"/>
            <a:ext cx="729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খ. ভ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্ভস্থ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145778E-F003-454E-8455-7DC30DBF0B6D}"/>
              </a:ext>
            </a:extLst>
          </p:cNvPr>
          <p:cNvSpPr/>
          <p:nvPr/>
        </p:nvSpPr>
        <p:spPr>
          <a:xfrm rot="5400000">
            <a:off x="3795966" y="3940305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F1F7E5C-BEAA-4F6F-AFAF-A9B57D3CCA49}"/>
              </a:ext>
            </a:extLst>
          </p:cNvPr>
          <p:cNvSpPr/>
          <p:nvPr/>
        </p:nvSpPr>
        <p:spPr>
          <a:xfrm rot="5400000">
            <a:off x="3795966" y="4512659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দর্শনীয় স্থান - হাতীবান্ধা উপজেলা">
            <a:extLst>
              <a:ext uri="{FF2B5EF4-FFF2-40B4-BE49-F238E27FC236}">
                <a16:creationId xmlns:a16="http://schemas.microsoft.com/office/drawing/2014/main" id="{C836635A-6DD3-46E4-8F97-2698B658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r="17374" b="394"/>
          <a:stretch>
            <a:fillRect/>
          </a:stretch>
        </p:blipFill>
        <p:spPr bwMode="auto">
          <a:xfrm>
            <a:off x="2408362" y="1623678"/>
            <a:ext cx="3687638" cy="4260818"/>
          </a:xfrm>
          <a:custGeom>
            <a:avLst/>
            <a:gdLst>
              <a:gd name="connsiteX0" fmla="*/ 1289929 w 2627866"/>
              <a:gd name="connsiteY0" fmla="*/ 0 h 3036324"/>
              <a:gd name="connsiteX1" fmla="*/ 1337937 w 2627866"/>
              <a:gd name="connsiteY1" fmla="*/ 0 h 3036324"/>
              <a:gd name="connsiteX2" fmla="*/ 2627866 w 2627866"/>
              <a:gd name="connsiteY2" fmla="*/ 644965 h 3036324"/>
              <a:gd name="connsiteX3" fmla="*/ 2627866 w 2627866"/>
              <a:gd name="connsiteY3" fmla="*/ 2379357 h 3036324"/>
              <a:gd name="connsiteX4" fmla="*/ 1313933 w 2627866"/>
              <a:gd name="connsiteY4" fmla="*/ 3036324 h 3036324"/>
              <a:gd name="connsiteX5" fmla="*/ 0 w 2627866"/>
              <a:gd name="connsiteY5" fmla="*/ 2379357 h 3036324"/>
              <a:gd name="connsiteX6" fmla="*/ 0 w 2627866"/>
              <a:gd name="connsiteY6" fmla="*/ 644965 h 303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866" h="3036324">
                <a:moveTo>
                  <a:pt x="1289929" y="0"/>
                </a:moveTo>
                <a:lnTo>
                  <a:pt x="1337937" y="0"/>
                </a:lnTo>
                <a:lnTo>
                  <a:pt x="2627866" y="644965"/>
                </a:lnTo>
                <a:lnTo>
                  <a:pt x="2627866" y="2379357"/>
                </a:lnTo>
                <a:lnTo>
                  <a:pt x="1313933" y="3036324"/>
                </a:lnTo>
                <a:lnTo>
                  <a:pt x="0" y="2379357"/>
                </a:lnTo>
                <a:lnTo>
                  <a:pt x="0" y="644965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শাহজাদপুরে সেচ কাজে পানির সংকট ...">
            <a:extLst>
              <a:ext uri="{FF2B5EF4-FFF2-40B4-BE49-F238E27FC236}">
                <a16:creationId xmlns:a16="http://schemas.microsoft.com/office/drawing/2014/main" id="{95BA0748-B829-488F-82E8-59B69F28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3678"/>
            <a:ext cx="3687638" cy="4260818"/>
          </a:xfrm>
          <a:custGeom>
            <a:avLst/>
            <a:gdLst>
              <a:gd name="connsiteX0" fmla="*/ 1289931 w 2627866"/>
              <a:gd name="connsiteY0" fmla="*/ 0 h 3036325"/>
              <a:gd name="connsiteX1" fmla="*/ 1337935 w 2627866"/>
              <a:gd name="connsiteY1" fmla="*/ 0 h 3036325"/>
              <a:gd name="connsiteX2" fmla="*/ 2627866 w 2627866"/>
              <a:gd name="connsiteY2" fmla="*/ 644966 h 3036325"/>
              <a:gd name="connsiteX3" fmla="*/ 2627866 w 2627866"/>
              <a:gd name="connsiteY3" fmla="*/ 2379358 h 3036325"/>
              <a:gd name="connsiteX4" fmla="*/ 1313933 w 2627866"/>
              <a:gd name="connsiteY4" fmla="*/ 3036325 h 3036325"/>
              <a:gd name="connsiteX5" fmla="*/ 0 w 2627866"/>
              <a:gd name="connsiteY5" fmla="*/ 2379358 h 3036325"/>
              <a:gd name="connsiteX6" fmla="*/ 0 w 2627866"/>
              <a:gd name="connsiteY6" fmla="*/ 644966 h 303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866" h="3036325">
                <a:moveTo>
                  <a:pt x="1289931" y="0"/>
                </a:moveTo>
                <a:lnTo>
                  <a:pt x="1337935" y="0"/>
                </a:lnTo>
                <a:lnTo>
                  <a:pt x="2627866" y="644966"/>
                </a:lnTo>
                <a:lnTo>
                  <a:pt x="2627866" y="2379358"/>
                </a:lnTo>
                <a:lnTo>
                  <a:pt x="1313933" y="3036325"/>
                </a:lnTo>
                <a:lnTo>
                  <a:pt x="0" y="2379358"/>
                </a:lnTo>
                <a:lnTo>
                  <a:pt x="0" y="644966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F70861-C6A9-4135-AF9B-BE0F526A1FEC}"/>
              </a:ext>
            </a:extLst>
          </p:cNvPr>
          <p:cNvSpPr/>
          <p:nvPr/>
        </p:nvSpPr>
        <p:spPr>
          <a:xfrm>
            <a:off x="8519523" y="619561"/>
            <a:ext cx="3687638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D12E7-661B-4629-AC6B-CD7828CEACA9}"/>
              </a:ext>
            </a:extLst>
          </p:cNvPr>
          <p:cNvSpPr txBox="1"/>
          <p:nvPr/>
        </p:nvSpPr>
        <p:spPr>
          <a:xfrm>
            <a:off x="8519523" y="742671"/>
            <a:ext cx="368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ECCE6-A6E3-44FD-95F1-A828AD649019}"/>
              </a:ext>
            </a:extLst>
          </p:cNvPr>
          <p:cNvSpPr txBox="1"/>
          <p:nvPr/>
        </p:nvSpPr>
        <p:spPr>
          <a:xfrm>
            <a:off x="3104807" y="5913882"/>
            <a:ext cx="203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্যাপ্ত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90424-9B99-4940-883B-751EC658827C}"/>
              </a:ext>
            </a:extLst>
          </p:cNvPr>
          <p:cNvSpPr txBox="1"/>
          <p:nvPr/>
        </p:nvSpPr>
        <p:spPr>
          <a:xfrm>
            <a:off x="6290818" y="5884496"/>
            <a:ext cx="310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্ভস্থ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223997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D395C2-6AFD-4CC9-9059-EBBCEB419D3B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160DF4-AF8A-4EE6-9129-7404FCDB8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85DAA8-0A1B-42E2-98C3-829E50301C0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0CA8261-519B-440C-9B99-EAD187E87FB4}"/>
              </a:ext>
            </a:extLst>
          </p:cNvPr>
          <p:cNvSpPr/>
          <p:nvPr/>
        </p:nvSpPr>
        <p:spPr>
          <a:xfrm>
            <a:off x="-27887" y="2237646"/>
            <a:ext cx="4165933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AA4C9-474F-46D9-B66F-4FB0D72972DE}"/>
              </a:ext>
            </a:extLst>
          </p:cNvPr>
          <p:cNvSpPr txBox="1"/>
          <p:nvPr/>
        </p:nvSpPr>
        <p:spPr>
          <a:xfrm>
            <a:off x="-44767" y="2405812"/>
            <a:ext cx="399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থিত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201F1-2F43-4574-855E-E1EC641B55CB}"/>
              </a:ext>
            </a:extLst>
          </p:cNvPr>
          <p:cNvSpPr/>
          <p:nvPr/>
        </p:nvSpPr>
        <p:spPr>
          <a:xfrm>
            <a:off x="3419487" y="695369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8EE45-1280-46BA-98ED-C400E0C10E98}"/>
              </a:ext>
            </a:extLst>
          </p:cNvPr>
          <p:cNvSpPr txBox="1"/>
          <p:nvPr/>
        </p:nvSpPr>
        <p:spPr>
          <a:xfrm>
            <a:off x="3342555" y="818479"/>
            <a:ext cx="60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পরিবর্তনজনিত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BFE40-304E-45BA-9F69-EFE9126A447C}"/>
              </a:ext>
            </a:extLst>
          </p:cNvPr>
          <p:cNvSpPr txBox="1"/>
          <p:nvPr/>
        </p:nvSpPr>
        <p:spPr>
          <a:xfrm>
            <a:off x="4344709" y="3460264"/>
            <a:ext cx="37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ক. 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াছ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4420D-72C2-469C-AB30-1CAB0B2F4DD8}"/>
              </a:ext>
            </a:extLst>
          </p:cNvPr>
          <p:cNvSpPr txBox="1"/>
          <p:nvPr/>
        </p:nvSpPr>
        <p:spPr>
          <a:xfrm>
            <a:off x="4357318" y="4039298"/>
            <a:ext cx="37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খ. 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50DA2-C72E-4A21-9A90-696F868E4F49}"/>
              </a:ext>
            </a:extLst>
          </p:cNvPr>
          <p:cNvSpPr txBox="1"/>
          <p:nvPr/>
        </p:nvSpPr>
        <p:spPr>
          <a:xfrm>
            <a:off x="4357318" y="4568931"/>
            <a:ext cx="37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23E5D89-A04C-4EE4-A6E7-1B9FB20A8CE9}"/>
              </a:ext>
            </a:extLst>
          </p:cNvPr>
          <p:cNvSpPr/>
          <p:nvPr/>
        </p:nvSpPr>
        <p:spPr>
          <a:xfrm rot="5400000">
            <a:off x="3795966" y="3367371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BB4D668-8D69-4F28-8751-833747CBA759}"/>
              </a:ext>
            </a:extLst>
          </p:cNvPr>
          <p:cNvSpPr/>
          <p:nvPr/>
        </p:nvSpPr>
        <p:spPr>
          <a:xfrm rot="5400000">
            <a:off x="3795966" y="3940305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563121C-BBA2-4850-BA22-3CA88D4D14D0}"/>
              </a:ext>
            </a:extLst>
          </p:cNvPr>
          <p:cNvSpPr/>
          <p:nvPr/>
        </p:nvSpPr>
        <p:spPr>
          <a:xfrm rot="5400000">
            <a:off x="3795966" y="4512659"/>
            <a:ext cx="560439" cy="53704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9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ফুলসাগর লেক হতে পারে আর্কষনীয় ...">
            <a:extLst>
              <a:ext uri="{FF2B5EF4-FFF2-40B4-BE49-F238E27FC236}">
                <a16:creationId xmlns:a16="http://schemas.microsoft.com/office/drawing/2014/main" id="{E61145C7-8F8A-4CCA-A299-34B9A627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9" y="1543191"/>
            <a:ext cx="3887096" cy="4509032"/>
          </a:xfrm>
          <a:custGeom>
            <a:avLst/>
            <a:gdLst>
              <a:gd name="connsiteX0" fmla="*/ 1313931 w 2627866"/>
              <a:gd name="connsiteY0" fmla="*/ 0 h 3048325"/>
              <a:gd name="connsiteX1" fmla="*/ 1313935 w 2627866"/>
              <a:gd name="connsiteY1" fmla="*/ 0 h 3048325"/>
              <a:gd name="connsiteX2" fmla="*/ 2627866 w 2627866"/>
              <a:gd name="connsiteY2" fmla="*/ 656966 h 3048325"/>
              <a:gd name="connsiteX3" fmla="*/ 2627866 w 2627866"/>
              <a:gd name="connsiteY3" fmla="*/ 2391358 h 3048325"/>
              <a:gd name="connsiteX4" fmla="*/ 1313933 w 2627866"/>
              <a:gd name="connsiteY4" fmla="*/ 3048325 h 3048325"/>
              <a:gd name="connsiteX5" fmla="*/ 0 w 2627866"/>
              <a:gd name="connsiteY5" fmla="*/ 2391358 h 3048325"/>
              <a:gd name="connsiteX6" fmla="*/ 0 w 2627866"/>
              <a:gd name="connsiteY6" fmla="*/ 656966 h 3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866" h="3048325">
                <a:moveTo>
                  <a:pt x="1313931" y="0"/>
                </a:moveTo>
                <a:lnTo>
                  <a:pt x="1313935" y="0"/>
                </a:lnTo>
                <a:lnTo>
                  <a:pt x="2627866" y="656966"/>
                </a:lnTo>
                <a:lnTo>
                  <a:pt x="2627866" y="2391358"/>
                </a:lnTo>
                <a:lnTo>
                  <a:pt x="1313933" y="3048325"/>
                </a:lnTo>
                <a:lnTo>
                  <a:pt x="0" y="2391358"/>
                </a:lnTo>
                <a:lnTo>
                  <a:pt x="0" y="656966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vel_মাস্তি - যমুনা নদী, সিরাজগঞ্জ ...">
            <a:extLst>
              <a:ext uri="{FF2B5EF4-FFF2-40B4-BE49-F238E27FC236}">
                <a16:creationId xmlns:a16="http://schemas.microsoft.com/office/drawing/2014/main" id="{76E5C0C8-DA72-4C8F-BDEF-97EEAFD4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05" y="1543191"/>
            <a:ext cx="3887096" cy="4509031"/>
          </a:xfrm>
          <a:custGeom>
            <a:avLst/>
            <a:gdLst>
              <a:gd name="connsiteX0" fmla="*/ 1313929 w 2627866"/>
              <a:gd name="connsiteY0" fmla="*/ 0 h 3048324"/>
              <a:gd name="connsiteX1" fmla="*/ 1313937 w 2627866"/>
              <a:gd name="connsiteY1" fmla="*/ 0 h 3048324"/>
              <a:gd name="connsiteX2" fmla="*/ 2627866 w 2627866"/>
              <a:gd name="connsiteY2" fmla="*/ 656965 h 3048324"/>
              <a:gd name="connsiteX3" fmla="*/ 2627866 w 2627866"/>
              <a:gd name="connsiteY3" fmla="*/ 2391357 h 3048324"/>
              <a:gd name="connsiteX4" fmla="*/ 1313933 w 2627866"/>
              <a:gd name="connsiteY4" fmla="*/ 3048324 h 3048324"/>
              <a:gd name="connsiteX5" fmla="*/ 0 w 2627866"/>
              <a:gd name="connsiteY5" fmla="*/ 2391357 h 3048324"/>
              <a:gd name="connsiteX6" fmla="*/ 0 w 2627866"/>
              <a:gd name="connsiteY6" fmla="*/ 656965 h 304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866" h="3048324">
                <a:moveTo>
                  <a:pt x="1313929" y="0"/>
                </a:moveTo>
                <a:lnTo>
                  <a:pt x="1313937" y="0"/>
                </a:lnTo>
                <a:lnTo>
                  <a:pt x="2627866" y="656965"/>
                </a:lnTo>
                <a:lnTo>
                  <a:pt x="2627866" y="2391357"/>
                </a:lnTo>
                <a:lnTo>
                  <a:pt x="1313933" y="3048324"/>
                </a:lnTo>
                <a:lnTo>
                  <a:pt x="0" y="2391357"/>
                </a:lnTo>
                <a:lnTo>
                  <a:pt x="0" y="656965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ডুমুরিয়ায় চাঁদা না দেওয়ায় শালতা ...">
            <a:extLst>
              <a:ext uri="{FF2B5EF4-FFF2-40B4-BE49-F238E27FC236}">
                <a16:creationId xmlns:a16="http://schemas.microsoft.com/office/drawing/2014/main" id="{CD7BD362-5E9D-42CD-B291-E15B9C15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01" y="1543190"/>
            <a:ext cx="3887096" cy="4509032"/>
          </a:xfrm>
          <a:custGeom>
            <a:avLst/>
            <a:gdLst>
              <a:gd name="connsiteX0" fmla="*/ 1313931 w 2627866"/>
              <a:gd name="connsiteY0" fmla="*/ 0 h 3048325"/>
              <a:gd name="connsiteX1" fmla="*/ 1313935 w 2627866"/>
              <a:gd name="connsiteY1" fmla="*/ 0 h 3048325"/>
              <a:gd name="connsiteX2" fmla="*/ 2627866 w 2627866"/>
              <a:gd name="connsiteY2" fmla="*/ 656966 h 3048325"/>
              <a:gd name="connsiteX3" fmla="*/ 2627866 w 2627866"/>
              <a:gd name="connsiteY3" fmla="*/ 2391358 h 3048325"/>
              <a:gd name="connsiteX4" fmla="*/ 1313933 w 2627866"/>
              <a:gd name="connsiteY4" fmla="*/ 3048325 h 3048325"/>
              <a:gd name="connsiteX5" fmla="*/ 0 w 2627866"/>
              <a:gd name="connsiteY5" fmla="*/ 2391358 h 3048325"/>
              <a:gd name="connsiteX6" fmla="*/ 0 w 2627866"/>
              <a:gd name="connsiteY6" fmla="*/ 656966 h 3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866" h="3048325">
                <a:moveTo>
                  <a:pt x="1313931" y="0"/>
                </a:moveTo>
                <a:lnTo>
                  <a:pt x="1313935" y="0"/>
                </a:lnTo>
                <a:lnTo>
                  <a:pt x="2627866" y="656966"/>
                </a:lnTo>
                <a:lnTo>
                  <a:pt x="2627866" y="2391358"/>
                </a:lnTo>
                <a:lnTo>
                  <a:pt x="1313933" y="3048325"/>
                </a:lnTo>
                <a:lnTo>
                  <a:pt x="0" y="2391358"/>
                </a:lnTo>
                <a:lnTo>
                  <a:pt x="0" y="656966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8DFB1D-EA5D-46E7-92A8-1211CD9F6A14}"/>
              </a:ext>
            </a:extLst>
          </p:cNvPr>
          <p:cNvSpPr/>
          <p:nvPr/>
        </p:nvSpPr>
        <p:spPr>
          <a:xfrm>
            <a:off x="8059101" y="481360"/>
            <a:ext cx="4148060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EDBF9-919B-4B30-8966-197EB169D254}"/>
              </a:ext>
            </a:extLst>
          </p:cNvPr>
          <p:cNvSpPr txBox="1"/>
          <p:nvPr/>
        </p:nvSpPr>
        <p:spPr>
          <a:xfrm>
            <a:off x="8136033" y="651002"/>
            <a:ext cx="407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থিত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5C48E-D651-4FE6-B2BA-814B66CA0E5C}"/>
              </a:ext>
            </a:extLst>
          </p:cNvPr>
          <p:cNvSpPr txBox="1"/>
          <p:nvPr/>
        </p:nvSpPr>
        <p:spPr>
          <a:xfrm>
            <a:off x="996833" y="6113559"/>
            <a:ext cx="249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াছ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75BFB-3D7F-4EB0-9BD3-09E1B39C3104}"/>
              </a:ext>
            </a:extLst>
          </p:cNvPr>
          <p:cNvSpPr txBox="1"/>
          <p:nvPr/>
        </p:nvSpPr>
        <p:spPr>
          <a:xfrm>
            <a:off x="4949910" y="6113559"/>
            <a:ext cx="24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BAFEEE-E4C4-448E-AC4C-331BECFDD430}"/>
              </a:ext>
            </a:extLst>
          </p:cNvPr>
          <p:cNvSpPr txBox="1"/>
          <p:nvPr/>
        </p:nvSpPr>
        <p:spPr>
          <a:xfrm>
            <a:off x="8123671" y="6113558"/>
            <a:ext cx="37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8807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tudy skills Cartoon, child PNG clipart | free cliparts | UIHere">
            <a:extLst>
              <a:ext uri="{FF2B5EF4-FFF2-40B4-BE49-F238E27FC236}">
                <a16:creationId xmlns:a16="http://schemas.microsoft.com/office/drawing/2014/main" id="{D8C44EC2-436F-45ED-BA4D-E8176663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161" y1="74457" x2="21822" y2="77174"/>
                        <a14:foregroundMark x1="21610" y1="63859" x2="21610" y2="63859"/>
                        <a14:foregroundMark x1="81356" y1="46196" x2="81356" y2="46196"/>
                        <a14:foregroundMark x1="83898" y1="14402" x2="83898" y2="14402"/>
                        <a14:foregroundMark x1="71822" y1="12500" x2="71822" y2="12500"/>
                        <a14:foregroundMark x1="70551" y1="11413" x2="90254" y2="19293"/>
                        <a14:foregroundMark x1="63983" y1="14402" x2="79025" y2="9239"/>
                        <a14:foregroundMark x1="79449" y1="31793" x2="79449" y2="31793"/>
                        <a14:foregroundMark x1="67373" y1="31250" x2="67373" y2="31250"/>
                        <a14:foregroundMark x1="71186" y1="71196" x2="71186" y2="71196"/>
                        <a14:foregroundMark x1="80508" y1="69565" x2="66949" y2="82609"/>
                        <a14:foregroundMark x1="64831" y1="70924" x2="84534" y2="86685"/>
                        <a14:foregroundMark x1="76059" y1="58967" x2="76059" y2="58967"/>
                        <a14:foregroundMark x1="71610" y1="58424" x2="71610" y2="58424"/>
                        <a14:foregroundMark x1="79237" y1="60598" x2="69068" y2="61141"/>
                        <a14:foregroundMark x1="65890" y1="61141" x2="65890" y2="61141"/>
                        <a14:foregroundMark x1="68008" y1="58424" x2="64407" y2="63315"/>
                        <a14:foregroundMark x1="79237" y1="35054" x2="79237" y2="35054"/>
                        <a14:foregroundMark x1="85381" y1="38587" x2="85381" y2="38587"/>
                        <a14:foregroundMark x1="87076" y1="35054" x2="69280" y2="44837"/>
                        <a14:foregroundMark x1="88136" y1="21196" x2="82627" y2="32337"/>
                        <a14:foregroundMark x1="89195" y1="11413" x2="89195" y2="27446"/>
                        <a14:foregroundMark x1="62076" y1="13043" x2="61229" y2="29348"/>
                        <a14:foregroundMark x1="19492" y1="67935" x2="19492" y2="67935"/>
                        <a14:foregroundMark x1="20763" y1="74185" x2="20975" y2="79620"/>
                        <a14:foregroundMark x1="41949" y1="77717" x2="46610" y2="79076"/>
                        <a14:foregroundMark x1="22881" y1="57337" x2="18432" y2="71739"/>
                        <a14:foregroundMark x1="62712" y1="69022" x2="62924" y2="77989"/>
                        <a14:foregroundMark x1="39619" y1="89674" x2="77331" y2="90761"/>
                        <a14:foregroundMark x1="19068" y1="87772" x2="46822" y2="92391"/>
                        <a14:foregroundMark x1="85805" y1="67120" x2="86653" y2="72283"/>
                        <a14:foregroundMark x1="85805" y1="85054" x2="92161" y2="98370"/>
                        <a14:foregroundMark x1="16102" y1="84239" x2="7415" y2="99457"/>
                        <a14:foregroundMark x1="58686" y1="64674" x2="59534" y2="71196"/>
                        <a14:foregroundMark x1="67161" y1="33967" x2="66949" y2="35326"/>
                        <a14:backgroundMark x1="67797" y1="53533" x2="69280" y2="54620"/>
                        <a14:backgroundMark x1="79025" y1="55163" x2="75636" y2="55163"/>
                        <a14:backgroundMark x1="70127" y1="55707" x2="72034" y2="55707"/>
                        <a14:backgroundMark x1="19068" y1="57337" x2="17797" y2="60598"/>
                        <a14:backgroundMark x1="17585" y1="61957" x2="15890" y2="66033"/>
                        <a14:backgroundMark x1="16737" y1="66848" x2="15466" y2="7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16" y="803723"/>
            <a:ext cx="4195768" cy="32678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FB2EF7-3666-4FFA-955E-E39E09EA0CEF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FB82DC-B937-4EA7-AB97-665293681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CCDF9F-2F7A-43A9-909F-8D900411950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AC4F203-3A4A-4B81-847F-FE3A8E9AA26A}"/>
              </a:ext>
            </a:extLst>
          </p:cNvPr>
          <p:cNvSpPr/>
          <p:nvPr/>
        </p:nvSpPr>
        <p:spPr>
          <a:xfrm>
            <a:off x="3005143" y="3814032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A96F3-6626-43FD-812D-839C06598246}"/>
              </a:ext>
            </a:extLst>
          </p:cNvPr>
          <p:cNvSpPr txBox="1"/>
          <p:nvPr/>
        </p:nvSpPr>
        <p:spPr>
          <a:xfrm>
            <a:off x="4472212" y="3741993"/>
            <a:ext cx="2946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F1F9C-6384-424E-8146-DEB7C05364A4}"/>
              </a:ext>
            </a:extLst>
          </p:cNvPr>
          <p:cNvSpPr txBox="1"/>
          <p:nvPr/>
        </p:nvSpPr>
        <p:spPr>
          <a:xfrm>
            <a:off x="1249036" y="4672697"/>
            <a:ext cx="9540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াঙন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9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7A3D2-0AA9-4854-8D32-37ACE25479B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095A38-360C-4CBC-9D23-4079DE74F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E0B66C7-0763-4556-ABAE-F3821899087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উন্নত দেশ, উচ্চ আয়ের কৃষি">
            <a:extLst>
              <a:ext uri="{FF2B5EF4-FFF2-40B4-BE49-F238E27FC236}">
                <a16:creationId xmlns:a16="http://schemas.microsoft.com/office/drawing/2014/main" id="{46A61189-A04E-4773-AB48-C77EDFC2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38" y="1325703"/>
            <a:ext cx="3990530" cy="4324294"/>
          </a:xfrm>
          <a:custGeom>
            <a:avLst/>
            <a:gdLst>
              <a:gd name="connsiteX0" fmla="*/ 1632778 w 3265562"/>
              <a:gd name="connsiteY0" fmla="*/ 0 h 3538690"/>
              <a:gd name="connsiteX1" fmla="*/ 1632784 w 3265562"/>
              <a:gd name="connsiteY1" fmla="*/ 0 h 3538690"/>
              <a:gd name="connsiteX2" fmla="*/ 3265562 w 3265562"/>
              <a:gd name="connsiteY2" fmla="*/ 816390 h 3538690"/>
              <a:gd name="connsiteX3" fmla="*/ 3265562 w 3265562"/>
              <a:gd name="connsiteY3" fmla="*/ 2722299 h 3538690"/>
              <a:gd name="connsiteX4" fmla="*/ 1632781 w 3265562"/>
              <a:gd name="connsiteY4" fmla="*/ 3538690 h 3538690"/>
              <a:gd name="connsiteX5" fmla="*/ 0 w 3265562"/>
              <a:gd name="connsiteY5" fmla="*/ 2722299 h 3538690"/>
              <a:gd name="connsiteX6" fmla="*/ 0 w 3265562"/>
              <a:gd name="connsiteY6" fmla="*/ 816390 h 353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562" h="3538690">
                <a:moveTo>
                  <a:pt x="1632778" y="0"/>
                </a:moveTo>
                <a:lnTo>
                  <a:pt x="1632784" y="0"/>
                </a:lnTo>
                <a:lnTo>
                  <a:pt x="3265562" y="816390"/>
                </a:lnTo>
                <a:lnTo>
                  <a:pt x="3265562" y="2722299"/>
                </a:lnTo>
                <a:lnTo>
                  <a:pt x="1632781" y="3538690"/>
                </a:lnTo>
                <a:lnTo>
                  <a:pt x="0" y="2722299"/>
                </a:lnTo>
                <a:lnTo>
                  <a:pt x="0" y="81639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কিভাবে মাছ চাষ ব্যবসা শুরু করবেন???">
            <a:extLst>
              <a:ext uri="{FF2B5EF4-FFF2-40B4-BE49-F238E27FC236}">
                <a16:creationId xmlns:a16="http://schemas.microsoft.com/office/drawing/2014/main" id="{655FBDA9-4E82-4A27-857B-333E70B9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59" y="1340795"/>
            <a:ext cx="3990530" cy="4324294"/>
          </a:xfrm>
          <a:custGeom>
            <a:avLst/>
            <a:gdLst>
              <a:gd name="connsiteX0" fmla="*/ 1632780 w 3265561"/>
              <a:gd name="connsiteY0" fmla="*/ 0 h 3538691"/>
              <a:gd name="connsiteX1" fmla="*/ 1632782 w 3265561"/>
              <a:gd name="connsiteY1" fmla="*/ 0 h 3538691"/>
              <a:gd name="connsiteX2" fmla="*/ 3265561 w 3265561"/>
              <a:gd name="connsiteY2" fmla="*/ 816391 h 3538691"/>
              <a:gd name="connsiteX3" fmla="*/ 3265561 w 3265561"/>
              <a:gd name="connsiteY3" fmla="*/ 2722300 h 3538691"/>
              <a:gd name="connsiteX4" fmla="*/ 1632781 w 3265561"/>
              <a:gd name="connsiteY4" fmla="*/ 3538691 h 3538691"/>
              <a:gd name="connsiteX5" fmla="*/ 0 w 3265561"/>
              <a:gd name="connsiteY5" fmla="*/ 2722300 h 3538691"/>
              <a:gd name="connsiteX6" fmla="*/ 0 w 3265561"/>
              <a:gd name="connsiteY6" fmla="*/ 816391 h 353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561" h="3538691">
                <a:moveTo>
                  <a:pt x="1632780" y="0"/>
                </a:moveTo>
                <a:lnTo>
                  <a:pt x="1632782" y="0"/>
                </a:lnTo>
                <a:lnTo>
                  <a:pt x="3265561" y="816391"/>
                </a:lnTo>
                <a:lnTo>
                  <a:pt x="3265561" y="2722300"/>
                </a:lnTo>
                <a:lnTo>
                  <a:pt x="1632781" y="3538691"/>
                </a:lnTo>
                <a:lnTo>
                  <a:pt x="0" y="2722300"/>
                </a:lnTo>
                <a:lnTo>
                  <a:pt x="0" y="816391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00C90E-ABE5-4985-8847-A3F7ACEA2D8C}"/>
              </a:ext>
            </a:extLst>
          </p:cNvPr>
          <p:cNvSpPr txBox="1"/>
          <p:nvPr/>
        </p:nvSpPr>
        <p:spPr>
          <a:xfrm>
            <a:off x="2609459" y="402981"/>
            <a:ext cx="697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্থ-সামাজিক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36144-2000-4F53-BCBE-469A9246505A}"/>
              </a:ext>
            </a:extLst>
          </p:cNvPr>
          <p:cNvSpPr/>
          <p:nvPr/>
        </p:nvSpPr>
        <p:spPr>
          <a:xfrm>
            <a:off x="8118255" y="5665090"/>
            <a:ext cx="4088906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58338-0689-4858-9612-4D1FC9625028}"/>
              </a:ext>
            </a:extLst>
          </p:cNvPr>
          <p:cNvSpPr txBox="1"/>
          <p:nvPr/>
        </p:nvSpPr>
        <p:spPr>
          <a:xfrm>
            <a:off x="9428679" y="5788200"/>
            <a:ext cx="131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4148E-8264-4B01-8AA8-19A3A7F182C4}"/>
              </a:ext>
            </a:extLst>
          </p:cNvPr>
          <p:cNvSpPr/>
          <p:nvPr/>
        </p:nvSpPr>
        <p:spPr>
          <a:xfrm>
            <a:off x="-15160" y="5665090"/>
            <a:ext cx="4088906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0AF688-A52F-4C42-9789-86929702D72A}"/>
              </a:ext>
            </a:extLst>
          </p:cNvPr>
          <p:cNvSpPr txBox="1"/>
          <p:nvPr/>
        </p:nvSpPr>
        <p:spPr>
          <a:xfrm>
            <a:off x="1449127" y="5788200"/>
            <a:ext cx="116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77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A2A0AD-B00C-47B8-8E77-3E9060AADCD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59D158-BC91-494B-A2B5-D7F3C30AC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36A596-DEE5-4F4D-9438-22FABB196B4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কাল জাতীয় স্বাস্থ্য সেবা সপ্তাহ ...">
            <a:extLst>
              <a:ext uri="{FF2B5EF4-FFF2-40B4-BE49-F238E27FC236}">
                <a16:creationId xmlns:a16="http://schemas.microsoft.com/office/drawing/2014/main" id="{22E197C5-390C-4D57-88E3-62D360BBF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367" y="1547351"/>
            <a:ext cx="3817582" cy="4180960"/>
          </a:xfrm>
          <a:custGeom>
            <a:avLst/>
            <a:gdLst>
              <a:gd name="connsiteX0" fmla="*/ 1908791 w 3817582"/>
              <a:gd name="connsiteY0" fmla="*/ 0 h 4180960"/>
              <a:gd name="connsiteX1" fmla="*/ 3817582 w 3817582"/>
              <a:gd name="connsiteY1" fmla="*/ 954396 h 4180960"/>
              <a:gd name="connsiteX2" fmla="*/ 3817582 w 3817582"/>
              <a:gd name="connsiteY2" fmla="*/ 3226564 h 4180960"/>
              <a:gd name="connsiteX3" fmla="*/ 1908791 w 3817582"/>
              <a:gd name="connsiteY3" fmla="*/ 4180960 h 4180960"/>
              <a:gd name="connsiteX4" fmla="*/ 0 w 3817582"/>
              <a:gd name="connsiteY4" fmla="*/ 3226564 h 4180960"/>
              <a:gd name="connsiteX5" fmla="*/ 0 w 3817582"/>
              <a:gd name="connsiteY5" fmla="*/ 954396 h 418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582" h="4180960">
                <a:moveTo>
                  <a:pt x="1908791" y="0"/>
                </a:moveTo>
                <a:lnTo>
                  <a:pt x="3817582" y="954396"/>
                </a:lnTo>
                <a:lnTo>
                  <a:pt x="3817582" y="3226564"/>
                </a:lnTo>
                <a:lnTo>
                  <a:pt x="1908791" y="4180960"/>
                </a:lnTo>
                <a:lnTo>
                  <a:pt x="0" y="3226564"/>
                </a:lnTo>
                <a:lnTo>
                  <a:pt x="0" y="954396"/>
                </a:lnTo>
                <a:close/>
              </a:path>
            </a:pathLst>
          </a:custGeom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o-Operative-society - Voice of Nigeria">
            <a:extLst>
              <a:ext uri="{FF2B5EF4-FFF2-40B4-BE49-F238E27FC236}">
                <a16:creationId xmlns:a16="http://schemas.microsoft.com/office/drawing/2014/main" id="{BDBB4511-32DC-4118-B9AF-0D932622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33" y="1547351"/>
            <a:ext cx="3817584" cy="4200292"/>
          </a:xfrm>
          <a:custGeom>
            <a:avLst/>
            <a:gdLst>
              <a:gd name="connsiteX0" fmla="*/ 1681561 w 3363128"/>
              <a:gd name="connsiteY0" fmla="*/ 0 h 3700279"/>
              <a:gd name="connsiteX1" fmla="*/ 1681567 w 3363128"/>
              <a:gd name="connsiteY1" fmla="*/ 0 h 3700279"/>
              <a:gd name="connsiteX2" fmla="*/ 3363128 w 3363128"/>
              <a:gd name="connsiteY2" fmla="*/ 840782 h 3700279"/>
              <a:gd name="connsiteX3" fmla="*/ 3363128 w 3363128"/>
              <a:gd name="connsiteY3" fmla="*/ 2859496 h 3700279"/>
              <a:gd name="connsiteX4" fmla="*/ 1681564 w 3363128"/>
              <a:gd name="connsiteY4" fmla="*/ 3700279 h 3700279"/>
              <a:gd name="connsiteX5" fmla="*/ 0 w 3363128"/>
              <a:gd name="connsiteY5" fmla="*/ 2859496 h 3700279"/>
              <a:gd name="connsiteX6" fmla="*/ 0 w 3363128"/>
              <a:gd name="connsiteY6" fmla="*/ 840782 h 370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3128" h="3700279">
                <a:moveTo>
                  <a:pt x="1681561" y="0"/>
                </a:moveTo>
                <a:lnTo>
                  <a:pt x="1681567" y="0"/>
                </a:lnTo>
                <a:lnTo>
                  <a:pt x="3363128" y="840782"/>
                </a:lnTo>
                <a:lnTo>
                  <a:pt x="3363128" y="2859496"/>
                </a:lnTo>
                <a:lnTo>
                  <a:pt x="1681564" y="3700279"/>
                </a:lnTo>
                <a:lnTo>
                  <a:pt x="0" y="2859496"/>
                </a:lnTo>
                <a:lnTo>
                  <a:pt x="0" y="840782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করোনায় বন্ধ দেশের ৮৭ শতাংশ শিল্প ...">
            <a:extLst>
              <a:ext uri="{FF2B5EF4-FFF2-40B4-BE49-F238E27FC236}">
                <a16:creationId xmlns:a16="http://schemas.microsoft.com/office/drawing/2014/main" id="{D2122FBB-3BEF-461A-85C8-350BA760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49" y="1547351"/>
            <a:ext cx="3817586" cy="4148370"/>
          </a:xfrm>
          <a:custGeom>
            <a:avLst/>
            <a:gdLst>
              <a:gd name="connsiteX0" fmla="*/ 1681564 w 3363129"/>
              <a:gd name="connsiteY0" fmla="*/ 0 h 3700279"/>
              <a:gd name="connsiteX1" fmla="*/ 3363129 w 3363129"/>
              <a:gd name="connsiteY1" fmla="*/ 840783 h 3700279"/>
              <a:gd name="connsiteX2" fmla="*/ 3363129 w 3363129"/>
              <a:gd name="connsiteY2" fmla="*/ 2859496 h 3700279"/>
              <a:gd name="connsiteX3" fmla="*/ 1681564 w 3363129"/>
              <a:gd name="connsiteY3" fmla="*/ 3700279 h 3700279"/>
              <a:gd name="connsiteX4" fmla="*/ 0 w 3363129"/>
              <a:gd name="connsiteY4" fmla="*/ 2859496 h 3700279"/>
              <a:gd name="connsiteX5" fmla="*/ 0 w 3363129"/>
              <a:gd name="connsiteY5" fmla="*/ 840783 h 370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3129" h="3700279">
                <a:moveTo>
                  <a:pt x="1681564" y="0"/>
                </a:moveTo>
                <a:lnTo>
                  <a:pt x="3363129" y="840783"/>
                </a:lnTo>
                <a:lnTo>
                  <a:pt x="3363129" y="2859496"/>
                </a:lnTo>
                <a:lnTo>
                  <a:pt x="1681564" y="3700279"/>
                </a:lnTo>
                <a:lnTo>
                  <a:pt x="0" y="2859496"/>
                </a:lnTo>
                <a:lnTo>
                  <a:pt x="0" y="840783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C5FF73-D81C-436D-B19B-97E5BBBE7E3A}"/>
              </a:ext>
            </a:extLst>
          </p:cNvPr>
          <p:cNvSpPr txBox="1"/>
          <p:nvPr/>
        </p:nvSpPr>
        <p:spPr>
          <a:xfrm>
            <a:off x="1516864" y="5788200"/>
            <a:ext cx="102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224317-5B50-4B14-90F9-BD3508688FE3}"/>
              </a:ext>
            </a:extLst>
          </p:cNvPr>
          <p:cNvSpPr txBox="1"/>
          <p:nvPr/>
        </p:nvSpPr>
        <p:spPr>
          <a:xfrm>
            <a:off x="5582313" y="5788200"/>
            <a:ext cx="102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C987AE-40A5-4A7D-B857-764E3EEB914E}"/>
              </a:ext>
            </a:extLst>
          </p:cNvPr>
          <p:cNvSpPr txBox="1"/>
          <p:nvPr/>
        </p:nvSpPr>
        <p:spPr>
          <a:xfrm>
            <a:off x="9149514" y="5788200"/>
            <a:ext cx="152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19CE20-CD9B-4358-9963-EFE8500446AB}"/>
              </a:ext>
            </a:extLst>
          </p:cNvPr>
          <p:cNvSpPr txBox="1"/>
          <p:nvPr/>
        </p:nvSpPr>
        <p:spPr>
          <a:xfrm>
            <a:off x="2609459" y="402981"/>
            <a:ext cx="697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্থ-সামাজিক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0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203CB3-8E22-48E2-97FD-AE9281CEB1F7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05775C-5D62-4FF3-ACA5-A176F3C27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60AC7F8-4208-43E8-97FB-7425C7521B3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38C1758-637B-4AA0-8391-D2DD453347CA}"/>
              </a:ext>
            </a:extLst>
          </p:cNvPr>
          <p:cNvSpPr/>
          <p:nvPr/>
        </p:nvSpPr>
        <p:spPr>
          <a:xfrm>
            <a:off x="3232748" y="4240180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CDDB0-77A3-4357-943A-4203AD68FE31}"/>
              </a:ext>
            </a:extLst>
          </p:cNvPr>
          <p:cNvSpPr txBox="1"/>
          <p:nvPr/>
        </p:nvSpPr>
        <p:spPr>
          <a:xfrm>
            <a:off x="3078885" y="4161954"/>
            <a:ext cx="603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56AF1-8B8B-4943-A961-4B0BAE6B9EC8}"/>
              </a:ext>
            </a:extLst>
          </p:cNvPr>
          <p:cNvSpPr txBox="1"/>
          <p:nvPr/>
        </p:nvSpPr>
        <p:spPr>
          <a:xfrm>
            <a:off x="1201259" y="5085284"/>
            <a:ext cx="9789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 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্যোগের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্ষতিগ্রস্থ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122" name="Picture 2" descr="একটি খেলা এবং আমরা আটজন">
            <a:extLst>
              <a:ext uri="{FF2B5EF4-FFF2-40B4-BE49-F238E27FC236}">
                <a16:creationId xmlns:a16="http://schemas.microsoft.com/office/drawing/2014/main" id="{BF933A97-EA70-4298-8E2C-1D8F8434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42" y="604684"/>
            <a:ext cx="4838113" cy="36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167EAF-6270-45FD-B7B4-6BA835347EF9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684A16-D129-4273-ABD6-B0156881B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B2E5BAA-2792-4301-804E-214B4A27B2B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92806F6-493E-4941-8947-150B96401245}"/>
              </a:ext>
            </a:extLst>
          </p:cNvPr>
          <p:cNvSpPr/>
          <p:nvPr/>
        </p:nvSpPr>
        <p:spPr>
          <a:xfrm>
            <a:off x="-45374" y="611448"/>
            <a:ext cx="5346219" cy="790752"/>
          </a:xfrm>
          <a:prstGeom prst="rect">
            <a:avLst/>
          </a:prstGeom>
          <a:gradFill>
            <a:gsLst>
              <a:gs pos="16000">
                <a:srgbClr val="33CC33"/>
              </a:gs>
              <a:gs pos="100000">
                <a:srgbClr val="00FF00"/>
              </a:gs>
              <a:gs pos="88000">
                <a:srgbClr val="33CC33"/>
              </a:gs>
              <a:gs pos="0">
                <a:srgbClr val="00FF00"/>
              </a:gs>
              <a:gs pos="56000">
                <a:srgbClr val="00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9541D-ACC4-4AF1-9181-228A08FAD384}"/>
              </a:ext>
            </a:extLst>
          </p:cNvPr>
          <p:cNvSpPr txBox="1"/>
          <p:nvPr/>
        </p:nvSpPr>
        <p:spPr>
          <a:xfrm>
            <a:off x="366020" y="514871"/>
            <a:ext cx="337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58E069-643D-4991-8F48-59437B17D997}"/>
              </a:ext>
            </a:extLst>
          </p:cNvPr>
          <p:cNvGrpSpPr/>
          <p:nvPr/>
        </p:nvGrpSpPr>
        <p:grpSpPr>
          <a:xfrm>
            <a:off x="2821917" y="1497687"/>
            <a:ext cx="8167607" cy="1569363"/>
            <a:chOff x="2634721" y="3500035"/>
            <a:chExt cx="8167607" cy="156936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BF3F8220-503A-4EAC-ABD7-D7D402FACCC9}"/>
                </a:ext>
              </a:extLst>
            </p:cNvPr>
            <p:cNvSpPr/>
            <p:nvPr/>
          </p:nvSpPr>
          <p:spPr>
            <a:xfrm>
              <a:off x="3782733" y="4805822"/>
              <a:ext cx="5172581" cy="188104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FAD8698D-2797-4C5E-A133-343D23A4F85D}"/>
                </a:ext>
              </a:extLst>
            </p:cNvPr>
            <p:cNvSpPr/>
            <p:nvPr/>
          </p:nvSpPr>
          <p:spPr>
            <a:xfrm flipV="1">
              <a:off x="2786670" y="4300493"/>
              <a:ext cx="849307" cy="76561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  <a:gd name="connsiteX0" fmla="*/ 899096 w 1757357"/>
                <a:gd name="connsiteY0" fmla="*/ 0 h 1006912"/>
                <a:gd name="connsiteX1" fmla="*/ 1757357 w 1757357"/>
                <a:gd name="connsiteY1" fmla="*/ 455077 h 1006912"/>
                <a:gd name="connsiteX2" fmla="*/ 1051302 w 1757357"/>
                <a:gd name="connsiteY2" fmla="*/ 1006912 h 1006912"/>
                <a:gd name="connsiteX3" fmla="*/ 0 w 1757357"/>
                <a:gd name="connsiteY3" fmla="*/ 1001832 h 1006912"/>
                <a:gd name="connsiteX4" fmla="*/ 899096 w 1757357"/>
                <a:gd name="connsiteY4" fmla="*/ 0 h 1006912"/>
                <a:gd name="connsiteX0" fmla="*/ 899096 w 1757357"/>
                <a:gd name="connsiteY0" fmla="*/ 0 h 1001832"/>
                <a:gd name="connsiteX1" fmla="*/ 1757357 w 1757357"/>
                <a:gd name="connsiteY1" fmla="*/ 455077 h 1001832"/>
                <a:gd name="connsiteX2" fmla="*/ 1565652 w 1757357"/>
                <a:gd name="connsiteY2" fmla="*/ 689412 h 1001832"/>
                <a:gd name="connsiteX3" fmla="*/ 0 w 1757357"/>
                <a:gd name="connsiteY3" fmla="*/ 1001832 h 1001832"/>
                <a:gd name="connsiteX4" fmla="*/ 899096 w 1757357"/>
                <a:gd name="connsiteY4" fmla="*/ 0 h 1001832"/>
                <a:gd name="connsiteX0" fmla="*/ 24504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45046 w 1103307"/>
                <a:gd name="connsiteY4" fmla="*/ 0 h 689412"/>
                <a:gd name="connsiteX0" fmla="*/ 25139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51396 w 1103307"/>
                <a:gd name="connsiteY4" fmla="*/ 0 h 689412"/>
                <a:gd name="connsiteX0" fmla="*/ 251396 w 1103307"/>
                <a:gd name="connsiteY0" fmla="*/ 0 h 765612"/>
                <a:gd name="connsiteX1" fmla="*/ 1103307 w 1103307"/>
                <a:gd name="connsiteY1" fmla="*/ 455077 h 765612"/>
                <a:gd name="connsiteX2" fmla="*/ 517902 w 1103307"/>
                <a:gd name="connsiteY2" fmla="*/ 765612 h 765612"/>
                <a:gd name="connsiteX3" fmla="*/ 0 w 1103307"/>
                <a:gd name="connsiteY3" fmla="*/ 398582 h 765612"/>
                <a:gd name="connsiteX4" fmla="*/ 251396 w 1103307"/>
                <a:gd name="connsiteY4" fmla="*/ 0 h 765612"/>
                <a:gd name="connsiteX0" fmla="*/ 251396 w 849307"/>
                <a:gd name="connsiteY0" fmla="*/ 0 h 765612"/>
                <a:gd name="connsiteX1" fmla="*/ 849307 w 849307"/>
                <a:gd name="connsiteY1" fmla="*/ 239177 h 765612"/>
                <a:gd name="connsiteX2" fmla="*/ 517902 w 849307"/>
                <a:gd name="connsiteY2" fmla="*/ 765612 h 765612"/>
                <a:gd name="connsiteX3" fmla="*/ 0 w 849307"/>
                <a:gd name="connsiteY3" fmla="*/ 398582 h 765612"/>
                <a:gd name="connsiteX4" fmla="*/ 251396 w 849307"/>
                <a:gd name="connsiteY4" fmla="*/ 0 h 76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07" h="765612">
                  <a:moveTo>
                    <a:pt x="251396" y="0"/>
                  </a:moveTo>
                  <a:lnTo>
                    <a:pt x="849307" y="239177"/>
                  </a:lnTo>
                  <a:lnTo>
                    <a:pt x="517902" y="765612"/>
                  </a:lnTo>
                  <a:lnTo>
                    <a:pt x="0" y="398582"/>
                  </a:lnTo>
                  <a:lnTo>
                    <a:pt x="251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A6C92B0-D25B-43A9-976E-B8BC689CB37F}"/>
                </a:ext>
              </a:extLst>
            </p:cNvPr>
            <p:cNvSpPr/>
            <p:nvPr/>
          </p:nvSpPr>
          <p:spPr>
            <a:xfrm>
              <a:off x="3465961" y="3500172"/>
              <a:ext cx="1757357" cy="102596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357" h="1025962">
                  <a:moveTo>
                    <a:pt x="1280096" y="0"/>
                  </a:moveTo>
                  <a:lnTo>
                    <a:pt x="1757357" y="474127"/>
                  </a:lnTo>
                  <a:lnTo>
                    <a:pt x="1051302" y="1025962"/>
                  </a:lnTo>
                  <a:lnTo>
                    <a:pt x="0" y="1020882"/>
                  </a:lnTo>
                  <a:lnTo>
                    <a:pt x="12800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91E0D1-FF95-41CC-95CD-742489DC3641}"/>
                </a:ext>
              </a:extLst>
            </p:cNvPr>
            <p:cNvSpPr/>
            <p:nvPr/>
          </p:nvSpPr>
          <p:spPr>
            <a:xfrm>
              <a:off x="2634721" y="3967827"/>
              <a:ext cx="8167607" cy="788261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gradFill>
              <a:gsLst>
                <a:gs pos="13000">
                  <a:srgbClr val="890000"/>
                </a:gs>
                <a:gs pos="100000">
                  <a:srgbClr val="E80000"/>
                </a:gs>
                <a:gs pos="88000">
                  <a:srgbClr val="890000"/>
                </a:gs>
                <a:gs pos="0">
                  <a:srgbClr val="FF0000"/>
                </a:gs>
                <a:gs pos="56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40D3F2-501D-4943-AB04-C161D9255DCA}"/>
                </a:ext>
              </a:extLst>
            </p:cNvPr>
            <p:cNvSpPr/>
            <p:nvPr/>
          </p:nvSpPr>
          <p:spPr>
            <a:xfrm>
              <a:off x="3027173" y="3500035"/>
              <a:ext cx="1725607" cy="1569363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607" h="1569363">
                  <a:moveTo>
                    <a:pt x="803846" y="0"/>
                  </a:moveTo>
                  <a:lnTo>
                    <a:pt x="1725607" y="258"/>
                  </a:lnTo>
                  <a:lnTo>
                    <a:pt x="898902" y="1561743"/>
                  </a:lnTo>
                  <a:lnTo>
                    <a:pt x="0" y="1569363"/>
                  </a:lnTo>
                  <a:lnTo>
                    <a:pt x="803846" y="0"/>
                  </a:lnTo>
                  <a:close/>
                </a:path>
              </a:pathLst>
            </a:custGeom>
            <a:gradFill>
              <a:gsLst>
                <a:gs pos="8000">
                  <a:schemeClr val="tx1">
                    <a:lumMod val="75000"/>
                    <a:lumOff val="2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22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96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56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1FC556-D743-4EFC-BACF-828AA9BEA7D2}"/>
                </a:ext>
              </a:extLst>
            </p:cNvPr>
            <p:cNvSpPr/>
            <p:nvPr/>
          </p:nvSpPr>
          <p:spPr>
            <a:xfrm>
              <a:off x="3550444" y="4063977"/>
              <a:ext cx="585786" cy="5857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037E65-C3C0-4499-873C-F53B16D10E75}"/>
                </a:ext>
              </a:extLst>
            </p:cNvPr>
            <p:cNvSpPr txBox="1"/>
            <p:nvPr/>
          </p:nvSpPr>
          <p:spPr>
            <a:xfrm>
              <a:off x="3614254" y="3843137"/>
              <a:ext cx="4908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9A12E6-B2FB-4E07-916B-35BADE9403F5}"/>
              </a:ext>
            </a:extLst>
          </p:cNvPr>
          <p:cNvGrpSpPr/>
          <p:nvPr/>
        </p:nvGrpSpPr>
        <p:grpSpPr>
          <a:xfrm>
            <a:off x="2029812" y="3033965"/>
            <a:ext cx="8167607" cy="1569363"/>
            <a:chOff x="2634721" y="3500035"/>
            <a:chExt cx="8167607" cy="156936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32469D66-C2CA-421A-930D-6123364F1CD5}"/>
                </a:ext>
              </a:extLst>
            </p:cNvPr>
            <p:cNvSpPr/>
            <p:nvPr/>
          </p:nvSpPr>
          <p:spPr>
            <a:xfrm>
              <a:off x="3782733" y="4805822"/>
              <a:ext cx="5172581" cy="188104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E9D520E1-9496-42BE-B661-1A8D50ED52D4}"/>
                </a:ext>
              </a:extLst>
            </p:cNvPr>
            <p:cNvSpPr/>
            <p:nvPr/>
          </p:nvSpPr>
          <p:spPr>
            <a:xfrm flipV="1">
              <a:off x="2786670" y="4300493"/>
              <a:ext cx="849307" cy="76561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  <a:gd name="connsiteX0" fmla="*/ 899096 w 1757357"/>
                <a:gd name="connsiteY0" fmla="*/ 0 h 1006912"/>
                <a:gd name="connsiteX1" fmla="*/ 1757357 w 1757357"/>
                <a:gd name="connsiteY1" fmla="*/ 455077 h 1006912"/>
                <a:gd name="connsiteX2" fmla="*/ 1051302 w 1757357"/>
                <a:gd name="connsiteY2" fmla="*/ 1006912 h 1006912"/>
                <a:gd name="connsiteX3" fmla="*/ 0 w 1757357"/>
                <a:gd name="connsiteY3" fmla="*/ 1001832 h 1006912"/>
                <a:gd name="connsiteX4" fmla="*/ 899096 w 1757357"/>
                <a:gd name="connsiteY4" fmla="*/ 0 h 1006912"/>
                <a:gd name="connsiteX0" fmla="*/ 899096 w 1757357"/>
                <a:gd name="connsiteY0" fmla="*/ 0 h 1001832"/>
                <a:gd name="connsiteX1" fmla="*/ 1757357 w 1757357"/>
                <a:gd name="connsiteY1" fmla="*/ 455077 h 1001832"/>
                <a:gd name="connsiteX2" fmla="*/ 1565652 w 1757357"/>
                <a:gd name="connsiteY2" fmla="*/ 689412 h 1001832"/>
                <a:gd name="connsiteX3" fmla="*/ 0 w 1757357"/>
                <a:gd name="connsiteY3" fmla="*/ 1001832 h 1001832"/>
                <a:gd name="connsiteX4" fmla="*/ 899096 w 1757357"/>
                <a:gd name="connsiteY4" fmla="*/ 0 h 1001832"/>
                <a:gd name="connsiteX0" fmla="*/ 24504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45046 w 1103307"/>
                <a:gd name="connsiteY4" fmla="*/ 0 h 689412"/>
                <a:gd name="connsiteX0" fmla="*/ 25139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51396 w 1103307"/>
                <a:gd name="connsiteY4" fmla="*/ 0 h 689412"/>
                <a:gd name="connsiteX0" fmla="*/ 251396 w 1103307"/>
                <a:gd name="connsiteY0" fmla="*/ 0 h 765612"/>
                <a:gd name="connsiteX1" fmla="*/ 1103307 w 1103307"/>
                <a:gd name="connsiteY1" fmla="*/ 455077 h 765612"/>
                <a:gd name="connsiteX2" fmla="*/ 517902 w 1103307"/>
                <a:gd name="connsiteY2" fmla="*/ 765612 h 765612"/>
                <a:gd name="connsiteX3" fmla="*/ 0 w 1103307"/>
                <a:gd name="connsiteY3" fmla="*/ 398582 h 765612"/>
                <a:gd name="connsiteX4" fmla="*/ 251396 w 1103307"/>
                <a:gd name="connsiteY4" fmla="*/ 0 h 765612"/>
                <a:gd name="connsiteX0" fmla="*/ 251396 w 849307"/>
                <a:gd name="connsiteY0" fmla="*/ 0 h 765612"/>
                <a:gd name="connsiteX1" fmla="*/ 849307 w 849307"/>
                <a:gd name="connsiteY1" fmla="*/ 239177 h 765612"/>
                <a:gd name="connsiteX2" fmla="*/ 517902 w 849307"/>
                <a:gd name="connsiteY2" fmla="*/ 765612 h 765612"/>
                <a:gd name="connsiteX3" fmla="*/ 0 w 849307"/>
                <a:gd name="connsiteY3" fmla="*/ 398582 h 765612"/>
                <a:gd name="connsiteX4" fmla="*/ 251396 w 849307"/>
                <a:gd name="connsiteY4" fmla="*/ 0 h 76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07" h="765612">
                  <a:moveTo>
                    <a:pt x="251396" y="0"/>
                  </a:moveTo>
                  <a:lnTo>
                    <a:pt x="849307" y="239177"/>
                  </a:lnTo>
                  <a:lnTo>
                    <a:pt x="517902" y="765612"/>
                  </a:lnTo>
                  <a:lnTo>
                    <a:pt x="0" y="398582"/>
                  </a:lnTo>
                  <a:lnTo>
                    <a:pt x="251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1D173CCB-B735-42C1-ACE6-218E7A75D9DA}"/>
                </a:ext>
              </a:extLst>
            </p:cNvPr>
            <p:cNvSpPr/>
            <p:nvPr/>
          </p:nvSpPr>
          <p:spPr>
            <a:xfrm>
              <a:off x="3465961" y="3500172"/>
              <a:ext cx="1757357" cy="102596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357" h="1025962">
                  <a:moveTo>
                    <a:pt x="1280096" y="0"/>
                  </a:moveTo>
                  <a:lnTo>
                    <a:pt x="1757357" y="474127"/>
                  </a:lnTo>
                  <a:lnTo>
                    <a:pt x="1051302" y="1025962"/>
                  </a:lnTo>
                  <a:lnTo>
                    <a:pt x="0" y="1020882"/>
                  </a:lnTo>
                  <a:lnTo>
                    <a:pt x="12800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309AAD4B-5B0F-463D-AA5D-5C95490729D5}"/>
                </a:ext>
              </a:extLst>
            </p:cNvPr>
            <p:cNvSpPr/>
            <p:nvPr/>
          </p:nvSpPr>
          <p:spPr>
            <a:xfrm>
              <a:off x="2634721" y="3967827"/>
              <a:ext cx="8167607" cy="788261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gradFill>
              <a:gsLst>
                <a:gs pos="13000">
                  <a:srgbClr val="890000"/>
                </a:gs>
                <a:gs pos="100000">
                  <a:srgbClr val="E80000"/>
                </a:gs>
                <a:gs pos="88000">
                  <a:srgbClr val="890000"/>
                </a:gs>
                <a:gs pos="0">
                  <a:srgbClr val="FF0000"/>
                </a:gs>
                <a:gs pos="56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78C01229-CE1C-4900-B582-D4E29B2ABAA9}"/>
                </a:ext>
              </a:extLst>
            </p:cNvPr>
            <p:cNvSpPr/>
            <p:nvPr/>
          </p:nvSpPr>
          <p:spPr>
            <a:xfrm>
              <a:off x="3027173" y="3500035"/>
              <a:ext cx="1725607" cy="1569363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607" h="1569363">
                  <a:moveTo>
                    <a:pt x="803846" y="0"/>
                  </a:moveTo>
                  <a:lnTo>
                    <a:pt x="1725607" y="258"/>
                  </a:lnTo>
                  <a:lnTo>
                    <a:pt x="898902" y="1561743"/>
                  </a:lnTo>
                  <a:lnTo>
                    <a:pt x="0" y="1569363"/>
                  </a:lnTo>
                  <a:lnTo>
                    <a:pt x="803846" y="0"/>
                  </a:lnTo>
                  <a:close/>
                </a:path>
              </a:pathLst>
            </a:custGeom>
            <a:gradFill>
              <a:gsLst>
                <a:gs pos="8000">
                  <a:schemeClr val="tx1">
                    <a:lumMod val="75000"/>
                    <a:lumOff val="2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22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96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56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315C92-BBDB-4604-88EE-9C12FF717809}"/>
                </a:ext>
              </a:extLst>
            </p:cNvPr>
            <p:cNvSpPr/>
            <p:nvPr/>
          </p:nvSpPr>
          <p:spPr>
            <a:xfrm>
              <a:off x="3550444" y="4063977"/>
              <a:ext cx="585786" cy="5857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2E0844-83CF-4559-8AF4-9C0B904BB75F}"/>
                </a:ext>
              </a:extLst>
            </p:cNvPr>
            <p:cNvSpPr txBox="1"/>
            <p:nvPr/>
          </p:nvSpPr>
          <p:spPr>
            <a:xfrm>
              <a:off x="3594216" y="3843137"/>
              <a:ext cx="5309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s-IN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31A86B-2AF2-4E93-8D9F-FC759CFDFB75}"/>
              </a:ext>
            </a:extLst>
          </p:cNvPr>
          <p:cNvGrpSpPr/>
          <p:nvPr/>
        </p:nvGrpSpPr>
        <p:grpSpPr>
          <a:xfrm>
            <a:off x="1223400" y="4580460"/>
            <a:ext cx="8167607" cy="1569363"/>
            <a:chOff x="2634721" y="3500035"/>
            <a:chExt cx="8167607" cy="1569363"/>
          </a:xfrm>
        </p:grpSpPr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9328CD0C-8DB0-4173-8411-D6911886A2FF}"/>
                </a:ext>
              </a:extLst>
            </p:cNvPr>
            <p:cNvSpPr/>
            <p:nvPr/>
          </p:nvSpPr>
          <p:spPr>
            <a:xfrm>
              <a:off x="3782733" y="4805822"/>
              <a:ext cx="5172581" cy="188104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650086E8-2450-41FB-8976-325C0F468F03}"/>
                </a:ext>
              </a:extLst>
            </p:cNvPr>
            <p:cNvSpPr/>
            <p:nvPr/>
          </p:nvSpPr>
          <p:spPr>
            <a:xfrm flipV="1">
              <a:off x="2786670" y="4300493"/>
              <a:ext cx="849307" cy="76561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  <a:gd name="connsiteX0" fmla="*/ 899096 w 1757357"/>
                <a:gd name="connsiteY0" fmla="*/ 0 h 1006912"/>
                <a:gd name="connsiteX1" fmla="*/ 1757357 w 1757357"/>
                <a:gd name="connsiteY1" fmla="*/ 455077 h 1006912"/>
                <a:gd name="connsiteX2" fmla="*/ 1051302 w 1757357"/>
                <a:gd name="connsiteY2" fmla="*/ 1006912 h 1006912"/>
                <a:gd name="connsiteX3" fmla="*/ 0 w 1757357"/>
                <a:gd name="connsiteY3" fmla="*/ 1001832 h 1006912"/>
                <a:gd name="connsiteX4" fmla="*/ 899096 w 1757357"/>
                <a:gd name="connsiteY4" fmla="*/ 0 h 1006912"/>
                <a:gd name="connsiteX0" fmla="*/ 899096 w 1757357"/>
                <a:gd name="connsiteY0" fmla="*/ 0 h 1001832"/>
                <a:gd name="connsiteX1" fmla="*/ 1757357 w 1757357"/>
                <a:gd name="connsiteY1" fmla="*/ 455077 h 1001832"/>
                <a:gd name="connsiteX2" fmla="*/ 1565652 w 1757357"/>
                <a:gd name="connsiteY2" fmla="*/ 689412 h 1001832"/>
                <a:gd name="connsiteX3" fmla="*/ 0 w 1757357"/>
                <a:gd name="connsiteY3" fmla="*/ 1001832 h 1001832"/>
                <a:gd name="connsiteX4" fmla="*/ 899096 w 1757357"/>
                <a:gd name="connsiteY4" fmla="*/ 0 h 1001832"/>
                <a:gd name="connsiteX0" fmla="*/ 24504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45046 w 1103307"/>
                <a:gd name="connsiteY4" fmla="*/ 0 h 689412"/>
                <a:gd name="connsiteX0" fmla="*/ 25139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51396 w 1103307"/>
                <a:gd name="connsiteY4" fmla="*/ 0 h 689412"/>
                <a:gd name="connsiteX0" fmla="*/ 251396 w 1103307"/>
                <a:gd name="connsiteY0" fmla="*/ 0 h 765612"/>
                <a:gd name="connsiteX1" fmla="*/ 1103307 w 1103307"/>
                <a:gd name="connsiteY1" fmla="*/ 455077 h 765612"/>
                <a:gd name="connsiteX2" fmla="*/ 517902 w 1103307"/>
                <a:gd name="connsiteY2" fmla="*/ 765612 h 765612"/>
                <a:gd name="connsiteX3" fmla="*/ 0 w 1103307"/>
                <a:gd name="connsiteY3" fmla="*/ 398582 h 765612"/>
                <a:gd name="connsiteX4" fmla="*/ 251396 w 1103307"/>
                <a:gd name="connsiteY4" fmla="*/ 0 h 765612"/>
                <a:gd name="connsiteX0" fmla="*/ 251396 w 849307"/>
                <a:gd name="connsiteY0" fmla="*/ 0 h 765612"/>
                <a:gd name="connsiteX1" fmla="*/ 849307 w 849307"/>
                <a:gd name="connsiteY1" fmla="*/ 239177 h 765612"/>
                <a:gd name="connsiteX2" fmla="*/ 517902 w 849307"/>
                <a:gd name="connsiteY2" fmla="*/ 765612 h 765612"/>
                <a:gd name="connsiteX3" fmla="*/ 0 w 849307"/>
                <a:gd name="connsiteY3" fmla="*/ 398582 h 765612"/>
                <a:gd name="connsiteX4" fmla="*/ 251396 w 849307"/>
                <a:gd name="connsiteY4" fmla="*/ 0 h 76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07" h="765612">
                  <a:moveTo>
                    <a:pt x="251396" y="0"/>
                  </a:moveTo>
                  <a:lnTo>
                    <a:pt x="849307" y="239177"/>
                  </a:lnTo>
                  <a:lnTo>
                    <a:pt x="517902" y="765612"/>
                  </a:lnTo>
                  <a:lnTo>
                    <a:pt x="0" y="398582"/>
                  </a:lnTo>
                  <a:lnTo>
                    <a:pt x="251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1">
              <a:extLst>
                <a:ext uri="{FF2B5EF4-FFF2-40B4-BE49-F238E27FC236}">
                  <a16:creationId xmlns:a16="http://schemas.microsoft.com/office/drawing/2014/main" id="{F1FD26EA-890F-49CA-B8AC-486D02661372}"/>
                </a:ext>
              </a:extLst>
            </p:cNvPr>
            <p:cNvSpPr/>
            <p:nvPr/>
          </p:nvSpPr>
          <p:spPr>
            <a:xfrm>
              <a:off x="3465961" y="3500172"/>
              <a:ext cx="1757357" cy="102596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357" h="1025962">
                  <a:moveTo>
                    <a:pt x="1280096" y="0"/>
                  </a:moveTo>
                  <a:lnTo>
                    <a:pt x="1757357" y="474127"/>
                  </a:lnTo>
                  <a:lnTo>
                    <a:pt x="1051302" y="1025962"/>
                  </a:lnTo>
                  <a:lnTo>
                    <a:pt x="0" y="1020882"/>
                  </a:lnTo>
                  <a:lnTo>
                    <a:pt x="12800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AA5B83F3-AEEF-4387-AD76-0426D2E744FD}"/>
                </a:ext>
              </a:extLst>
            </p:cNvPr>
            <p:cNvSpPr/>
            <p:nvPr/>
          </p:nvSpPr>
          <p:spPr>
            <a:xfrm>
              <a:off x="2634721" y="3967827"/>
              <a:ext cx="8167607" cy="788261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gradFill>
              <a:gsLst>
                <a:gs pos="13000">
                  <a:srgbClr val="890000"/>
                </a:gs>
                <a:gs pos="100000">
                  <a:srgbClr val="E80000"/>
                </a:gs>
                <a:gs pos="88000">
                  <a:srgbClr val="890000"/>
                </a:gs>
                <a:gs pos="0">
                  <a:srgbClr val="FF0000"/>
                </a:gs>
                <a:gs pos="56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0EF1EE76-8D72-434C-8DF6-39B3EB9E0F4A}"/>
                </a:ext>
              </a:extLst>
            </p:cNvPr>
            <p:cNvSpPr/>
            <p:nvPr/>
          </p:nvSpPr>
          <p:spPr>
            <a:xfrm>
              <a:off x="3027173" y="3500035"/>
              <a:ext cx="1725607" cy="1569363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607" h="1569363">
                  <a:moveTo>
                    <a:pt x="803846" y="0"/>
                  </a:moveTo>
                  <a:lnTo>
                    <a:pt x="1725607" y="258"/>
                  </a:lnTo>
                  <a:lnTo>
                    <a:pt x="898902" y="1561743"/>
                  </a:lnTo>
                  <a:lnTo>
                    <a:pt x="0" y="1569363"/>
                  </a:lnTo>
                  <a:lnTo>
                    <a:pt x="803846" y="0"/>
                  </a:lnTo>
                  <a:close/>
                </a:path>
              </a:pathLst>
            </a:custGeom>
            <a:gradFill>
              <a:gsLst>
                <a:gs pos="8000">
                  <a:schemeClr val="tx1">
                    <a:lumMod val="75000"/>
                    <a:lumOff val="2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22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96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56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F28E8D-B930-429C-90C2-96BBA89E672B}"/>
                </a:ext>
              </a:extLst>
            </p:cNvPr>
            <p:cNvSpPr/>
            <p:nvPr/>
          </p:nvSpPr>
          <p:spPr>
            <a:xfrm>
              <a:off x="3550444" y="4063977"/>
              <a:ext cx="585786" cy="5857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B8658F-92DC-4464-AB17-788796EB7752}"/>
                </a:ext>
              </a:extLst>
            </p:cNvPr>
            <p:cNvSpPr txBox="1"/>
            <p:nvPr/>
          </p:nvSpPr>
          <p:spPr>
            <a:xfrm>
              <a:off x="3560554" y="3843137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s-IN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3844B14-D693-4665-831E-99DB3FB883A2}"/>
              </a:ext>
            </a:extLst>
          </p:cNvPr>
          <p:cNvSpPr txBox="1"/>
          <p:nvPr/>
        </p:nvSpPr>
        <p:spPr>
          <a:xfrm>
            <a:off x="4618409" y="2140792"/>
            <a:ext cx="473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্যোগ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E2532-8766-41AE-9A11-6379EE4C51DF}"/>
              </a:ext>
            </a:extLst>
          </p:cNvPr>
          <p:cNvSpPr txBox="1"/>
          <p:nvPr/>
        </p:nvSpPr>
        <p:spPr>
          <a:xfrm>
            <a:off x="3882753" y="3705808"/>
            <a:ext cx="473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5E294-C73B-4A2C-A3F3-664C51B215AB}"/>
              </a:ext>
            </a:extLst>
          </p:cNvPr>
          <p:cNvSpPr txBox="1"/>
          <p:nvPr/>
        </p:nvSpPr>
        <p:spPr>
          <a:xfrm>
            <a:off x="3057649" y="5279361"/>
            <a:ext cx="529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5313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FA33E2-057D-47FE-BF3A-4BB8C6548938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CD694C-BEEA-4335-86C6-8CB74BA0A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341A1F4-BF9C-4CE4-B917-02601F7161D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videoplayback">
            <a:hlinkClick r:id="" action="ppaction://media"/>
            <a:extLst>
              <a:ext uri="{FF2B5EF4-FFF2-40B4-BE49-F238E27FC236}">
                <a16:creationId xmlns:a16="http://schemas.microsoft.com/office/drawing/2014/main" id="{EA48FD89-21CC-40E7-8D27-E582FDA91B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4363" y="1157800"/>
            <a:ext cx="9363274" cy="5421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2BF62-AFE3-47A2-B3D1-28EE4002E0F8}"/>
              </a:ext>
            </a:extLst>
          </p:cNvPr>
          <p:cNvSpPr txBox="1"/>
          <p:nvPr/>
        </p:nvSpPr>
        <p:spPr>
          <a:xfrm>
            <a:off x="3249478" y="325362"/>
            <a:ext cx="569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5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86E8C7-8049-4178-9F55-6D5239C2C947}"/>
              </a:ext>
            </a:extLst>
          </p:cNvPr>
          <p:cNvGrpSpPr/>
          <p:nvPr/>
        </p:nvGrpSpPr>
        <p:grpSpPr>
          <a:xfrm>
            <a:off x="3058768" y="1564858"/>
            <a:ext cx="8599832" cy="1569363"/>
            <a:chOff x="2634721" y="3500035"/>
            <a:chExt cx="8599832" cy="1569363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2661D7C1-16C9-4026-B7A7-BE19BC759459}"/>
                </a:ext>
              </a:extLst>
            </p:cNvPr>
            <p:cNvSpPr/>
            <p:nvPr/>
          </p:nvSpPr>
          <p:spPr>
            <a:xfrm>
              <a:off x="3782733" y="4805822"/>
              <a:ext cx="5172581" cy="188104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B757E3C5-242D-41F6-B79F-0DC1AF4C6C46}"/>
                </a:ext>
              </a:extLst>
            </p:cNvPr>
            <p:cNvSpPr/>
            <p:nvPr/>
          </p:nvSpPr>
          <p:spPr>
            <a:xfrm flipV="1">
              <a:off x="2786670" y="4300493"/>
              <a:ext cx="849307" cy="76561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  <a:gd name="connsiteX0" fmla="*/ 899096 w 1757357"/>
                <a:gd name="connsiteY0" fmla="*/ 0 h 1006912"/>
                <a:gd name="connsiteX1" fmla="*/ 1757357 w 1757357"/>
                <a:gd name="connsiteY1" fmla="*/ 455077 h 1006912"/>
                <a:gd name="connsiteX2" fmla="*/ 1051302 w 1757357"/>
                <a:gd name="connsiteY2" fmla="*/ 1006912 h 1006912"/>
                <a:gd name="connsiteX3" fmla="*/ 0 w 1757357"/>
                <a:gd name="connsiteY3" fmla="*/ 1001832 h 1006912"/>
                <a:gd name="connsiteX4" fmla="*/ 899096 w 1757357"/>
                <a:gd name="connsiteY4" fmla="*/ 0 h 1006912"/>
                <a:gd name="connsiteX0" fmla="*/ 899096 w 1757357"/>
                <a:gd name="connsiteY0" fmla="*/ 0 h 1001832"/>
                <a:gd name="connsiteX1" fmla="*/ 1757357 w 1757357"/>
                <a:gd name="connsiteY1" fmla="*/ 455077 h 1001832"/>
                <a:gd name="connsiteX2" fmla="*/ 1565652 w 1757357"/>
                <a:gd name="connsiteY2" fmla="*/ 689412 h 1001832"/>
                <a:gd name="connsiteX3" fmla="*/ 0 w 1757357"/>
                <a:gd name="connsiteY3" fmla="*/ 1001832 h 1001832"/>
                <a:gd name="connsiteX4" fmla="*/ 899096 w 1757357"/>
                <a:gd name="connsiteY4" fmla="*/ 0 h 1001832"/>
                <a:gd name="connsiteX0" fmla="*/ 24504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45046 w 1103307"/>
                <a:gd name="connsiteY4" fmla="*/ 0 h 689412"/>
                <a:gd name="connsiteX0" fmla="*/ 25139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51396 w 1103307"/>
                <a:gd name="connsiteY4" fmla="*/ 0 h 689412"/>
                <a:gd name="connsiteX0" fmla="*/ 251396 w 1103307"/>
                <a:gd name="connsiteY0" fmla="*/ 0 h 765612"/>
                <a:gd name="connsiteX1" fmla="*/ 1103307 w 1103307"/>
                <a:gd name="connsiteY1" fmla="*/ 455077 h 765612"/>
                <a:gd name="connsiteX2" fmla="*/ 517902 w 1103307"/>
                <a:gd name="connsiteY2" fmla="*/ 765612 h 765612"/>
                <a:gd name="connsiteX3" fmla="*/ 0 w 1103307"/>
                <a:gd name="connsiteY3" fmla="*/ 398582 h 765612"/>
                <a:gd name="connsiteX4" fmla="*/ 251396 w 1103307"/>
                <a:gd name="connsiteY4" fmla="*/ 0 h 765612"/>
                <a:gd name="connsiteX0" fmla="*/ 251396 w 849307"/>
                <a:gd name="connsiteY0" fmla="*/ 0 h 765612"/>
                <a:gd name="connsiteX1" fmla="*/ 849307 w 849307"/>
                <a:gd name="connsiteY1" fmla="*/ 239177 h 765612"/>
                <a:gd name="connsiteX2" fmla="*/ 517902 w 849307"/>
                <a:gd name="connsiteY2" fmla="*/ 765612 h 765612"/>
                <a:gd name="connsiteX3" fmla="*/ 0 w 849307"/>
                <a:gd name="connsiteY3" fmla="*/ 398582 h 765612"/>
                <a:gd name="connsiteX4" fmla="*/ 251396 w 849307"/>
                <a:gd name="connsiteY4" fmla="*/ 0 h 76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07" h="765612">
                  <a:moveTo>
                    <a:pt x="251396" y="0"/>
                  </a:moveTo>
                  <a:lnTo>
                    <a:pt x="849307" y="239177"/>
                  </a:lnTo>
                  <a:lnTo>
                    <a:pt x="517902" y="765612"/>
                  </a:lnTo>
                  <a:lnTo>
                    <a:pt x="0" y="398582"/>
                  </a:lnTo>
                  <a:lnTo>
                    <a:pt x="251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237D60AA-DADF-46D2-88D3-4D7AE724E7C1}"/>
                </a:ext>
              </a:extLst>
            </p:cNvPr>
            <p:cNvSpPr/>
            <p:nvPr/>
          </p:nvSpPr>
          <p:spPr>
            <a:xfrm>
              <a:off x="3465961" y="3500172"/>
              <a:ext cx="1757357" cy="102596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357" h="1025962">
                  <a:moveTo>
                    <a:pt x="1280096" y="0"/>
                  </a:moveTo>
                  <a:lnTo>
                    <a:pt x="1757357" y="474127"/>
                  </a:lnTo>
                  <a:lnTo>
                    <a:pt x="1051302" y="1025962"/>
                  </a:lnTo>
                  <a:lnTo>
                    <a:pt x="0" y="1020882"/>
                  </a:lnTo>
                  <a:lnTo>
                    <a:pt x="12800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548B3A4F-5A82-4E49-A76D-917C0FD4991B}"/>
                </a:ext>
              </a:extLst>
            </p:cNvPr>
            <p:cNvSpPr/>
            <p:nvPr/>
          </p:nvSpPr>
          <p:spPr>
            <a:xfrm>
              <a:off x="2634721" y="3967827"/>
              <a:ext cx="8599832" cy="788261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gradFill>
              <a:gsLst>
                <a:gs pos="13000">
                  <a:srgbClr val="890000"/>
                </a:gs>
                <a:gs pos="100000">
                  <a:srgbClr val="E80000"/>
                </a:gs>
                <a:gs pos="88000">
                  <a:srgbClr val="890000"/>
                </a:gs>
                <a:gs pos="0">
                  <a:srgbClr val="FF0000"/>
                </a:gs>
                <a:gs pos="56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CDE6809C-59CA-4A0F-8E68-1ACC03D602C3}"/>
                </a:ext>
              </a:extLst>
            </p:cNvPr>
            <p:cNvSpPr/>
            <p:nvPr/>
          </p:nvSpPr>
          <p:spPr>
            <a:xfrm>
              <a:off x="3027173" y="3500035"/>
              <a:ext cx="1725607" cy="1569363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607" h="1569363">
                  <a:moveTo>
                    <a:pt x="803846" y="0"/>
                  </a:moveTo>
                  <a:lnTo>
                    <a:pt x="1725607" y="258"/>
                  </a:lnTo>
                  <a:lnTo>
                    <a:pt x="898902" y="1561743"/>
                  </a:lnTo>
                  <a:lnTo>
                    <a:pt x="0" y="1569363"/>
                  </a:lnTo>
                  <a:lnTo>
                    <a:pt x="803846" y="0"/>
                  </a:lnTo>
                  <a:close/>
                </a:path>
              </a:pathLst>
            </a:custGeom>
            <a:gradFill>
              <a:gsLst>
                <a:gs pos="8000">
                  <a:schemeClr val="tx1">
                    <a:lumMod val="75000"/>
                    <a:lumOff val="2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22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96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56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7F8BCA-BCE5-498B-A50B-61C8344DDF3C}"/>
                </a:ext>
              </a:extLst>
            </p:cNvPr>
            <p:cNvSpPr/>
            <p:nvPr/>
          </p:nvSpPr>
          <p:spPr>
            <a:xfrm>
              <a:off x="3550444" y="4063977"/>
              <a:ext cx="585786" cy="5857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8180A5-02EB-4EA6-9530-6718D8FC0982}"/>
                </a:ext>
              </a:extLst>
            </p:cNvPr>
            <p:cNvSpPr txBox="1"/>
            <p:nvPr/>
          </p:nvSpPr>
          <p:spPr>
            <a:xfrm>
              <a:off x="3607842" y="3843137"/>
              <a:ext cx="50366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s-IN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5D14B4-F593-468C-B5EE-7B58475E0B44}"/>
              </a:ext>
            </a:extLst>
          </p:cNvPr>
          <p:cNvGrpSpPr/>
          <p:nvPr/>
        </p:nvGrpSpPr>
        <p:grpSpPr>
          <a:xfrm>
            <a:off x="2247238" y="3107908"/>
            <a:ext cx="8599832" cy="1569363"/>
            <a:chOff x="2634721" y="3500035"/>
            <a:chExt cx="8599832" cy="1569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12BC02-1B90-4C8A-8B6D-CBA1091CF687}"/>
                </a:ext>
              </a:extLst>
            </p:cNvPr>
            <p:cNvSpPr/>
            <p:nvPr/>
          </p:nvSpPr>
          <p:spPr>
            <a:xfrm>
              <a:off x="3782733" y="4805822"/>
              <a:ext cx="5172581" cy="188104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A4C48C-B076-46FF-96F9-7D6661392378}"/>
                </a:ext>
              </a:extLst>
            </p:cNvPr>
            <p:cNvSpPr/>
            <p:nvPr/>
          </p:nvSpPr>
          <p:spPr>
            <a:xfrm flipV="1">
              <a:off x="2786670" y="4300493"/>
              <a:ext cx="849307" cy="76561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  <a:gd name="connsiteX0" fmla="*/ 899096 w 1757357"/>
                <a:gd name="connsiteY0" fmla="*/ 0 h 1006912"/>
                <a:gd name="connsiteX1" fmla="*/ 1757357 w 1757357"/>
                <a:gd name="connsiteY1" fmla="*/ 455077 h 1006912"/>
                <a:gd name="connsiteX2" fmla="*/ 1051302 w 1757357"/>
                <a:gd name="connsiteY2" fmla="*/ 1006912 h 1006912"/>
                <a:gd name="connsiteX3" fmla="*/ 0 w 1757357"/>
                <a:gd name="connsiteY3" fmla="*/ 1001832 h 1006912"/>
                <a:gd name="connsiteX4" fmla="*/ 899096 w 1757357"/>
                <a:gd name="connsiteY4" fmla="*/ 0 h 1006912"/>
                <a:gd name="connsiteX0" fmla="*/ 899096 w 1757357"/>
                <a:gd name="connsiteY0" fmla="*/ 0 h 1001832"/>
                <a:gd name="connsiteX1" fmla="*/ 1757357 w 1757357"/>
                <a:gd name="connsiteY1" fmla="*/ 455077 h 1001832"/>
                <a:gd name="connsiteX2" fmla="*/ 1565652 w 1757357"/>
                <a:gd name="connsiteY2" fmla="*/ 689412 h 1001832"/>
                <a:gd name="connsiteX3" fmla="*/ 0 w 1757357"/>
                <a:gd name="connsiteY3" fmla="*/ 1001832 h 1001832"/>
                <a:gd name="connsiteX4" fmla="*/ 899096 w 1757357"/>
                <a:gd name="connsiteY4" fmla="*/ 0 h 1001832"/>
                <a:gd name="connsiteX0" fmla="*/ 24504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45046 w 1103307"/>
                <a:gd name="connsiteY4" fmla="*/ 0 h 689412"/>
                <a:gd name="connsiteX0" fmla="*/ 25139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51396 w 1103307"/>
                <a:gd name="connsiteY4" fmla="*/ 0 h 689412"/>
                <a:gd name="connsiteX0" fmla="*/ 251396 w 1103307"/>
                <a:gd name="connsiteY0" fmla="*/ 0 h 765612"/>
                <a:gd name="connsiteX1" fmla="*/ 1103307 w 1103307"/>
                <a:gd name="connsiteY1" fmla="*/ 455077 h 765612"/>
                <a:gd name="connsiteX2" fmla="*/ 517902 w 1103307"/>
                <a:gd name="connsiteY2" fmla="*/ 765612 h 765612"/>
                <a:gd name="connsiteX3" fmla="*/ 0 w 1103307"/>
                <a:gd name="connsiteY3" fmla="*/ 398582 h 765612"/>
                <a:gd name="connsiteX4" fmla="*/ 251396 w 1103307"/>
                <a:gd name="connsiteY4" fmla="*/ 0 h 765612"/>
                <a:gd name="connsiteX0" fmla="*/ 251396 w 849307"/>
                <a:gd name="connsiteY0" fmla="*/ 0 h 765612"/>
                <a:gd name="connsiteX1" fmla="*/ 849307 w 849307"/>
                <a:gd name="connsiteY1" fmla="*/ 239177 h 765612"/>
                <a:gd name="connsiteX2" fmla="*/ 517902 w 849307"/>
                <a:gd name="connsiteY2" fmla="*/ 765612 h 765612"/>
                <a:gd name="connsiteX3" fmla="*/ 0 w 849307"/>
                <a:gd name="connsiteY3" fmla="*/ 398582 h 765612"/>
                <a:gd name="connsiteX4" fmla="*/ 251396 w 849307"/>
                <a:gd name="connsiteY4" fmla="*/ 0 h 76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07" h="765612">
                  <a:moveTo>
                    <a:pt x="251396" y="0"/>
                  </a:moveTo>
                  <a:lnTo>
                    <a:pt x="849307" y="239177"/>
                  </a:lnTo>
                  <a:lnTo>
                    <a:pt x="517902" y="765612"/>
                  </a:lnTo>
                  <a:lnTo>
                    <a:pt x="0" y="398582"/>
                  </a:lnTo>
                  <a:lnTo>
                    <a:pt x="251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60DB392-426F-4EE8-95CE-1A877C74579E}"/>
                </a:ext>
              </a:extLst>
            </p:cNvPr>
            <p:cNvSpPr/>
            <p:nvPr/>
          </p:nvSpPr>
          <p:spPr>
            <a:xfrm>
              <a:off x="3465961" y="3500172"/>
              <a:ext cx="1757357" cy="102596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357" h="1025962">
                  <a:moveTo>
                    <a:pt x="1280096" y="0"/>
                  </a:moveTo>
                  <a:lnTo>
                    <a:pt x="1757357" y="474127"/>
                  </a:lnTo>
                  <a:lnTo>
                    <a:pt x="1051302" y="1025962"/>
                  </a:lnTo>
                  <a:lnTo>
                    <a:pt x="0" y="1020882"/>
                  </a:lnTo>
                  <a:lnTo>
                    <a:pt x="12800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4956338F-0137-436A-8E8C-11B0A42D13A8}"/>
                </a:ext>
              </a:extLst>
            </p:cNvPr>
            <p:cNvSpPr/>
            <p:nvPr/>
          </p:nvSpPr>
          <p:spPr>
            <a:xfrm>
              <a:off x="2634721" y="3967827"/>
              <a:ext cx="8599832" cy="788261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gradFill>
              <a:gsLst>
                <a:gs pos="13000">
                  <a:srgbClr val="890000"/>
                </a:gs>
                <a:gs pos="100000">
                  <a:srgbClr val="E80000"/>
                </a:gs>
                <a:gs pos="88000">
                  <a:srgbClr val="890000"/>
                </a:gs>
                <a:gs pos="0">
                  <a:srgbClr val="FF0000"/>
                </a:gs>
                <a:gs pos="56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9B1ADF09-E8E4-4D3E-A547-3E17E5AA6368}"/>
                </a:ext>
              </a:extLst>
            </p:cNvPr>
            <p:cNvSpPr/>
            <p:nvPr/>
          </p:nvSpPr>
          <p:spPr>
            <a:xfrm>
              <a:off x="3027173" y="3500035"/>
              <a:ext cx="1725607" cy="1569363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607" h="1569363">
                  <a:moveTo>
                    <a:pt x="803846" y="0"/>
                  </a:moveTo>
                  <a:lnTo>
                    <a:pt x="1725607" y="258"/>
                  </a:lnTo>
                  <a:lnTo>
                    <a:pt x="898902" y="1561743"/>
                  </a:lnTo>
                  <a:lnTo>
                    <a:pt x="0" y="1569363"/>
                  </a:lnTo>
                  <a:lnTo>
                    <a:pt x="803846" y="0"/>
                  </a:lnTo>
                  <a:close/>
                </a:path>
              </a:pathLst>
            </a:custGeom>
            <a:gradFill>
              <a:gsLst>
                <a:gs pos="8000">
                  <a:schemeClr val="tx1">
                    <a:lumMod val="75000"/>
                    <a:lumOff val="2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22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96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56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1B38F5-38A7-4323-ACD1-EC58C20483A1}"/>
                </a:ext>
              </a:extLst>
            </p:cNvPr>
            <p:cNvSpPr/>
            <p:nvPr/>
          </p:nvSpPr>
          <p:spPr>
            <a:xfrm>
              <a:off x="3550444" y="4063977"/>
              <a:ext cx="585786" cy="5857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5F873A-3649-4EC9-80A7-F837A7F87B4E}"/>
                </a:ext>
              </a:extLst>
            </p:cNvPr>
            <p:cNvSpPr txBox="1"/>
            <p:nvPr/>
          </p:nvSpPr>
          <p:spPr>
            <a:xfrm>
              <a:off x="3587003" y="3843137"/>
              <a:ext cx="5453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s-IN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843167-25F1-4772-BED0-31C7FE5EC762}"/>
              </a:ext>
            </a:extLst>
          </p:cNvPr>
          <p:cNvGrpSpPr/>
          <p:nvPr/>
        </p:nvGrpSpPr>
        <p:grpSpPr>
          <a:xfrm>
            <a:off x="1428088" y="4660658"/>
            <a:ext cx="8167607" cy="1569363"/>
            <a:chOff x="2634721" y="3500035"/>
            <a:chExt cx="8167607" cy="1569363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E441C407-8BC6-4A91-8515-672335D41C42}"/>
                </a:ext>
              </a:extLst>
            </p:cNvPr>
            <p:cNvSpPr/>
            <p:nvPr/>
          </p:nvSpPr>
          <p:spPr>
            <a:xfrm>
              <a:off x="3782733" y="4805822"/>
              <a:ext cx="5172581" cy="188104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C459A6D7-80D2-452C-84E0-61C914D0BA6F}"/>
                </a:ext>
              </a:extLst>
            </p:cNvPr>
            <p:cNvSpPr/>
            <p:nvPr/>
          </p:nvSpPr>
          <p:spPr>
            <a:xfrm flipV="1">
              <a:off x="2786670" y="4300493"/>
              <a:ext cx="849307" cy="76561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  <a:gd name="connsiteX0" fmla="*/ 899096 w 1757357"/>
                <a:gd name="connsiteY0" fmla="*/ 0 h 1006912"/>
                <a:gd name="connsiteX1" fmla="*/ 1757357 w 1757357"/>
                <a:gd name="connsiteY1" fmla="*/ 455077 h 1006912"/>
                <a:gd name="connsiteX2" fmla="*/ 1051302 w 1757357"/>
                <a:gd name="connsiteY2" fmla="*/ 1006912 h 1006912"/>
                <a:gd name="connsiteX3" fmla="*/ 0 w 1757357"/>
                <a:gd name="connsiteY3" fmla="*/ 1001832 h 1006912"/>
                <a:gd name="connsiteX4" fmla="*/ 899096 w 1757357"/>
                <a:gd name="connsiteY4" fmla="*/ 0 h 1006912"/>
                <a:gd name="connsiteX0" fmla="*/ 899096 w 1757357"/>
                <a:gd name="connsiteY0" fmla="*/ 0 h 1001832"/>
                <a:gd name="connsiteX1" fmla="*/ 1757357 w 1757357"/>
                <a:gd name="connsiteY1" fmla="*/ 455077 h 1001832"/>
                <a:gd name="connsiteX2" fmla="*/ 1565652 w 1757357"/>
                <a:gd name="connsiteY2" fmla="*/ 689412 h 1001832"/>
                <a:gd name="connsiteX3" fmla="*/ 0 w 1757357"/>
                <a:gd name="connsiteY3" fmla="*/ 1001832 h 1001832"/>
                <a:gd name="connsiteX4" fmla="*/ 899096 w 1757357"/>
                <a:gd name="connsiteY4" fmla="*/ 0 h 1001832"/>
                <a:gd name="connsiteX0" fmla="*/ 24504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45046 w 1103307"/>
                <a:gd name="connsiteY4" fmla="*/ 0 h 689412"/>
                <a:gd name="connsiteX0" fmla="*/ 251396 w 1103307"/>
                <a:gd name="connsiteY0" fmla="*/ 0 h 689412"/>
                <a:gd name="connsiteX1" fmla="*/ 1103307 w 1103307"/>
                <a:gd name="connsiteY1" fmla="*/ 455077 h 689412"/>
                <a:gd name="connsiteX2" fmla="*/ 911602 w 1103307"/>
                <a:gd name="connsiteY2" fmla="*/ 689412 h 689412"/>
                <a:gd name="connsiteX3" fmla="*/ 0 w 1103307"/>
                <a:gd name="connsiteY3" fmla="*/ 398582 h 689412"/>
                <a:gd name="connsiteX4" fmla="*/ 251396 w 1103307"/>
                <a:gd name="connsiteY4" fmla="*/ 0 h 689412"/>
                <a:gd name="connsiteX0" fmla="*/ 251396 w 1103307"/>
                <a:gd name="connsiteY0" fmla="*/ 0 h 765612"/>
                <a:gd name="connsiteX1" fmla="*/ 1103307 w 1103307"/>
                <a:gd name="connsiteY1" fmla="*/ 455077 h 765612"/>
                <a:gd name="connsiteX2" fmla="*/ 517902 w 1103307"/>
                <a:gd name="connsiteY2" fmla="*/ 765612 h 765612"/>
                <a:gd name="connsiteX3" fmla="*/ 0 w 1103307"/>
                <a:gd name="connsiteY3" fmla="*/ 398582 h 765612"/>
                <a:gd name="connsiteX4" fmla="*/ 251396 w 1103307"/>
                <a:gd name="connsiteY4" fmla="*/ 0 h 765612"/>
                <a:gd name="connsiteX0" fmla="*/ 251396 w 849307"/>
                <a:gd name="connsiteY0" fmla="*/ 0 h 765612"/>
                <a:gd name="connsiteX1" fmla="*/ 849307 w 849307"/>
                <a:gd name="connsiteY1" fmla="*/ 239177 h 765612"/>
                <a:gd name="connsiteX2" fmla="*/ 517902 w 849307"/>
                <a:gd name="connsiteY2" fmla="*/ 765612 h 765612"/>
                <a:gd name="connsiteX3" fmla="*/ 0 w 849307"/>
                <a:gd name="connsiteY3" fmla="*/ 398582 h 765612"/>
                <a:gd name="connsiteX4" fmla="*/ 251396 w 849307"/>
                <a:gd name="connsiteY4" fmla="*/ 0 h 76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07" h="765612">
                  <a:moveTo>
                    <a:pt x="251396" y="0"/>
                  </a:moveTo>
                  <a:lnTo>
                    <a:pt x="849307" y="239177"/>
                  </a:lnTo>
                  <a:lnTo>
                    <a:pt x="517902" y="765612"/>
                  </a:lnTo>
                  <a:lnTo>
                    <a:pt x="0" y="398582"/>
                  </a:lnTo>
                  <a:lnTo>
                    <a:pt x="251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206B056D-CD06-4F71-A4CB-1982ADB567F6}"/>
                </a:ext>
              </a:extLst>
            </p:cNvPr>
            <p:cNvSpPr/>
            <p:nvPr/>
          </p:nvSpPr>
          <p:spPr>
            <a:xfrm>
              <a:off x="3465961" y="3500172"/>
              <a:ext cx="1757357" cy="1025962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114802 w 1725607"/>
                <a:gd name="connsiteY2" fmla="*/ 10156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740346 w 1662107"/>
                <a:gd name="connsiteY0" fmla="*/ 0 h 1015643"/>
                <a:gd name="connsiteX1" fmla="*/ 1662107 w 1662107"/>
                <a:gd name="connsiteY1" fmla="*/ 258 h 1015643"/>
                <a:gd name="connsiteX2" fmla="*/ 1051302 w 1662107"/>
                <a:gd name="connsiteY2" fmla="*/ 1015643 h 1015643"/>
                <a:gd name="connsiteX3" fmla="*/ 0 w 1662107"/>
                <a:gd name="connsiteY3" fmla="*/ 1010563 h 1015643"/>
                <a:gd name="connsiteX4" fmla="*/ 740346 w 1662107"/>
                <a:gd name="connsiteY4" fmla="*/ 0 h 1015643"/>
                <a:gd name="connsiteX0" fmla="*/ 740346 w 1636707"/>
                <a:gd name="connsiteY0" fmla="*/ 0 h 1015643"/>
                <a:gd name="connsiteX1" fmla="*/ 1636707 w 1636707"/>
                <a:gd name="connsiteY1" fmla="*/ 470158 h 1015643"/>
                <a:gd name="connsiteX2" fmla="*/ 1051302 w 1636707"/>
                <a:gd name="connsiteY2" fmla="*/ 1015643 h 1015643"/>
                <a:gd name="connsiteX3" fmla="*/ 0 w 1636707"/>
                <a:gd name="connsiteY3" fmla="*/ 1010563 h 1015643"/>
                <a:gd name="connsiteX4" fmla="*/ 740346 w 1636707"/>
                <a:gd name="connsiteY4" fmla="*/ 0 h 1015643"/>
                <a:gd name="connsiteX0" fmla="*/ 1261046 w 1636707"/>
                <a:gd name="connsiteY0" fmla="*/ 0 h 1041043"/>
                <a:gd name="connsiteX1" fmla="*/ 1636707 w 1636707"/>
                <a:gd name="connsiteY1" fmla="*/ 495558 h 1041043"/>
                <a:gd name="connsiteX2" fmla="*/ 1051302 w 1636707"/>
                <a:gd name="connsiteY2" fmla="*/ 1041043 h 1041043"/>
                <a:gd name="connsiteX3" fmla="*/ 0 w 1636707"/>
                <a:gd name="connsiteY3" fmla="*/ 1035963 h 1041043"/>
                <a:gd name="connsiteX4" fmla="*/ 1261046 w 1636707"/>
                <a:gd name="connsiteY4" fmla="*/ 0 h 1041043"/>
                <a:gd name="connsiteX0" fmla="*/ 1261046 w 1636707"/>
                <a:gd name="connsiteY0" fmla="*/ 0 h 990243"/>
                <a:gd name="connsiteX1" fmla="*/ 1636707 w 1636707"/>
                <a:gd name="connsiteY1" fmla="*/ 444758 h 990243"/>
                <a:gd name="connsiteX2" fmla="*/ 1051302 w 1636707"/>
                <a:gd name="connsiteY2" fmla="*/ 990243 h 990243"/>
                <a:gd name="connsiteX3" fmla="*/ 0 w 1636707"/>
                <a:gd name="connsiteY3" fmla="*/ 985163 h 990243"/>
                <a:gd name="connsiteX4" fmla="*/ 1261046 w 1636707"/>
                <a:gd name="connsiteY4" fmla="*/ 0 h 990243"/>
                <a:gd name="connsiteX0" fmla="*/ 1280096 w 1636707"/>
                <a:gd name="connsiteY0" fmla="*/ 0 h 1025962"/>
                <a:gd name="connsiteX1" fmla="*/ 1636707 w 1636707"/>
                <a:gd name="connsiteY1" fmla="*/ 480477 h 1025962"/>
                <a:gd name="connsiteX2" fmla="*/ 1051302 w 1636707"/>
                <a:gd name="connsiteY2" fmla="*/ 1025962 h 1025962"/>
                <a:gd name="connsiteX3" fmla="*/ 0 w 1636707"/>
                <a:gd name="connsiteY3" fmla="*/ 1020882 h 1025962"/>
                <a:gd name="connsiteX4" fmla="*/ 1280096 w 1636707"/>
                <a:gd name="connsiteY4" fmla="*/ 0 h 1025962"/>
                <a:gd name="connsiteX0" fmla="*/ 1280096 w 1757357"/>
                <a:gd name="connsiteY0" fmla="*/ 0 h 1025962"/>
                <a:gd name="connsiteX1" fmla="*/ 1757357 w 1757357"/>
                <a:gd name="connsiteY1" fmla="*/ 474127 h 1025962"/>
                <a:gd name="connsiteX2" fmla="*/ 1051302 w 1757357"/>
                <a:gd name="connsiteY2" fmla="*/ 1025962 h 1025962"/>
                <a:gd name="connsiteX3" fmla="*/ 0 w 1757357"/>
                <a:gd name="connsiteY3" fmla="*/ 1020882 h 1025962"/>
                <a:gd name="connsiteX4" fmla="*/ 1280096 w 1757357"/>
                <a:gd name="connsiteY4" fmla="*/ 0 h 10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357" h="1025962">
                  <a:moveTo>
                    <a:pt x="1280096" y="0"/>
                  </a:moveTo>
                  <a:lnTo>
                    <a:pt x="1757357" y="474127"/>
                  </a:lnTo>
                  <a:lnTo>
                    <a:pt x="1051302" y="1025962"/>
                  </a:lnTo>
                  <a:lnTo>
                    <a:pt x="0" y="1020882"/>
                  </a:lnTo>
                  <a:lnTo>
                    <a:pt x="12800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47272466-666B-4780-A06A-7B715EBDE2A5}"/>
                </a:ext>
              </a:extLst>
            </p:cNvPr>
            <p:cNvSpPr/>
            <p:nvPr/>
          </p:nvSpPr>
          <p:spPr>
            <a:xfrm>
              <a:off x="2634721" y="3967827"/>
              <a:ext cx="8167607" cy="788261"/>
            </a:xfrm>
            <a:custGeom>
              <a:avLst/>
              <a:gdLst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8167607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718156 w 8167607"/>
                <a:gd name="connsiteY2" fmla="*/ 772763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0 w 8167607"/>
                <a:gd name="connsiteY0" fmla="*/ 0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0 w 8167607"/>
                <a:gd name="connsiteY4" fmla="*/ 0 h 772763"/>
                <a:gd name="connsiteX0" fmla="*/ 402956 w 8167607"/>
                <a:gd name="connsiteY0" fmla="*/ 15498 h 772763"/>
                <a:gd name="connsiteX1" fmla="*/ 8167607 w 8167607"/>
                <a:gd name="connsiteY1" fmla="*/ 0 h 772763"/>
                <a:gd name="connsiteX2" fmla="*/ 7842143 w 8167607"/>
                <a:gd name="connsiteY2" fmla="*/ 757265 h 772763"/>
                <a:gd name="connsiteX3" fmla="*/ 0 w 8167607"/>
                <a:gd name="connsiteY3" fmla="*/ 772763 h 772763"/>
                <a:gd name="connsiteX4" fmla="*/ 402956 w 8167607"/>
                <a:gd name="connsiteY4" fmla="*/ 15498 h 772763"/>
                <a:gd name="connsiteX0" fmla="*/ 418454 w 8167607"/>
                <a:gd name="connsiteY0" fmla="*/ 0 h 788261"/>
                <a:gd name="connsiteX1" fmla="*/ 8167607 w 8167607"/>
                <a:gd name="connsiteY1" fmla="*/ 15498 h 788261"/>
                <a:gd name="connsiteX2" fmla="*/ 7842143 w 8167607"/>
                <a:gd name="connsiteY2" fmla="*/ 772763 h 788261"/>
                <a:gd name="connsiteX3" fmla="*/ 0 w 8167607"/>
                <a:gd name="connsiteY3" fmla="*/ 788261 h 788261"/>
                <a:gd name="connsiteX4" fmla="*/ 418454 w 8167607"/>
                <a:gd name="connsiteY4" fmla="*/ 0 h 78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07" h="788261">
                  <a:moveTo>
                    <a:pt x="418454" y="0"/>
                  </a:moveTo>
                  <a:lnTo>
                    <a:pt x="8167607" y="15498"/>
                  </a:lnTo>
                  <a:lnTo>
                    <a:pt x="7842143" y="772763"/>
                  </a:lnTo>
                  <a:lnTo>
                    <a:pt x="0" y="788261"/>
                  </a:lnTo>
                  <a:lnTo>
                    <a:pt x="418454" y="0"/>
                  </a:lnTo>
                  <a:close/>
                </a:path>
              </a:pathLst>
            </a:custGeom>
            <a:gradFill>
              <a:gsLst>
                <a:gs pos="13000">
                  <a:srgbClr val="890000"/>
                </a:gs>
                <a:gs pos="100000">
                  <a:srgbClr val="E80000"/>
                </a:gs>
                <a:gs pos="88000">
                  <a:srgbClr val="890000"/>
                </a:gs>
                <a:gs pos="0">
                  <a:srgbClr val="FF0000"/>
                </a:gs>
                <a:gs pos="56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2D6D1898-DC83-411D-A36B-E9F5FE4BC44C}"/>
                </a:ext>
              </a:extLst>
            </p:cNvPr>
            <p:cNvSpPr/>
            <p:nvPr/>
          </p:nvSpPr>
          <p:spPr>
            <a:xfrm>
              <a:off x="3027173" y="3500035"/>
              <a:ext cx="1725607" cy="1569363"/>
            </a:xfrm>
            <a:custGeom>
              <a:avLst/>
              <a:gdLst>
                <a:gd name="connsiteX0" fmla="*/ 0 w 898902"/>
                <a:gd name="connsiteY0" fmla="*/ 0 h 1553606"/>
                <a:gd name="connsiteX1" fmla="*/ 898902 w 898902"/>
                <a:gd name="connsiteY1" fmla="*/ 0 h 1553606"/>
                <a:gd name="connsiteX2" fmla="*/ 898902 w 898902"/>
                <a:gd name="connsiteY2" fmla="*/ 1553606 h 1553606"/>
                <a:gd name="connsiteX3" fmla="*/ 0 w 898902"/>
                <a:gd name="connsiteY3" fmla="*/ 1553606 h 1553606"/>
                <a:gd name="connsiteX4" fmla="*/ 0 w 898902"/>
                <a:gd name="connsiteY4" fmla="*/ 0 h 1553606"/>
                <a:gd name="connsiteX0" fmla="*/ 0 w 1580827"/>
                <a:gd name="connsiteY0" fmla="*/ 15499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0 w 1580827"/>
                <a:gd name="connsiteY4" fmla="*/ 15499 h 1569105"/>
                <a:gd name="connsiteX0" fmla="*/ 681926 w 1580827"/>
                <a:gd name="connsiteY0" fmla="*/ 0 h 1584603"/>
                <a:gd name="connsiteX1" fmla="*/ 1580827 w 1580827"/>
                <a:gd name="connsiteY1" fmla="*/ 15498 h 1584603"/>
                <a:gd name="connsiteX2" fmla="*/ 898902 w 1580827"/>
                <a:gd name="connsiteY2" fmla="*/ 1584603 h 1584603"/>
                <a:gd name="connsiteX3" fmla="*/ 0 w 1580827"/>
                <a:gd name="connsiteY3" fmla="*/ 1584603 h 1584603"/>
                <a:gd name="connsiteX4" fmla="*/ 681926 w 1580827"/>
                <a:gd name="connsiteY4" fmla="*/ 0 h 1584603"/>
                <a:gd name="connsiteX0" fmla="*/ 666686 w 1580827"/>
                <a:gd name="connsiteY0" fmla="*/ 2260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22602 h 1569105"/>
                <a:gd name="connsiteX0" fmla="*/ 666686 w 1580827"/>
                <a:gd name="connsiteY0" fmla="*/ 7362 h 1569105"/>
                <a:gd name="connsiteX1" fmla="*/ 1580827 w 1580827"/>
                <a:gd name="connsiteY1" fmla="*/ 0 h 1569105"/>
                <a:gd name="connsiteX2" fmla="*/ 898902 w 1580827"/>
                <a:gd name="connsiteY2" fmla="*/ 1569105 h 1569105"/>
                <a:gd name="connsiteX3" fmla="*/ 0 w 1580827"/>
                <a:gd name="connsiteY3" fmla="*/ 1569105 h 1569105"/>
                <a:gd name="connsiteX4" fmla="*/ 666686 w 1580827"/>
                <a:gd name="connsiteY4" fmla="*/ 7362 h 1569105"/>
                <a:gd name="connsiteX0" fmla="*/ 659066 w 1580827"/>
                <a:gd name="connsiteY0" fmla="*/ 0 h 1569363"/>
                <a:gd name="connsiteX1" fmla="*/ 1580827 w 1580827"/>
                <a:gd name="connsiteY1" fmla="*/ 258 h 1569363"/>
                <a:gd name="connsiteX2" fmla="*/ 898902 w 1580827"/>
                <a:gd name="connsiteY2" fmla="*/ 1569363 h 1569363"/>
                <a:gd name="connsiteX3" fmla="*/ 0 w 1580827"/>
                <a:gd name="connsiteY3" fmla="*/ 1569363 h 1569363"/>
                <a:gd name="connsiteX4" fmla="*/ 659066 w 158082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1043682 w 1725607"/>
                <a:gd name="connsiteY2" fmla="*/ 156936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7604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  <a:gd name="connsiteX0" fmla="*/ 803846 w 1725607"/>
                <a:gd name="connsiteY0" fmla="*/ 0 h 1569363"/>
                <a:gd name="connsiteX1" fmla="*/ 1725607 w 1725607"/>
                <a:gd name="connsiteY1" fmla="*/ 258 h 1569363"/>
                <a:gd name="connsiteX2" fmla="*/ 898902 w 1725607"/>
                <a:gd name="connsiteY2" fmla="*/ 1561743 h 1569363"/>
                <a:gd name="connsiteX3" fmla="*/ 0 w 1725607"/>
                <a:gd name="connsiteY3" fmla="*/ 1569363 h 1569363"/>
                <a:gd name="connsiteX4" fmla="*/ 803846 w 1725607"/>
                <a:gd name="connsiteY4" fmla="*/ 0 h 15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607" h="1569363">
                  <a:moveTo>
                    <a:pt x="803846" y="0"/>
                  </a:moveTo>
                  <a:lnTo>
                    <a:pt x="1725607" y="258"/>
                  </a:lnTo>
                  <a:lnTo>
                    <a:pt x="898902" y="1561743"/>
                  </a:lnTo>
                  <a:lnTo>
                    <a:pt x="0" y="1569363"/>
                  </a:lnTo>
                  <a:lnTo>
                    <a:pt x="803846" y="0"/>
                  </a:lnTo>
                  <a:close/>
                </a:path>
              </a:pathLst>
            </a:custGeom>
            <a:gradFill>
              <a:gsLst>
                <a:gs pos="8000">
                  <a:schemeClr val="tx1">
                    <a:lumMod val="75000"/>
                    <a:lumOff val="2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22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96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56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7404A2-52C4-4C23-9D38-B97E2A1AD4CA}"/>
                </a:ext>
              </a:extLst>
            </p:cNvPr>
            <p:cNvSpPr/>
            <p:nvPr/>
          </p:nvSpPr>
          <p:spPr>
            <a:xfrm>
              <a:off x="3550444" y="4063977"/>
              <a:ext cx="585786" cy="5857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3FED1F-9049-4703-BEF1-83ED662BD2AD}"/>
                </a:ext>
              </a:extLst>
            </p:cNvPr>
            <p:cNvSpPr txBox="1"/>
            <p:nvPr/>
          </p:nvSpPr>
          <p:spPr>
            <a:xfrm>
              <a:off x="3566966" y="3843137"/>
              <a:ext cx="5854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s-IN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779F52D-9C16-4686-B8C1-853263346E96}"/>
              </a:ext>
            </a:extLst>
          </p:cNvPr>
          <p:cNvSpPr txBox="1"/>
          <p:nvPr/>
        </p:nvSpPr>
        <p:spPr>
          <a:xfrm>
            <a:off x="3974491" y="3776364"/>
            <a:ext cx="663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626A13-8361-4181-80D8-7392C8866AC9}"/>
              </a:ext>
            </a:extLst>
          </p:cNvPr>
          <p:cNvSpPr txBox="1"/>
          <p:nvPr/>
        </p:nvSpPr>
        <p:spPr>
          <a:xfrm>
            <a:off x="3195394" y="5310322"/>
            <a:ext cx="663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গ্রীনহাউজ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C1A0D-56B7-4ACB-9FE6-643B0013C13C}"/>
              </a:ext>
            </a:extLst>
          </p:cNvPr>
          <p:cNvSpPr txBox="1"/>
          <p:nvPr/>
        </p:nvSpPr>
        <p:spPr>
          <a:xfrm>
            <a:off x="4744152" y="2243391"/>
            <a:ext cx="663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্যোগ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BE145E-FDC0-48BE-A5C3-64D13F52F786}"/>
              </a:ext>
            </a:extLst>
          </p:cNvPr>
          <p:cNvSpPr/>
          <p:nvPr/>
        </p:nvSpPr>
        <p:spPr>
          <a:xfrm>
            <a:off x="-45374" y="611448"/>
            <a:ext cx="5346219" cy="790752"/>
          </a:xfrm>
          <a:prstGeom prst="rect">
            <a:avLst/>
          </a:prstGeom>
          <a:gradFill>
            <a:gsLst>
              <a:gs pos="16000">
                <a:srgbClr val="33CC33"/>
              </a:gs>
              <a:gs pos="100000">
                <a:srgbClr val="00FF00"/>
              </a:gs>
              <a:gs pos="88000">
                <a:srgbClr val="33CC33"/>
              </a:gs>
              <a:gs pos="0">
                <a:srgbClr val="00FF00"/>
              </a:gs>
              <a:gs pos="56000">
                <a:srgbClr val="00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130E78-8961-49C1-AA41-CF3B0DFB60C1}"/>
              </a:ext>
            </a:extLst>
          </p:cNvPr>
          <p:cNvSpPr txBox="1"/>
          <p:nvPr/>
        </p:nvSpPr>
        <p:spPr>
          <a:xfrm>
            <a:off x="366020" y="514871"/>
            <a:ext cx="337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622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hild Study Skills PNG, Clipart, Book, Cartoon, Cheek, Child ...">
            <a:extLst>
              <a:ext uri="{FF2B5EF4-FFF2-40B4-BE49-F238E27FC236}">
                <a16:creationId xmlns:a16="http://schemas.microsoft.com/office/drawing/2014/main" id="{2EB85C5F-B999-46A9-9793-32FF41E8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1" b="95828" l="13599" r="87637">
                        <a14:foregroundMark x1="73489" y1="61892" x2="73489" y2="61892"/>
                        <a14:foregroundMark x1="30632" y1="58554" x2="30632" y2="58554"/>
                        <a14:foregroundMark x1="33379" y1="47149" x2="33379" y2="47149"/>
                        <a14:foregroundMark x1="47802" y1="79138" x2="47802" y2="79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46" y="1039336"/>
            <a:ext cx="2041982" cy="20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423BFD-415D-4728-964C-A86D18C14B46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C7BF6F-2BFE-48B1-A092-6D852A0F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03856FA-16B5-4C40-A3D4-AC67A0B2FC5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0496432-22D2-4D58-8BDC-FA01E008395E}"/>
              </a:ext>
            </a:extLst>
          </p:cNvPr>
          <p:cNvSpPr/>
          <p:nvPr/>
        </p:nvSpPr>
        <p:spPr>
          <a:xfrm>
            <a:off x="3272408" y="3429000"/>
            <a:ext cx="603422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1C76C-6471-4656-9725-A26772C922E9}"/>
              </a:ext>
            </a:extLst>
          </p:cNvPr>
          <p:cNvSpPr txBox="1"/>
          <p:nvPr/>
        </p:nvSpPr>
        <p:spPr>
          <a:xfrm>
            <a:off x="4753230" y="3429000"/>
            <a:ext cx="307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13EA1-8F8F-4E68-B83D-4DDB5EDC39A0}"/>
              </a:ext>
            </a:extLst>
          </p:cNvPr>
          <p:cNvSpPr txBox="1"/>
          <p:nvPr/>
        </p:nvSpPr>
        <p:spPr>
          <a:xfrm>
            <a:off x="956633" y="4091400"/>
            <a:ext cx="10210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্যোগের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E1515F2F-FBD3-4FD3-96C0-0328EE3797ED}"/>
              </a:ext>
            </a:extLst>
          </p:cNvPr>
          <p:cNvSpPr/>
          <p:nvPr/>
        </p:nvSpPr>
        <p:spPr>
          <a:xfrm rot="2873798">
            <a:off x="4898040" y="705104"/>
            <a:ext cx="2283096" cy="2473068"/>
          </a:xfrm>
          <a:prstGeom prst="halfFrame">
            <a:avLst>
              <a:gd name="adj1" fmla="val 8249"/>
              <a:gd name="adj2" fmla="val 8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1CB6C0-F6FF-4006-B152-83AE77614CC0}"/>
              </a:ext>
            </a:extLst>
          </p:cNvPr>
          <p:cNvSpPr/>
          <p:nvPr/>
        </p:nvSpPr>
        <p:spPr>
          <a:xfrm>
            <a:off x="4828689" y="1574767"/>
            <a:ext cx="2552700" cy="1642223"/>
          </a:xfrm>
          <a:custGeom>
            <a:avLst/>
            <a:gdLst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21749 w 2552700"/>
              <a:gd name="connsiteY3" fmla="*/ 1541488 h 2536011"/>
              <a:gd name="connsiteX4" fmla="*/ 221749 w 2552700"/>
              <a:gd name="connsiteY4" fmla="*/ 2314262 h 2536011"/>
              <a:gd name="connsiteX5" fmla="*/ 2330951 w 2552700"/>
              <a:gd name="connsiteY5" fmla="*/ 2314262 h 2536011"/>
              <a:gd name="connsiteX6" fmla="*/ 2330951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21749 w 2552700"/>
              <a:gd name="connsiteY3" fmla="*/ 1541488 h 2536011"/>
              <a:gd name="connsiteX4" fmla="*/ 221749 w 2552700"/>
              <a:gd name="connsiteY4" fmla="*/ 2314262 h 2536011"/>
              <a:gd name="connsiteX5" fmla="*/ 2330951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21749 w 2552700"/>
              <a:gd name="connsiteY3" fmla="*/ 1541488 h 2536011"/>
              <a:gd name="connsiteX4" fmla="*/ 221749 w 2552700"/>
              <a:gd name="connsiteY4" fmla="*/ 2314262 h 2536011"/>
              <a:gd name="connsiteX5" fmla="*/ 23595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21749 w 2552700"/>
              <a:gd name="connsiteY3" fmla="*/ 1541488 h 2536011"/>
              <a:gd name="connsiteX4" fmla="*/ 221749 w 2552700"/>
              <a:gd name="connsiteY4" fmla="*/ 2314262 h 2536011"/>
              <a:gd name="connsiteX5" fmla="*/ 23468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196349 w 2552700"/>
              <a:gd name="connsiteY3" fmla="*/ 1541488 h 2536011"/>
              <a:gd name="connsiteX4" fmla="*/ 221749 w 2552700"/>
              <a:gd name="connsiteY4" fmla="*/ 2314262 h 2536011"/>
              <a:gd name="connsiteX5" fmla="*/ 23468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12224 w 2552700"/>
              <a:gd name="connsiteY3" fmla="*/ 1547838 h 2536011"/>
              <a:gd name="connsiteX4" fmla="*/ 221749 w 2552700"/>
              <a:gd name="connsiteY4" fmla="*/ 2314262 h 2536011"/>
              <a:gd name="connsiteX5" fmla="*/ 23468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05874 w 2552700"/>
              <a:gd name="connsiteY3" fmla="*/ 1547838 h 2536011"/>
              <a:gd name="connsiteX4" fmla="*/ 221749 w 2552700"/>
              <a:gd name="connsiteY4" fmla="*/ 2314262 h 2536011"/>
              <a:gd name="connsiteX5" fmla="*/ 23468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05874 w 2552700"/>
              <a:gd name="connsiteY3" fmla="*/ 1547838 h 2536011"/>
              <a:gd name="connsiteX4" fmla="*/ 196349 w 2552700"/>
              <a:gd name="connsiteY4" fmla="*/ 2307912 h 2536011"/>
              <a:gd name="connsiteX5" fmla="*/ 23468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05874 w 2552700"/>
              <a:gd name="connsiteY3" fmla="*/ 1547838 h 2536011"/>
              <a:gd name="connsiteX4" fmla="*/ 196349 w 2552700"/>
              <a:gd name="connsiteY4" fmla="*/ 2307912 h 2536011"/>
              <a:gd name="connsiteX5" fmla="*/ 23468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05874 w 2552700"/>
              <a:gd name="connsiteY3" fmla="*/ 1547838 h 2536011"/>
              <a:gd name="connsiteX4" fmla="*/ 199524 w 2552700"/>
              <a:gd name="connsiteY4" fmla="*/ 2314262 h 2536011"/>
              <a:gd name="connsiteX5" fmla="*/ 23468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  <a:gd name="connsiteX0" fmla="*/ 0 w 2552700"/>
              <a:gd name="connsiteY0" fmla="*/ 0 h 2536011"/>
              <a:gd name="connsiteX1" fmla="*/ 209884 w 2552700"/>
              <a:gd name="connsiteY1" fmla="*/ 0 h 2536011"/>
              <a:gd name="connsiteX2" fmla="*/ 209884 w 2552700"/>
              <a:gd name="connsiteY2" fmla="*/ 1541488 h 2536011"/>
              <a:gd name="connsiteX3" fmla="*/ 205874 w 2552700"/>
              <a:gd name="connsiteY3" fmla="*/ 1547838 h 2536011"/>
              <a:gd name="connsiteX4" fmla="*/ 202699 w 2552700"/>
              <a:gd name="connsiteY4" fmla="*/ 2314262 h 2536011"/>
              <a:gd name="connsiteX5" fmla="*/ 2346826 w 2552700"/>
              <a:gd name="connsiteY5" fmla="*/ 2314262 h 2536011"/>
              <a:gd name="connsiteX6" fmla="*/ 2346826 w 2552700"/>
              <a:gd name="connsiteY6" fmla="*/ 1541488 h 2536011"/>
              <a:gd name="connsiteX7" fmla="*/ 2349834 w 2552700"/>
              <a:gd name="connsiteY7" fmla="*/ 1541488 h 2536011"/>
              <a:gd name="connsiteX8" fmla="*/ 2349834 w 2552700"/>
              <a:gd name="connsiteY8" fmla="*/ 0 h 2536011"/>
              <a:gd name="connsiteX9" fmla="*/ 2552700 w 2552700"/>
              <a:gd name="connsiteY9" fmla="*/ 0 h 2536011"/>
              <a:gd name="connsiteX10" fmla="*/ 2552700 w 2552700"/>
              <a:gd name="connsiteY10" fmla="*/ 2536011 h 2536011"/>
              <a:gd name="connsiteX11" fmla="*/ 0 w 2552700"/>
              <a:gd name="connsiteY11" fmla="*/ 2536011 h 2536011"/>
              <a:gd name="connsiteX12" fmla="*/ 0 w 2552700"/>
              <a:gd name="connsiteY12" fmla="*/ 0 h 253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2700" h="2536011">
                <a:moveTo>
                  <a:pt x="0" y="0"/>
                </a:moveTo>
                <a:lnTo>
                  <a:pt x="209884" y="0"/>
                </a:lnTo>
                <a:lnTo>
                  <a:pt x="209884" y="1541488"/>
                </a:lnTo>
                <a:lnTo>
                  <a:pt x="205874" y="1547838"/>
                </a:lnTo>
                <a:cubicBezTo>
                  <a:pt x="203757" y="1803313"/>
                  <a:pt x="204816" y="2058787"/>
                  <a:pt x="202699" y="2314262"/>
                </a:cubicBezTo>
                <a:lnTo>
                  <a:pt x="2346826" y="2314262"/>
                </a:lnTo>
                <a:lnTo>
                  <a:pt x="2346826" y="1541488"/>
                </a:lnTo>
                <a:lnTo>
                  <a:pt x="2349834" y="1541488"/>
                </a:lnTo>
                <a:lnTo>
                  <a:pt x="2349834" y="0"/>
                </a:lnTo>
                <a:lnTo>
                  <a:pt x="2552700" y="0"/>
                </a:lnTo>
                <a:lnTo>
                  <a:pt x="2552700" y="2536011"/>
                </a:lnTo>
                <a:lnTo>
                  <a:pt x="0" y="253601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conut tree illustration, Cartoon Coconut, coconut tree, comics ...">
            <a:extLst>
              <a:ext uri="{FF2B5EF4-FFF2-40B4-BE49-F238E27FC236}">
                <a16:creationId xmlns:a16="http://schemas.microsoft.com/office/drawing/2014/main" id="{FB7292E8-54A4-4ED5-B61C-DBF522BE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955" y="2076773"/>
            <a:ext cx="8797458" cy="47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anch One Tree Transparent &amp; PNG Clipart Free Download - YWD">
            <a:extLst>
              <a:ext uri="{FF2B5EF4-FFF2-40B4-BE49-F238E27FC236}">
                <a16:creationId xmlns:a16="http://schemas.microsoft.com/office/drawing/2014/main" id="{CC05829A-5F9F-4858-93C0-AC132BAA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4470635" y="3513085"/>
            <a:ext cx="12192000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217A1-B864-4BEB-977D-BF4CBE294933}"/>
              </a:ext>
            </a:extLst>
          </p:cNvPr>
          <p:cNvSpPr txBox="1"/>
          <p:nvPr/>
        </p:nvSpPr>
        <p:spPr>
          <a:xfrm>
            <a:off x="2327393" y="916058"/>
            <a:ext cx="8010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>
                <a:gradFill>
                  <a:gsLst>
                    <a:gs pos="44000">
                      <a:srgbClr val="714F24"/>
                    </a:gs>
                    <a:gs pos="65000">
                      <a:srgbClr val="8CC63F">
                        <a:lumMod val="88000"/>
                      </a:srgbClr>
                    </a:gs>
                  </a:gsLst>
                  <a:lin ang="156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b="1" dirty="0">
                <a:gradFill>
                  <a:gsLst>
                    <a:gs pos="44000">
                      <a:srgbClr val="714F24"/>
                    </a:gs>
                    <a:gs pos="65000">
                      <a:srgbClr val="8CC63F">
                        <a:lumMod val="88000"/>
                      </a:srgbClr>
                    </a:gs>
                  </a:gsLst>
                  <a:lin ang="156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4ACA9E-A366-46DD-B70D-8B26834C8BDB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EDF7DF-4793-4290-9632-3FDBCF9E0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351F18F-2469-45FB-AE4D-18BAAC12B95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4" descr="Tree branch on white background - Download Free Vectors, Clipart ...">
            <a:extLst>
              <a:ext uri="{FF2B5EF4-FFF2-40B4-BE49-F238E27FC236}">
                <a16:creationId xmlns:a16="http://schemas.microsoft.com/office/drawing/2014/main" id="{0CB158A1-C4A7-4498-AFF3-BE6000A2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8163" l="595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717" y="-2579551"/>
            <a:ext cx="801052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4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9302ED-099B-4E14-94B2-AF25475ED2F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438EDC-A087-4994-95B2-6B8DEAB85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19E6B1-C730-4094-A34E-AD488C3575D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C525AB-63B5-4CDB-9E98-572C8536C85F}"/>
              </a:ext>
            </a:extLst>
          </p:cNvPr>
          <p:cNvSpPr txBox="1"/>
          <p:nvPr/>
        </p:nvSpPr>
        <p:spPr>
          <a:xfrm>
            <a:off x="3621437" y="1377265"/>
            <a:ext cx="494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A014C-7C87-4E00-8301-0CF4B07B2E4E}"/>
              </a:ext>
            </a:extLst>
          </p:cNvPr>
          <p:cNvSpPr txBox="1"/>
          <p:nvPr/>
        </p:nvSpPr>
        <p:spPr>
          <a:xfrm>
            <a:off x="1896400" y="4895960"/>
            <a:ext cx="11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1026" name="Picture 2" descr="বড় বন্যার আতঙ্কে বাংলাদেশ, মারা ...">
            <a:extLst>
              <a:ext uri="{FF2B5EF4-FFF2-40B4-BE49-F238E27FC236}">
                <a16:creationId xmlns:a16="http://schemas.microsoft.com/office/drawing/2014/main" id="{0DB9A7FC-46C4-45D0-8B98-FC3C955F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4" y="2518909"/>
            <a:ext cx="3844747" cy="227687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আসছে শক্তিশালী ঘূর্ণিঝড় রিতা">
            <a:extLst>
              <a:ext uri="{FF2B5EF4-FFF2-40B4-BE49-F238E27FC236}">
                <a16:creationId xmlns:a16="http://schemas.microsoft.com/office/drawing/2014/main" id="{B5B7EE9B-2CE2-4111-ABCB-5D14CB0F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33" y="2566987"/>
            <a:ext cx="3844747" cy="21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thom Alo | Most popular bangla daily newspaper - প্রচণ্ড ...">
            <a:extLst>
              <a:ext uri="{FF2B5EF4-FFF2-40B4-BE49-F238E27FC236}">
                <a16:creationId xmlns:a16="http://schemas.microsoft.com/office/drawing/2014/main" id="{D55DE402-2323-4D83-AAFA-0EA6EC25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00" y="2515721"/>
            <a:ext cx="3844746" cy="2276878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290E8A-C870-49AD-927A-9F6467E57D5F}"/>
              </a:ext>
            </a:extLst>
          </p:cNvPr>
          <p:cNvSpPr txBox="1"/>
          <p:nvPr/>
        </p:nvSpPr>
        <p:spPr>
          <a:xfrm>
            <a:off x="5784745" y="4895960"/>
            <a:ext cx="11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23847-8E4C-4211-BAFC-6E535E1B8D09}"/>
              </a:ext>
            </a:extLst>
          </p:cNvPr>
          <p:cNvSpPr txBox="1"/>
          <p:nvPr/>
        </p:nvSpPr>
        <p:spPr>
          <a:xfrm>
            <a:off x="9190546" y="4895960"/>
            <a:ext cx="11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9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EFF0B-EF5F-43BD-BE68-CE019359C902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2F183F-C5E6-4A5B-A936-0D49FDCF6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8E77E4-840D-4E87-9F18-5C63DE0E1B61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Download Weather Photos HQ PNG Image | FreePNGImg">
            <a:extLst>
              <a:ext uri="{FF2B5EF4-FFF2-40B4-BE49-F238E27FC236}">
                <a16:creationId xmlns:a16="http://schemas.microsoft.com/office/drawing/2014/main" id="{7AC1CF22-05CE-4403-9028-0370F902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75" y="1360506"/>
            <a:ext cx="4487860" cy="44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532EFE-C4C0-450E-B8BA-7F09AB18BD79}"/>
              </a:ext>
            </a:extLst>
          </p:cNvPr>
          <p:cNvSpPr txBox="1"/>
          <p:nvPr/>
        </p:nvSpPr>
        <p:spPr>
          <a:xfrm>
            <a:off x="2854074" y="5425216"/>
            <a:ext cx="20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50647-2AEC-4A53-8887-E73270683204}"/>
              </a:ext>
            </a:extLst>
          </p:cNvPr>
          <p:cNvSpPr txBox="1"/>
          <p:nvPr/>
        </p:nvSpPr>
        <p:spPr>
          <a:xfrm>
            <a:off x="8337234" y="5425215"/>
            <a:ext cx="20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4C2D0-B294-496A-AB24-50ABEC103F72}"/>
              </a:ext>
            </a:extLst>
          </p:cNvPr>
          <p:cNvSpPr txBox="1"/>
          <p:nvPr/>
        </p:nvSpPr>
        <p:spPr>
          <a:xfrm>
            <a:off x="3621437" y="483343"/>
            <a:ext cx="494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074" name="Picture 2" descr="অত্যাধুনিক যন্ত্রপাতিতে প্রাণ পেলো ...">
            <a:extLst>
              <a:ext uri="{FF2B5EF4-FFF2-40B4-BE49-F238E27FC236}">
                <a16:creationId xmlns:a16="http://schemas.microsoft.com/office/drawing/2014/main" id="{76203F6D-602E-4F61-8E11-36DD8EE8A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1465" y="1783655"/>
            <a:ext cx="4800341" cy="36415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EA36D4-252D-4C14-8C50-E12AEE90331E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94A351-26B3-41D7-8F18-878F30903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2E4789-6824-4402-A098-0632F0052A8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Weather Forecasting The Weather Channel Inc Institute ...">
            <a:extLst>
              <a:ext uri="{FF2B5EF4-FFF2-40B4-BE49-F238E27FC236}">
                <a16:creationId xmlns:a16="http://schemas.microsoft.com/office/drawing/2014/main" id="{9B799705-FE70-41D2-B434-F8926B8A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53" y="638772"/>
            <a:ext cx="9178906" cy="52084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B2737-8D2C-40D6-87DD-010E43F096BC}"/>
              </a:ext>
            </a:extLst>
          </p:cNvPr>
          <p:cNvSpPr txBox="1"/>
          <p:nvPr/>
        </p:nvSpPr>
        <p:spPr>
          <a:xfrm>
            <a:off x="3503449" y="1849043"/>
            <a:ext cx="494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C6AA5-D992-4938-B689-F530A74844E2}"/>
              </a:ext>
            </a:extLst>
          </p:cNvPr>
          <p:cNvSpPr txBox="1"/>
          <p:nvPr/>
        </p:nvSpPr>
        <p:spPr>
          <a:xfrm>
            <a:off x="3193483" y="3710658"/>
            <a:ext cx="494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DDB2E8B-1517-4404-A917-CEBC9B61C8F6}"/>
              </a:ext>
            </a:extLst>
          </p:cNvPr>
          <p:cNvSpPr/>
          <p:nvPr/>
        </p:nvSpPr>
        <p:spPr>
          <a:xfrm flipV="1">
            <a:off x="2432429" y="1053514"/>
            <a:ext cx="1531598" cy="1133689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9FF641-9360-44E0-86B2-C979F5E72926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08A13B-1145-4D60-A478-B91272EB1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B9E054-A144-478B-A0EE-0DF95B72E95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84A31E-9E11-43DD-90E2-995D5D31A8ED}"/>
              </a:ext>
            </a:extLst>
          </p:cNvPr>
          <p:cNvSpPr txBox="1"/>
          <p:nvPr/>
        </p:nvSpPr>
        <p:spPr>
          <a:xfrm>
            <a:off x="4833256" y="524656"/>
            <a:ext cx="252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D62FC3-7915-4ED8-A181-AE53160DE6A8}"/>
              </a:ext>
            </a:extLst>
          </p:cNvPr>
          <p:cNvSpPr/>
          <p:nvPr/>
        </p:nvSpPr>
        <p:spPr>
          <a:xfrm>
            <a:off x="2630359" y="1451315"/>
            <a:ext cx="8041366" cy="738240"/>
          </a:xfrm>
          <a:custGeom>
            <a:avLst/>
            <a:gdLst>
              <a:gd name="connsiteX0" fmla="*/ 0 w 8041366"/>
              <a:gd name="connsiteY0" fmla="*/ 0 h 460970"/>
              <a:gd name="connsiteX1" fmla="*/ 8041366 w 8041366"/>
              <a:gd name="connsiteY1" fmla="*/ 0 h 460970"/>
              <a:gd name="connsiteX2" fmla="*/ 8041366 w 8041366"/>
              <a:gd name="connsiteY2" fmla="*/ 460970 h 460970"/>
              <a:gd name="connsiteX3" fmla="*/ 0 w 8041366"/>
              <a:gd name="connsiteY3" fmla="*/ 460970 h 460970"/>
              <a:gd name="connsiteX4" fmla="*/ 0 w 8041366"/>
              <a:gd name="connsiteY4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8041366 w 8041366"/>
              <a:gd name="connsiteY2" fmla="*/ 0 h 460970"/>
              <a:gd name="connsiteX3" fmla="*/ 8041366 w 8041366"/>
              <a:gd name="connsiteY3" fmla="*/ 460970 h 460970"/>
              <a:gd name="connsiteX4" fmla="*/ 0 w 8041366"/>
              <a:gd name="connsiteY4" fmla="*/ 460970 h 460970"/>
              <a:gd name="connsiteX5" fmla="*/ 0 w 8041366"/>
              <a:gd name="connsiteY5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7529514 w 8041366"/>
              <a:gd name="connsiteY2" fmla="*/ 0 h 460970"/>
              <a:gd name="connsiteX3" fmla="*/ 8041366 w 8041366"/>
              <a:gd name="connsiteY3" fmla="*/ 0 h 460970"/>
              <a:gd name="connsiteX4" fmla="*/ 8041366 w 8041366"/>
              <a:gd name="connsiteY4" fmla="*/ 460970 h 460970"/>
              <a:gd name="connsiteX5" fmla="*/ 0 w 8041366"/>
              <a:gd name="connsiteY5" fmla="*/ 460970 h 460970"/>
              <a:gd name="connsiteX6" fmla="*/ 0 w 8041366"/>
              <a:gd name="connsiteY6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7529514 w 8041366"/>
              <a:gd name="connsiteY2" fmla="*/ 0 h 460970"/>
              <a:gd name="connsiteX3" fmla="*/ 8041366 w 8041366"/>
              <a:gd name="connsiteY3" fmla="*/ 460970 h 460970"/>
              <a:gd name="connsiteX4" fmla="*/ 0 w 8041366"/>
              <a:gd name="connsiteY4" fmla="*/ 460970 h 460970"/>
              <a:gd name="connsiteX5" fmla="*/ 0 w 8041366"/>
              <a:gd name="connsiteY5" fmla="*/ 0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1366" h="460970">
                <a:moveTo>
                  <a:pt x="0" y="0"/>
                </a:moveTo>
                <a:lnTo>
                  <a:pt x="7529514" y="0"/>
                </a:lnTo>
                <a:lnTo>
                  <a:pt x="7529514" y="0"/>
                </a:lnTo>
                <a:lnTo>
                  <a:pt x="8041366" y="460970"/>
                </a:lnTo>
                <a:lnTo>
                  <a:pt x="0" y="46097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F1523-56C2-445F-B25D-D9AC9217CA90}"/>
              </a:ext>
            </a:extLst>
          </p:cNvPr>
          <p:cNvSpPr txBox="1"/>
          <p:nvPr/>
        </p:nvSpPr>
        <p:spPr>
          <a:xfrm>
            <a:off x="3068102" y="1715542"/>
            <a:ext cx="45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3B8744-0EA2-4624-B928-A8F7645AA3DF}"/>
              </a:ext>
            </a:extLst>
          </p:cNvPr>
          <p:cNvSpPr/>
          <p:nvPr/>
        </p:nvSpPr>
        <p:spPr>
          <a:xfrm>
            <a:off x="1666630" y="1061699"/>
            <a:ext cx="1531598" cy="1133689"/>
          </a:xfrm>
          <a:prstGeom prst="triangle">
            <a:avLst/>
          </a:prstGeom>
          <a:solidFill>
            <a:srgbClr val="B2B2B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39104-FAB3-4C12-A562-615664F90941}"/>
              </a:ext>
            </a:extLst>
          </p:cNvPr>
          <p:cNvSpPr txBox="1"/>
          <p:nvPr/>
        </p:nvSpPr>
        <p:spPr>
          <a:xfrm>
            <a:off x="1965718" y="1072698"/>
            <a:ext cx="100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818201E-B31C-4B6B-BFDA-209BC5493770}"/>
              </a:ext>
            </a:extLst>
          </p:cNvPr>
          <p:cNvSpPr/>
          <p:nvPr/>
        </p:nvSpPr>
        <p:spPr>
          <a:xfrm flipV="1">
            <a:off x="8608252" y="1454210"/>
            <a:ext cx="1531598" cy="1133689"/>
          </a:xfrm>
          <a:prstGeom prst="triangle">
            <a:avLst/>
          </a:prstGeom>
          <a:solidFill>
            <a:srgbClr val="B2B2B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6D4E021-10DE-4547-B2DF-078A2360E5DA}"/>
              </a:ext>
            </a:extLst>
          </p:cNvPr>
          <p:cNvSpPr/>
          <p:nvPr/>
        </p:nvSpPr>
        <p:spPr>
          <a:xfrm rot="10800000" flipV="1">
            <a:off x="9651417" y="1443024"/>
            <a:ext cx="1000124" cy="732659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467CB1E-439A-47CE-A2F1-6130E3EEEEC8}"/>
              </a:ext>
            </a:extLst>
          </p:cNvPr>
          <p:cNvSpPr/>
          <p:nvPr/>
        </p:nvSpPr>
        <p:spPr>
          <a:xfrm flipV="1">
            <a:off x="2432429" y="2379415"/>
            <a:ext cx="1531598" cy="1133689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6">
            <a:extLst>
              <a:ext uri="{FF2B5EF4-FFF2-40B4-BE49-F238E27FC236}">
                <a16:creationId xmlns:a16="http://schemas.microsoft.com/office/drawing/2014/main" id="{72C08F29-E159-4E7D-ABC7-522A2FCD0DF3}"/>
              </a:ext>
            </a:extLst>
          </p:cNvPr>
          <p:cNvSpPr/>
          <p:nvPr/>
        </p:nvSpPr>
        <p:spPr>
          <a:xfrm>
            <a:off x="2630359" y="2777216"/>
            <a:ext cx="8041366" cy="738240"/>
          </a:xfrm>
          <a:custGeom>
            <a:avLst/>
            <a:gdLst>
              <a:gd name="connsiteX0" fmla="*/ 0 w 8041366"/>
              <a:gd name="connsiteY0" fmla="*/ 0 h 460970"/>
              <a:gd name="connsiteX1" fmla="*/ 8041366 w 8041366"/>
              <a:gd name="connsiteY1" fmla="*/ 0 h 460970"/>
              <a:gd name="connsiteX2" fmla="*/ 8041366 w 8041366"/>
              <a:gd name="connsiteY2" fmla="*/ 460970 h 460970"/>
              <a:gd name="connsiteX3" fmla="*/ 0 w 8041366"/>
              <a:gd name="connsiteY3" fmla="*/ 460970 h 460970"/>
              <a:gd name="connsiteX4" fmla="*/ 0 w 8041366"/>
              <a:gd name="connsiteY4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8041366 w 8041366"/>
              <a:gd name="connsiteY2" fmla="*/ 0 h 460970"/>
              <a:gd name="connsiteX3" fmla="*/ 8041366 w 8041366"/>
              <a:gd name="connsiteY3" fmla="*/ 460970 h 460970"/>
              <a:gd name="connsiteX4" fmla="*/ 0 w 8041366"/>
              <a:gd name="connsiteY4" fmla="*/ 460970 h 460970"/>
              <a:gd name="connsiteX5" fmla="*/ 0 w 8041366"/>
              <a:gd name="connsiteY5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7529514 w 8041366"/>
              <a:gd name="connsiteY2" fmla="*/ 0 h 460970"/>
              <a:gd name="connsiteX3" fmla="*/ 8041366 w 8041366"/>
              <a:gd name="connsiteY3" fmla="*/ 0 h 460970"/>
              <a:gd name="connsiteX4" fmla="*/ 8041366 w 8041366"/>
              <a:gd name="connsiteY4" fmla="*/ 460970 h 460970"/>
              <a:gd name="connsiteX5" fmla="*/ 0 w 8041366"/>
              <a:gd name="connsiteY5" fmla="*/ 460970 h 460970"/>
              <a:gd name="connsiteX6" fmla="*/ 0 w 8041366"/>
              <a:gd name="connsiteY6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7529514 w 8041366"/>
              <a:gd name="connsiteY2" fmla="*/ 0 h 460970"/>
              <a:gd name="connsiteX3" fmla="*/ 8041366 w 8041366"/>
              <a:gd name="connsiteY3" fmla="*/ 460970 h 460970"/>
              <a:gd name="connsiteX4" fmla="*/ 0 w 8041366"/>
              <a:gd name="connsiteY4" fmla="*/ 460970 h 460970"/>
              <a:gd name="connsiteX5" fmla="*/ 0 w 8041366"/>
              <a:gd name="connsiteY5" fmla="*/ 0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1366" h="460970">
                <a:moveTo>
                  <a:pt x="0" y="0"/>
                </a:moveTo>
                <a:lnTo>
                  <a:pt x="7529514" y="0"/>
                </a:lnTo>
                <a:lnTo>
                  <a:pt x="7529514" y="0"/>
                </a:lnTo>
                <a:lnTo>
                  <a:pt x="8041366" y="460970"/>
                </a:lnTo>
                <a:lnTo>
                  <a:pt x="0" y="46097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950100-D1A7-4B40-9C18-E6B699FEC383}"/>
              </a:ext>
            </a:extLst>
          </p:cNvPr>
          <p:cNvSpPr txBox="1"/>
          <p:nvPr/>
        </p:nvSpPr>
        <p:spPr>
          <a:xfrm>
            <a:off x="3081813" y="2831375"/>
            <a:ext cx="566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০৩. জ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্যোগের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66B4984-4E34-40C0-81A0-7ADBF74EAD3A}"/>
              </a:ext>
            </a:extLst>
          </p:cNvPr>
          <p:cNvSpPr/>
          <p:nvPr/>
        </p:nvSpPr>
        <p:spPr>
          <a:xfrm>
            <a:off x="1666630" y="2387600"/>
            <a:ext cx="1531598" cy="1133689"/>
          </a:xfrm>
          <a:prstGeom prst="triangle">
            <a:avLst/>
          </a:prstGeom>
          <a:solidFill>
            <a:srgbClr val="B2B2B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583B54-40CF-4062-8915-F4958BEFB4CD}"/>
              </a:ext>
            </a:extLst>
          </p:cNvPr>
          <p:cNvSpPr txBox="1"/>
          <p:nvPr/>
        </p:nvSpPr>
        <p:spPr>
          <a:xfrm>
            <a:off x="1965718" y="2398599"/>
            <a:ext cx="100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994B1B3B-C228-4A07-B714-9AC11F152FFB}"/>
              </a:ext>
            </a:extLst>
          </p:cNvPr>
          <p:cNvSpPr/>
          <p:nvPr/>
        </p:nvSpPr>
        <p:spPr>
          <a:xfrm flipV="1">
            <a:off x="8608252" y="2780111"/>
            <a:ext cx="1531598" cy="1133689"/>
          </a:xfrm>
          <a:prstGeom prst="triangle">
            <a:avLst/>
          </a:prstGeom>
          <a:solidFill>
            <a:srgbClr val="B2B2B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4ADB10A7-28EB-47D7-BA48-17093362D536}"/>
              </a:ext>
            </a:extLst>
          </p:cNvPr>
          <p:cNvSpPr/>
          <p:nvPr/>
        </p:nvSpPr>
        <p:spPr>
          <a:xfrm rot="10800000" flipV="1">
            <a:off x="9651417" y="2768925"/>
            <a:ext cx="1000124" cy="732659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9418C768-6665-42F0-ACC6-EED7FA715C9C}"/>
              </a:ext>
            </a:extLst>
          </p:cNvPr>
          <p:cNvSpPr/>
          <p:nvPr/>
        </p:nvSpPr>
        <p:spPr>
          <a:xfrm flipV="1">
            <a:off x="2411544" y="3704921"/>
            <a:ext cx="1531598" cy="1133689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26">
            <a:extLst>
              <a:ext uri="{FF2B5EF4-FFF2-40B4-BE49-F238E27FC236}">
                <a16:creationId xmlns:a16="http://schemas.microsoft.com/office/drawing/2014/main" id="{7FA63A39-E791-4F7C-AE09-49E62B5D87B1}"/>
              </a:ext>
            </a:extLst>
          </p:cNvPr>
          <p:cNvSpPr/>
          <p:nvPr/>
        </p:nvSpPr>
        <p:spPr>
          <a:xfrm>
            <a:off x="2609474" y="4102722"/>
            <a:ext cx="8041366" cy="738240"/>
          </a:xfrm>
          <a:custGeom>
            <a:avLst/>
            <a:gdLst>
              <a:gd name="connsiteX0" fmla="*/ 0 w 8041366"/>
              <a:gd name="connsiteY0" fmla="*/ 0 h 460970"/>
              <a:gd name="connsiteX1" fmla="*/ 8041366 w 8041366"/>
              <a:gd name="connsiteY1" fmla="*/ 0 h 460970"/>
              <a:gd name="connsiteX2" fmla="*/ 8041366 w 8041366"/>
              <a:gd name="connsiteY2" fmla="*/ 460970 h 460970"/>
              <a:gd name="connsiteX3" fmla="*/ 0 w 8041366"/>
              <a:gd name="connsiteY3" fmla="*/ 460970 h 460970"/>
              <a:gd name="connsiteX4" fmla="*/ 0 w 8041366"/>
              <a:gd name="connsiteY4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8041366 w 8041366"/>
              <a:gd name="connsiteY2" fmla="*/ 0 h 460970"/>
              <a:gd name="connsiteX3" fmla="*/ 8041366 w 8041366"/>
              <a:gd name="connsiteY3" fmla="*/ 460970 h 460970"/>
              <a:gd name="connsiteX4" fmla="*/ 0 w 8041366"/>
              <a:gd name="connsiteY4" fmla="*/ 460970 h 460970"/>
              <a:gd name="connsiteX5" fmla="*/ 0 w 8041366"/>
              <a:gd name="connsiteY5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7529514 w 8041366"/>
              <a:gd name="connsiteY2" fmla="*/ 0 h 460970"/>
              <a:gd name="connsiteX3" fmla="*/ 8041366 w 8041366"/>
              <a:gd name="connsiteY3" fmla="*/ 0 h 460970"/>
              <a:gd name="connsiteX4" fmla="*/ 8041366 w 8041366"/>
              <a:gd name="connsiteY4" fmla="*/ 460970 h 460970"/>
              <a:gd name="connsiteX5" fmla="*/ 0 w 8041366"/>
              <a:gd name="connsiteY5" fmla="*/ 460970 h 460970"/>
              <a:gd name="connsiteX6" fmla="*/ 0 w 8041366"/>
              <a:gd name="connsiteY6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7529514 w 8041366"/>
              <a:gd name="connsiteY2" fmla="*/ 0 h 460970"/>
              <a:gd name="connsiteX3" fmla="*/ 8041366 w 8041366"/>
              <a:gd name="connsiteY3" fmla="*/ 460970 h 460970"/>
              <a:gd name="connsiteX4" fmla="*/ 0 w 8041366"/>
              <a:gd name="connsiteY4" fmla="*/ 460970 h 460970"/>
              <a:gd name="connsiteX5" fmla="*/ 0 w 8041366"/>
              <a:gd name="connsiteY5" fmla="*/ 0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1366" h="460970">
                <a:moveTo>
                  <a:pt x="0" y="0"/>
                </a:moveTo>
                <a:lnTo>
                  <a:pt x="7529514" y="0"/>
                </a:lnTo>
                <a:lnTo>
                  <a:pt x="7529514" y="0"/>
                </a:lnTo>
                <a:lnTo>
                  <a:pt x="8041366" y="460970"/>
                </a:lnTo>
                <a:lnTo>
                  <a:pt x="0" y="46097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D1C265-FDFC-44CD-AB1F-6E533A736555}"/>
              </a:ext>
            </a:extLst>
          </p:cNvPr>
          <p:cNvSpPr txBox="1"/>
          <p:nvPr/>
        </p:nvSpPr>
        <p:spPr>
          <a:xfrm>
            <a:off x="3060928" y="4156881"/>
            <a:ext cx="566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০৪. জ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্যোগ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িশ্লেষন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4BEB91-82B1-4643-B4DA-155D028208E8}"/>
              </a:ext>
            </a:extLst>
          </p:cNvPr>
          <p:cNvSpPr/>
          <p:nvPr/>
        </p:nvSpPr>
        <p:spPr>
          <a:xfrm>
            <a:off x="1645745" y="3713106"/>
            <a:ext cx="1531598" cy="1133689"/>
          </a:xfrm>
          <a:prstGeom prst="triangle">
            <a:avLst/>
          </a:prstGeom>
          <a:solidFill>
            <a:srgbClr val="B2B2B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4BA2D4-8888-4E2E-9658-8EC6C9BC2620}"/>
              </a:ext>
            </a:extLst>
          </p:cNvPr>
          <p:cNvSpPr txBox="1"/>
          <p:nvPr/>
        </p:nvSpPr>
        <p:spPr>
          <a:xfrm>
            <a:off x="1944833" y="3724105"/>
            <a:ext cx="100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CA1CFC24-8476-4746-BED2-EE62D89CD3ED}"/>
              </a:ext>
            </a:extLst>
          </p:cNvPr>
          <p:cNvSpPr/>
          <p:nvPr/>
        </p:nvSpPr>
        <p:spPr>
          <a:xfrm flipV="1">
            <a:off x="8587367" y="4105617"/>
            <a:ext cx="1531598" cy="1133689"/>
          </a:xfrm>
          <a:prstGeom prst="triangle">
            <a:avLst/>
          </a:prstGeom>
          <a:solidFill>
            <a:srgbClr val="B2B2B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ACE0C222-EBFA-40CA-8D83-596DEB3342C7}"/>
              </a:ext>
            </a:extLst>
          </p:cNvPr>
          <p:cNvSpPr/>
          <p:nvPr/>
        </p:nvSpPr>
        <p:spPr>
          <a:xfrm rot="10800000" flipV="1">
            <a:off x="9630532" y="4094431"/>
            <a:ext cx="1000124" cy="732659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B9061E2F-28EF-400C-8275-43590012136D}"/>
              </a:ext>
            </a:extLst>
          </p:cNvPr>
          <p:cNvSpPr/>
          <p:nvPr/>
        </p:nvSpPr>
        <p:spPr>
          <a:xfrm flipV="1">
            <a:off x="2432429" y="5033612"/>
            <a:ext cx="1531598" cy="1133689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26">
            <a:extLst>
              <a:ext uri="{FF2B5EF4-FFF2-40B4-BE49-F238E27FC236}">
                <a16:creationId xmlns:a16="http://schemas.microsoft.com/office/drawing/2014/main" id="{24B6FF2C-2DB6-4473-9038-AC5AF69B4B34}"/>
              </a:ext>
            </a:extLst>
          </p:cNvPr>
          <p:cNvSpPr/>
          <p:nvPr/>
        </p:nvSpPr>
        <p:spPr>
          <a:xfrm>
            <a:off x="2630359" y="5431413"/>
            <a:ext cx="8041366" cy="738240"/>
          </a:xfrm>
          <a:custGeom>
            <a:avLst/>
            <a:gdLst>
              <a:gd name="connsiteX0" fmla="*/ 0 w 8041366"/>
              <a:gd name="connsiteY0" fmla="*/ 0 h 460970"/>
              <a:gd name="connsiteX1" fmla="*/ 8041366 w 8041366"/>
              <a:gd name="connsiteY1" fmla="*/ 0 h 460970"/>
              <a:gd name="connsiteX2" fmla="*/ 8041366 w 8041366"/>
              <a:gd name="connsiteY2" fmla="*/ 460970 h 460970"/>
              <a:gd name="connsiteX3" fmla="*/ 0 w 8041366"/>
              <a:gd name="connsiteY3" fmla="*/ 460970 h 460970"/>
              <a:gd name="connsiteX4" fmla="*/ 0 w 8041366"/>
              <a:gd name="connsiteY4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8041366 w 8041366"/>
              <a:gd name="connsiteY2" fmla="*/ 0 h 460970"/>
              <a:gd name="connsiteX3" fmla="*/ 8041366 w 8041366"/>
              <a:gd name="connsiteY3" fmla="*/ 460970 h 460970"/>
              <a:gd name="connsiteX4" fmla="*/ 0 w 8041366"/>
              <a:gd name="connsiteY4" fmla="*/ 460970 h 460970"/>
              <a:gd name="connsiteX5" fmla="*/ 0 w 8041366"/>
              <a:gd name="connsiteY5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7529514 w 8041366"/>
              <a:gd name="connsiteY2" fmla="*/ 0 h 460970"/>
              <a:gd name="connsiteX3" fmla="*/ 8041366 w 8041366"/>
              <a:gd name="connsiteY3" fmla="*/ 0 h 460970"/>
              <a:gd name="connsiteX4" fmla="*/ 8041366 w 8041366"/>
              <a:gd name="connsiteY4" fmla="*/ 460970 h 460970"/>
              <a:gd name="connsiteX5" fmla="*/ 0 w 8041366"/>
              <a:gd name="connsiteY5" fmla="*/ 460970 h 460970"/>
              <a:gd name="connsiteX6" fmla="*/ 0 w 8041366"/>
              <a:gd name="connsiteY6" fmla="*/ 0 h 460970"/>
              <a:gd name="connsiteX0" fmla="*/ 0 w 8041366"/>
              <a:gd name="connsiteY0" fmla="*/ 0 h 460970"/>
              <a:gd name="connsiteX1" fmla="*/ 7529514 w 8041366"/>
              <a:gd name="connsiteY1" fmla="*/ 0 h 460970"/>
              <a:gd name="connsiteX2" fmla="*/ 7529514 w 8041366"/>
              <a:gd name="connsiteY2" fmla="*/ 0 h 460970"/>
              <a:gd name="connsiteX3" fmla="*/ 8041366 w 8041366"/>
              <a:gd name="connsiteY3" fmla="*/ 460970 h 460970"/>
              <a:gd name="connsiteX4" fmla="*/ 0 w 8041366"/>
              <a:gd name="connsiteY4" fmla="*/ 460970 h 460970"/>
              <a:gd name="connsiteX5" fmla="*/ 0 w 8041366"/>
              <a:gd name="connsiteY5" fmla="*/ 0 h 4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1366" h="460970">
                <a:moveTo>
                  <a:pt x="0" y="0"/>
                </a:moveTo>
                <a:lnTo>
                  <a:pt x="7529514" y="0"/>
                </a:lnTo>
                <a:lnTo>
                  <a:pt x="7529514" y="0"/>
                </a:lnTo>
                <a:lnTo>
                  <a:pt x="8041366" y="460970"/>
                </a:lnTo>
                <a:lnTo>
                  <a:pt x="0" y="46097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562B3A-0AD1-404B-A778-EFADB9679465}"/>
              </a:ext>
            </a:extLst>
          </p:cNvPr>
          <p:cNvSpPr txBox="1"/>
          <p:nvPr/>
        </p:nvSpPr>
        <p:spPr>
          <a:xfrm>
            <a:off x="3081813" y="5485572"/>
            <a:ext cx="566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০৫. আ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্থ-সামাজিক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73AC08E2-A068-4E61-AB49-D9A9CC3845C6}"/>
              </a:ext>
            </a:extLst>
          </p:cNvPr>
          <p:cNvSpPr/>
          <p:nvPr/>
        </p:nvSpPr>
        <p:spPr>
          <a:xfrm>
            <a:off x="1666630" y="5041797"/>
            <a:ext cx="1531598" cy="1133689"/>
          </a:xfrm>
          <a:prstGeom prst="triangle">
            <a:avLst/>
          </a:prstGeom>
          <a:solidFill>
            <a:srgbClr val="B2B2B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0EB8052-CA86-47DF-922B-D7CFCADF086D}"/>
              </a:ext>
            </a:extLst>
          </p:cNvPr>
          <p:cNvSpPr txBox="1"/>
          <p:nvPr/>
        </p:nvSpPr>
        <p:spPr>
          <a:xfrm>
            <a:off x="1965718" y="5052796"/>
            <a:ext cx="100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F4C22640-037E-4A70-A7D1-97922CA579AA}"/>
              </a:ext>
            </a:extLst>
          </p:cNvPr>
          <p:cNvSpPr/>
          <p:nvPr/>
        </p:nvSpPr>
        <p:spPr>
          <a:xfrm flipV="1">
            <a:off x="8608252" y="5434308"/>
            <a:ext cx="1531598" cy="1133689"/>
          </a:xfrm>
          <a:prstGeom prst="triangle">
            <a:avLst/>
          </a:prstGeom>
          <a:solidFill>
            <a:srgbClr val="B2B2B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0E1BD8ED-C813-4DBD-8027-29F8B8BAA910}"/>
              </a:ext>
            </a:extLst>
          </p:cNvPr>
          <p:cNvSpPr/>
          <p:nvPr/>
        </p:nvSpPr>
        <p:spPr>
          <a:xfrm rot="10800000" flipV="1">
            <a:off x="9651417" y="5423122"/>
            <a:ext cx="1000124" cy="732659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02BE97-44ED-4C5D-B8CB-D02F475061B2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D48A54-1DBF-42CE-B691-1A492956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D0BF22-F6B0-46D4-8E38-0A01E030EE8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নদী ভাঙ্গন - রাজীব নুর এর বাংলা ব্লগ ...">
            <a:extLst>
              <a:ext uri="{FF2B5EF4-FFF2-40B4-BE49-F238E27FC236}">
                <a16:creationId xmlns:a16="http://schemas.microsoft.com/office/drawing/2014/main" id="{5F5D4EF9-8C8A-4C1F-BE57-6A2B2819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5" y="2324028"/>
            <a:ext cx="3746922" cy="3543957"/>
          </a:xfrm>
          <a:prstGeom prst="teardrop">
            <a:avLst/>
          </a:prstGeom>
          <a:noFill/>
          <a:ln w="190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োরো ধান তলিয়ে কান্না হাওরজুড়ে ...">
            <a:extLst>
              <a:ext uri="{FF2B5EF4-FFF2-40B4-BE49-F238E27FC236}">
                <a16:creationId xmlns:a16="http://schemas.microsoft.com/office/drawing/2014/main" id="{7F6B5FA5-A5CE-4FAE-B536-0DFD0081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0029" y="2244512"/>
            <a:ext cx="3744686" cy="3543957"/>
          </a:xfrm>
          <a:prstGeom prst="teardrop">
            <a:avLst/>
          </a:prstGeom>
          <a:noFill/>
          <a:ln w="190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5B7E5-CD2F-4AC1-A8CB-4758DFABE2E2}"/>
              </a:ext>
            </a:extLst>
          </p:cNvPr>
          <p:cNvSpPr txBox="1"/>
          <p:nvPr/>
        </p:nvSpPr>
        <p:spPr>
          <a:xfrm>
            <a:off x="3722914" y="275935"/>
            <a:ext cx="478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8BE6C-A016-4EE3-9DB5-D25087BEEC82}"/>
              </a:ext>
            </a:extLst>
          </p:cNvPr>
          <p:cNvSpPr txBox="1"/>
          <p:nvPr/>
        </p:nvSpPr>
        <p:spPr>
          <a:xfrm>
            <a:off x="3722914" y="5851153"/>
            <a:ext cx="478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2B7E9-F94C-4AF1-AEF0-6A6E04508C98}"/>
              </a:ext>
            </a:extLst>
          </p:cNvPr>
          <p:cNvSpPr/>
          <p:nvPr/>
        </p:nvSpPr>
        <p:spPr>
          <a:xfrm>
            <a:off x="470100" y="6028846"/>
            <a:ext cx="325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স্বাভাবিক জীবনধারাকে ব্যাহত করে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3E59D4-8A29-4E11-A188-B2EB1D3E1B77}"/>
              </a:ext>
            </a:extLst>
          </p:cNvPr>
          <p:cNvSpPr/>
          <p:nvPr/>
        </p:nvSpPr>
        <p:spPr>
          <a:xfrm>
            <a:off x="9551117" y="6028846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সম্পদ </a:t>
            </a:r>
            <a:endParaRPr lang="en-US" b="1" dirty="0"/>
          </a:p>
        </p:txBody>
      </p:sp>
      <p:pic>
        <p:nvPicPr>
          <p:cNvPr id="1030" name="Picture 6" descr="How to Cope With Natural Disasters">
            <a:extLst>
              <a:ext uri="{FF2B5EF4-FFF2-40B4-BE49-F238E27FC236}">
                <a16:creationId xmlns:a16="http://schemas.microsoft.com/office/drawing/2014/main" id="{4F306BF9-6D6D-4C77-8780-663CEB33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1190176"/>
            <a:ext cx="3744686" cy="3701143"/>
          </a:xfrm>
          <a:prstGeom prst="ellipse">
            <a:avLst/>
          </a:prstGeom>
          <a:noFill/>
          <a:ln w="190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EB8E97-DA53-4348-B030-385814EBDD34}"/>
              </a:ext>
            </a:extLst>
          </p:cNvPr>
          <p:cNvSpPr/>
          <p:nvPr/>
        </p:nvSpPr>
        <p:spPr>
          <a:xfrm>
            <a:off x="4722382" y="5097674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 এমনভাবে ক্ষতিসাধন করে 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388CBD-D51E-451F-99FC-27CB2C0D0F5E}"/>
              </a:ext>
            </a:extLst>
          </p:cNvPr>
          <p:cNvSpPr txBox="1"/>
          <p:nvPr/>
        </p:nvSpPr>
        <p:spPr>
          <a:xfrm>
            <a:off x="701229" y="701103"/>
            <a:ext cx="258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en-US" sz="4000" b="1" dirty="0">
              <a:solidFill>
                <a:schemeClr val="tx1">
                  <a:alpha val="6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02325206-2E0E-4C75-B4F3-1226F921B5E0}"/>
              </a:ext>
            </a:extLst>
          </p:cNvPr>
          <p:cNvSpPr/>
          <p:nvPr/>
        </p:nvSpPr>
        <p:spPr>
          <a:xfrm rot="10800000">
            <a:off x="1801590" y="524656"/>
            <a:ext cx="1638919" cy="994428"/>
          </a:xfrm>
          <a:prstGeom prst="halfFrame">
            <a:avLst>
              <a:gd name="adj1" fmla="val 7607"/>
              <a:gd name="adj2" fmla="val 7843"/>
            </a:avLst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C8A6638A-0A29-4A6B-953E-F8E77DF494E1}"/>
              </a:ext>
            </a:extLst>
          </p:cNvPr>
          <p:cNvSpPr/>
          <p:nvPr/>
        </p:nvSpPr>
        <p:spPr>
          <a:xfrm>
            <a:off x="701229" y="659497"/>
            <a:ext cx="1638919" cy="994428"/>
          </a:xfrm>
          <a:prstGeom prst="halfFrame">
            <a:avLst>
              <a:gd name="adj1" fmla="val 7607"/>
              <a:gd name="adj2" fmla="val 7843"/>
            </a:avLst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F6333E-AC24-4675-B9C8-03177A10EF66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97B37B-D602-4240-8701-F30C70F23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0A1E9F4-30B8-49C9-940D-857DEACE8EF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উপকূলে ধেয়ে আসছে ভয়াল ঘূর্ণিঝড় ...">
            <a:extLst>
              <a:ext uri="{FF2B5EF4-FFF2-40B4-BE49-F238E27FC236}">
                <a16:creationId xmlns:a16="http://schemas.microsoft.com/office/drawing/2014/main" id="{067721CB-3EDE-47C8-AAEC-52613107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2692562"/>
            <a:ext cx="3515797" cy="3218102"/>
          </a:xfrm>
          <a:prstGeom prst="teardrop">
            <a:avLst/>
          </a:prstGeom>
          <a:noFill/>
          <a:ln w="19050">
            <a:solidFill>
              <a:srgbClr val="FF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 least 133 dead in Bangladesh landslides - CNN">
            <a:extLst>
              <a:ext uri="{FF2B5EF4-FFF2-40B4-BE49-F238E27FC236}">
                <a16:creationId xmlns:a16="http://schemas.microsoft.com/office/drawing/2014/main" id="{E593331E-7549-43F9-B6BC-A3D77483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0903" y="2692562"/>
            <a:ext cx="3515797" cy="3218102"/>
          </a:xfrm>
          <a:prstGeom prst="teardrop">
            <a:avLst/>
          </a:prstGeom>
          <a:noFill/>
          <a:ln w="19050">
            <a:solidFill>
              <a:srgbClr val="FF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প্রাকৃতিক দুর্যোগ মোকাবেলায় গৃহ ...">
            <a:extLst>
              <a:ext uri="{FF2B5EF4-FFF2-40B4-BE49-F238E27FC236}">
                <a16:creationId xmlns:a16="http://schemas.microsoft.com/office/drawing/2014/main" id="{6275B91D-3A75-4A3E-BA73-06CB55E7E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90705" y="1253554"/>
            <a:ext cx="3680395" cy="368039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66CC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D640E9-0DAE-4804-8E58-C92EE05C290E}"/>
              </a:ext>
            </a:extLst>
          </p:cNvPr>
          <p:cNvSpPr txBox="1"/>
          <p:nvPr/>
        </p:nvSpPr>
        <p:spPr>
          <a:xfrm>
            <a:off x="3722914" y="275935"/>
            <a:ext cx="478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439B1-B996-44B2-9C83-3EC411D14D5A}"/>
              </a:ext>
            </a:extLst>
          </p:cNvPr>
          <p:cNvSpPr txBox="1"/>
          <p:nvPr/>
        </p:nvSpPr>
        <p:spPr>
          <a:xfrm>
            <a:off x="1172651" y="6062990"/>
            <a:ext cx="216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B32FA-698C-4CE0-98EB-D03EB308BD1B}"/>
              </a:ext>
            </a:extLst>
          </p:cNvPr>
          <p:cNvSpPr txBox="1"/>
          <p:nvPr/>
        </p:nvSpPr>
        <p:spPr>
          <a:xfrm>
            <a:off x="5015450" y="5227822"/>
            <a:ext cx="216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17065-DB49-4AAD-84BC-C4EA331DE0C0}"/>
              </a:ext>
            </a:extLst>
          </p:cNvPr>
          <p:cNvSpPr txBox="1"/>
          <p:nvPr/>
        </p:nvSpPr>
        <p:spPr>
          <a:xfrm>
            <a:off x="8968979" y="6062990"/>
            <a:ext cx="216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8F52E-040B-42AE-BF49-BD011C7F95FD}"/>
              </a:ext>
            </a:extLst>
          </p:cNvPr>
          <p:cNvSpPr txBox="1"/>
          <p:nvPr/>
        </p:nvSpPr>
        <p:spPr>
          <a:xfrm>
            <a:off x="701229" y="701103"/>
            <a:ext cx="258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b="1" dirty="0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alpha val="6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en-US" sz="4000" b="1" dirty="0">
              <a:solidFill>
                <a:schemeClr val="tx1">
                  <a:alpha val="6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D8298BEE-FA17-4712-ADB8-78263D94E5E9}"/>
              </a:ext>
            </a:extLst>
          </p:cNvPr>
          <p:cNvSpPr/>
          <p:nvPr/>
        </p:nvSpPr>
        <p:spPr>
          <a:xfrm rot="10800000">
            <a:off x="1801590" y="524656"/>
            <a:ext cx="1638919" cy="994428"/>
          </a:xfrm>
          <a:prstGeom prst="halfFrame">
            <a:avLst>
              <a:gd name="adj1" fmla="val 7607"/>
              <a:gd name="adj2" fmla="val 7843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0D7EF815-9132-4CCC-9A2E-5B203F6DF5DB}"/>
              </a:ext>
            </a:extLst>
          </p:cNvPr>
          <p:cNvSpPr/>
          <p:nvPr/>
        </p:nvSpPr>
        <p:spPr>
          <a:xfrm>
            <a:off x="701229" y="659497"/>
            <a:ext cx="1638919" cy="994428"/>
          </a:xfrm>
          <a:prstGeom prst="halfFrame">
            <a:avLst>
              <a:gd name="adj1" fmla="val 7607"/>
              <a:gd name="adj2" fmla="val 7843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0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1358</Words>
  <Application>Microsoft Office PowerPoint</Application>
  <PresentationFormat>Widescreen</PresentationFormat>
  <Paragraphs>137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</dc:creator>
  <cp:lastModifiedBy>achintya</cp:lastModifiedBy>
  <cp:revision>197</cp:revision>
  <dcterms:created xsi:type="dcterms:W3CDTF">2020-05-17T16:55:16Z</dcterms:created>
  <dcterms:modified xsi:type="dcterms:W3CDTF">2020-05-31T17:46:21Z</dcterms:modified>
</cp:coreProperties>
</file>