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61" r:id="rId4"/>
    <p:sldId id="259" r:id="rId5"/>
    <p:sldId id="266" r:id="rId6"/>
    <p:sldId id="262" r:id="rId7"/>
    <p:sldId id="275" r:id="rId8"/>
    <p:sldId id="260" r:id="rId9"/>
    <p:sldId id="268" r:id="rId10"/>
    <p:sldId id="270" r:id="rId11"/>
    <p:sldId id="272" r:id="rId12"/>
    <p:sldId id="269" r:id="rId13"/>
    <p:sldId id="256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53" autoAdjust="0"/>
    <p:restoredTop sz="94710" autoAdjust="0"/>
  </p:normalViewPr>
  <p:slideViewPr>
    <p:cSldViewPr snapToGrid="0">
      <p:cViewPr varScale="1">
        <p:scale>
          <a:sx n="77" d="100"/>
          <a:sy n="77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090C9-3C94-4056-9129-FE95212D5762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1C2B4-F563-4CD8-877B-8495DD346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7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1C2B4-F563-4CD8-877B-8495DD3466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34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A0C1-6595-4969-A75D-CC87598F43D7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48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A0C1-6595-4969-A75D-CC87598F43D7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62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A0C1-6595-4969-A75D-CC87598F43D7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59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A0C1-6595-4969-A75D-CC87598F43D7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50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A0C1-6595-4969-A75D-CC87598F43D7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90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A0C1-6595-4969-A75D-CC87598F43D7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13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A0C1-6595-4969-A75D-CC87598F43D7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53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A0C1-6595-4969-A75D-CC87598F43D7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7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A0C1-6595-4969-A75D-CC87598F43D7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25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A0C1-6595-4969-A75D-CC87598F43D7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7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A0C1-6595-4969-A75D-CC87598F43D7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82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A0C1-6595-4969-A75D-CC87598F43D7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35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A0C1-6595-4969-A75D-CC87598F43D7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23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A0C1-6595-4969-A75D-CC87598F43D7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21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A0C1-6595-4969-A75D-CC87598F43D7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86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A0C1-6595-4969-A75D-CC87598F43D7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8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A0C1-6595-4969-A75D-CC87598F43D7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13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61A0C1-6595-4969-A75D-CC87598F43D7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69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689" y="1066744"/>
            <a:ext cx="10058400" cy="56578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41690" y="186970"/>
            <a:ext cx="10058400" cy="100720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07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4460" y="351693"/>
            <a:ext cx="8475259" cy="1338996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0519" y="4896632"/>
            <a:ext cx="9707645" cy="1729636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</a:rPr>
              <a:t>মিনু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/>
              <a:t>শুকতারা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নিয়ে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কী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বিশ্বাস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করে</a:t>
            </a:r>
            <a:r>
              <a:rPr lang="en-US" sz="3600" b="1" dirty="0" smtClean="0"/>
              <a:t> ?  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06559" y="-398220"/>
            <a:ext cx="3846533" cy="7772402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5649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3749" y="0"/>
            <a:ext cx="9194103" cy="16335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803749" y="5204564"/>
            <a:ext cx="9194103" cy="165343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660033"/>
                </a:solidFill>
                <a:latin typeface="NikoshBAN" panose="02000000000000000000"/>
              </a:rPr>
              <a:t>‘ </a:t>
            </a:r>
            <a:r>
              <a:rPr lang="en-US" sz="5400" b="1" dirty="0" err="1" smtClean="0">
                <a:solidFill>
                  <a:srgbClr val="660033"/>
                </a:solidFill>
                <a:latin typeface="NikoshBAN" panose="02000000000000000000"/>
              </a:rPr>
              <a:t>শুকতারা’</a:t>
            </a:r>
            <a:r>
              <a:rPr lang="en-US" sz="4800" b="1" dirty="0" err="1" smtClean="0">
                <a:solidFill>
                  <a:schemeClr val="tx2"/>
                </a:solidFill>
                <a:latin typeface="NikoshBAN" panose="02000000000000000000"/>
              </a:rPr>
              <a:t>কে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/>
              </a:rPr>
              <a:t>মিনু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/>
              </a:rPr>
              <a:t>সই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/>
              </a:rPr>
              <a:t>মনে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/>
              </a:rPr>
              <a:t>করে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/>
              </a:rPr>
              <a:t>কেন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/>
              </a:rPr>
              <a:t> ?  </a:t>
            </a:r>
            <a:endParaRPr lang="en-US" sz="4800" b="1" dirty="0">
              <a:solidFill>
                <a:schemeClr val="tx1"/>
              </a:solidFill>
              <a:latin typeface="NikoshBAN" panose="02000000000000000000"/>
            </a:endParaRPr>
          </a:p>
        </p:txBody>
      </p:sp>
      <p:pic>
        <p:nvPicPr>
          <p:cNvPr id="5" name="Picture 4" descr="C:\Users\Computer Solution\Desktop\digital class are jono\_20170517_1326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3073" y="1357958"/>
            <a:ext cx="8062094" cy="3846605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7010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21373" y="146760"/>
            <a:ext cx="3316406" cy="116342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মূল্যয়ন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1453019" y="1978844"/>
            <a:ext cx="8793271" cy="97703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latin typeface="NikoshBAN"/>
              </a:rPr>
              <a:t>‘</a:t>
            </a:r>
            <a:r>
              <a:rPr lang="en-US" sz="4400" b="1" dirty="0" err="1" smtClean="0">
                <a:solidFill>
                  <a:srgbClr val="FF0000"/>
                </a:solidFill>
                <a:latin typeface="NikoshBAN"/>
              </a:rPr>
              <a:t>মিনু</a:t>
            </a:r>
            <a:r>
              <a:rPr lang="en-US" sz="4400" b="1" dirty="0" smtClean="0">
                <a:solidFill>
                  <a:srgbClr val="FF0000"/>
                </a:solidFill>
                <a:latin typeface="NikoshBAN"/>
              </a:rPr>
              <a:t>’ </a:t>
            </a:r>
            <a:r>
              <a:rPr lang="en-US" sz="3600" b="1" dirty="0" err="1" smtClean="0">
                <a:latin typeface="NikoshBAN"/>
              </a:rPr>
              <a:t>ঘুম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থেকে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ওঠে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কখন</a:t>
            </a:r>
            <a:r>
              <a:rPr lang="en-US" sz="3600" b="1" dirty="0" smtClean="0">
                <a:latin typeface="NikoshBAN"/>
              </a:rPr>
              <a:t> ?   </a:t>
            </a:r>
            <a:endParaRPr lang="en-US" sz="3600" b="1" dirty="0">
              <a:latin typeface="NikoshBAN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53018" y="2955875"/>
            <a:ext cx="8793271" cy="9973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NikoshBAN"/>
              </a:rPr>
              <a:t>‘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NikoshBAN"/>
              </a:rPr>
              <a:t>মিনু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NikoshBAN"/>
              </a:rPr>
              <a:t>’ </a:t>
            </a:r>
            <a:r>
              <a:rPr lang="en-US" sz="3200" b="1" dirty="0" err="1" smtClean="0">
                <a:solidFill>
                  <a:schemeClr val="tx2"/>
                </a:solidFill>
                <a:latin typeface="NikoshBAN"/>
              </a:rPr>
              <a:t>গল্পের</a:t>
            </a:r>
            <a:r>
              <a:rPr lang="en-US" sz="3200" b="1" dirty="0" smtClean="0">
                <a:solidFill>
                  <a:schemeClr val="tx2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/>
              </a:rPr>
              <a:t>উনুনের</a:t>
            </a:r>
            <a:r>
              <a:rPr lang="en-US" sz="3200" b="1" dirty="0" smtClean="0">
                <a:solidFill>
                  <a:schemeClr val="tx2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/>
              </a:rPr>
              <a:t>নাম</a:t>
            </a:r>
            <a:r>
              <a:rPr lang="en-US" sz="3200" b="1" dirty="0" smtClean="0">
                <a:solidFill>
                  <a:schemeClr val="tx2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/>
              </a:rPr>
              <a:t>কী</a:t>
            </a:r>
            <a:r>
              <a:rPr lang="en-US" sz="3200" b="1" dirty="0" smtClean="0">
                <a:solidFill>
                  <a:schemeClr val="tx2"/>
                </a:solidFill>
                <a:latin typeface="NikoshBAN"/>
              </a:rPr>
              <a:t> ?     </a:t>
            </a:r>
            <a:endParaRPr lang="en-US" sz="3200" b="1" dirty="0">
              <a:solidFill>
                <a:schemeClr val="tx2"/>
              </a:solidFill>
              <a:latin typeface="NikoshBAN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53017" y="4113053"/>
            <a:ext cx="8793271" cy="9572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NikoshBAN"/>
              </a:rPr>
              <a:t>জ্বর</a:t>
            </a:r>
            <a:r>
              <a:rPr lang="en-US" sz="32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/>
              </a:rPr>
              <a:t>হওয়া</a:t>
            </a:r>
            <a:r>
              <a:rPr lang="en-US" sz="32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NikoshBAN"/>
              </a:rPr>
              <a:t>‘</a:t>
            </a:r>
            <a:r>
              <a:rPr lang="en-US" sz="3600" b="1" dirty="0" err="1" smtClean="0">
                <a:solidFill>
                  <a:srgbClr val="002060"/>
                </a:solidFill>
                <a:latin typeface="NikoshBAN"/>
              </a:rPr>
              <a:t>মিনুর</a:t>
            </a:r>
            <a:r>
              <a:rPr lang="en-US" sz="3600" b="1" dirty="0" smtClean="0">
                <a:solidFill>
                  <a:srgbClr val="002060"/>
                </a:solidFill>
                <a:latin typeface="NikoshBAN"/>
              </a:rPr>
              <a:t>’ </a:t>
            </a:r>
            <a:r>
              <a:rPr lang="en-US" sz="3200" b="1" dirty="0" err="1" smtClean="0">
                <a:solidFill>
                  <a:srgbClr val="002060"/>
                </a:solidFill>
                <a:latin typeface="NikoshBAN"/>
              </a:rPr>
              <a:t>অপরাদ</a:t>
            </a:r>
            <a:r>
              <a:rPr lang="en-US" sz="32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/>
              </a:rPr>
              <a:t>মনে</a:t>
            </a:r>
            <a:r>
              <a:rPr lang="en-US" sz="32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/>
              </a:rPr>
              <a:t>হলো</a:t>
            </a:r>
            <a:r>
              <a:rPr lang="en-US" sz="32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/>
              </a:rPr>
              <a:t>কেন</a:t>
            </a:r>
            <a:r>
              <a:rPr lang="en-US" sz="2800" b="1" dirty="0" smtClean="0">
                <a:solidFill>
                  <a:schemeClr val="tx2"/>
                </a:solidFill>
                <a:latin typeface="NikoshBAN"/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  <a:latin typeface="NikoshBAN"/>
              </a:rPr>
              <a:t>?      </a:t>
            </a:r>
            <a:endParaRPr lang="en-US" sz="3200" b="1" dirty="0">
              <a:solidFill>
                <a:schemeClr val="tx2"/>
              </a:solidFill>
              <a:latin typeface="NikoshB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53017" y="5230227"/>
            <a:ext cx="8793271" cy="97703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/>
              </a:rPr>
              <a:t>‘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NikoshBAN"/>
              </a:rPr>
              <a:t>বনফুলের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NikoshBAN"/>
              </a:rPr>
              <a:t>’ </a:t>
            </a:r>
            <a:r>
              <a:rPr lang="en-US" sz="3600" b="1" dirty="0" err="1" smtClean="0">
                <a:solidFill>
                  <a:srgbClr val="00B050"/>
                </a:solidFill>
                <a:latin typeface="NikoshBAN"/>
              </a:rPr>
              <a:t>প্রকৃত</a:t>
            </a:r>
            <a:r>
              <a:rPr lang="en-US" sz="3600" b="1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/>
              </a:rPr>
              <a:t>নাম</a:t>
            </a:r>
            <a:r>
              <a:rPr lang="en-US" sz="3600" b="1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/>
              </a:rPr>
              <a:t>কী</a:t>
            </a:r>
            <a:r>
              <a:rPr lang="en-US" sz="2800" b="1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NikoshBAN"/>
              </a:rPr>
              <a:t>?   </a:t>
            </a:r>
            <a:endParaRPr lang="en-US" sz="3200" b="1" dirty="0">
              <a:solidFill>
                <a:srgbClr val="00B05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60504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49656" y="447904"/>
            <a:ext cx="5123144" cy="2959175"/>
            <a:chOff x="1541581" y="539256"/>
            <a:chExt cx="4601312" cy="3270744"/>
          </a:xfrm>
        </p:grpSpPr>
        <p:sp>
          <p:nvSpPr>
            <p:cNvPr id="3" name="Round Same Side Corner Rectangle 2"/>
            <p:cNvSpPr/>
            <p:nvPr/>
          </p:nvSpPr>
          <p:spPr>
            <a:xfrm>
              <a:off x="2646479" y="1368670"/>
              <a:ext cx="2429613" cy="1359143"/>
            </a:xfrm>
            <a:prstGeom prst="round2Same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2403227" y="539256"/>
              <a:ext cx="2977661" cy="811828"/>
            </a:xfrm>
            <a:prstGeom prst="triangle">
              <a:avLst/>
            </a:prstGeom>
            <a:solidFill>
              <a:schemeClr val="accent2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ound Same Side Corner Rectangle 4"/>
            <p:cNvSpPr/>
            <p:nvPr/>
          </p:nvSpPr>
          <p:spPr>
            <a:xfrm>
              <a:off x="3591653" y="1512277"/>
              <a:ext cx="539263" cy="1135673"/>
            </a:xfrm>
            <a:prstGeom prst="round2SameRect">
              <a:avLst/>
            </a:prstGeom>
            <a:solidFill>
              <a:schemeClr val="accent4">
                <a:lumMod val="50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ound Same Side Corner Rectangle 5"/>
            <p:cNvSpPr/>
            <p:nvPr/>
          </p:nvSpPr>
          <p:spPr>
            <a:xfrm>
              <a:off x="4251082" y="1688122"/>
              <a:ext cx="703382" cy="556847"/>
            </a:xfrm>
            <a:prstGeom prst="round2Same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325560" y="2731477"/>
              <a:ext cx="3055328" cy="279885"/>
            </a:xfrm>
            <a:prstGeom prst="rect">
              <a:avLst/>
            </a:prstGeom>
            <a:solidFill>
              <a:schemeClr val="bg2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988521" y="3047265"/>
              <a:ext cx="3755787" cy="39785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41581" y="3506667"/>
              <a:ext cx="4601312" cy="30333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ound Same Side Corner Rectangle 10"/>
            <p:cNvSpPr/>
            <p:nvPr/>
          </p:nvSpPr>
          <p:spPr>
            <a:xfrm>
              <a:off x="2751991" y="1666141"/>
              <a:ext cx="671148" cy="600807"/>
            </a:xfrm>
            <a:prstGeom prst="round2Same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574566" y="595587"/>
            <a:ext cx="4173416" cy="12009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89314" y="3983369"/>
            <a:ext cx="96079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‘ </a:t>
            </a:r>
            <a:r>
              <a:rPr lang="en-US" sz="60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মিনু</a:t>
            </a:r>
            <a:r>
              <a:rPr lang="en-US" sz="6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60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6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মূলভাব </a:t>
            </a:r>
            <a:endParaRPr lang="en-US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ংক্ষেপে লিখ 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40512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433016" y="-19773"/>
            <a:ext cx="10058400" cy="120091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</a:rPr>
              <a:t>সবাইকে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r>
              <a:rPr lang="bn-BD" sz="7200" b="1" dirty="0" smtClean="0">
                <a:solidFill>
                  <a:srgbClr val="FF0000"/>
                </a:solidFill>
              </a:rPr>
              <a:t>ধন্যবাদ</a:t>
            </a:r>
            <a:r>
              <a:rPr lang="bn-BD" sz="6600" b="1" dirty="0" smtClean="0">
                <a:solidFill>
                  <a:srgbClr val="FF0000"/>
                </a:solidFill>
              </a:rPr>
              <a:t> 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15" y="120015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6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15025" y="388308"/>
            <a:ext cx="8416339" cy="5439286"/>
            <a:chOff x="5460651" y="544792"/>
            <a:chExt cx="5071272" cy="5032268"/>
          </a:xfrm>
        </p:grpSpPr>
        <p:sp>
          <p:nvSpPr>
            <p:cNvPr id="3" name="Rectangle 2"/>
            <p:cNvSpPr/>
            <p:nvPr/>
          </p:nvSpPr>
          <p:spPr>
            <a:xfrm>
              <a:off x="5460651" y="2001522"/>
              <a:ext cx="3708617" cy="357553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en-US" sz="4000" b="1" dirty="0" err="1" smtClean="0">
                  <a:solidFill>
                    <a:schemeClr val="accent4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4000" b="1" dirty="0" smtClean="0">
                  <a:solidFill>
                    <a:schemeClr val="accent4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solidFill>
                    <a:schemeClr val="accent4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আমির</a:t>
              </a:r>
              <a:r>
                <a:rPr lang="en-US" sz="4000" b="1" dirty="0" smtClean="0">
                  <a:solidFill>
                    <a:schemeClr val="accent4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solidFill>
                    <a:schemeClr val="accent4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endParaRPr lang="bn-IN" sz="40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sz="2400" b="1" i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সহকারি</a:t>
              </a:r>
              <a:r>
                <a:rPr lang="en-US" sz="2400" b="1" i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i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2400" b="1" i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2400" b="1" i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সমাজ</a:t>
              </a:r>
              <a:r>
                <a:rPr lang="en-US" sz="2400" b="1" i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i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r>
                <a:rPr lang="en-US" sz="2400" b="1" i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sz="24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মদিনাতুল</a:t>
              </a:r>
              <a:r>
                <a:rPr lang="en-US" sz="24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উলুম</a:t>
              </a:r>
              <a:r>
                <a:rPr lang="en-US" sz="24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ইসলামিয়া</a:t>
              </a:r>
              <a:r>
                <a:rPr lang="en-US" sz="24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দাখিল</a:t>
              </a:r>
              <a:r>
                <a:rPr lang="en-US" sz="24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মাদরাসা</a:t>
              </a:r>
              <a:r>
                <a:rPr lang="bn-IN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sz="2400" i="1" dirty="0" smtClean="0">
                  <a:solidFill>
                    <a:srgbClr val="FF0000"/>
                  </a:solidFill>
                  <a:latin typeface="79phoNikoshBAN"/>
                  <a:cs typeface="NikoshBAN" panose="02000000000000000000" pitchFamily="2" charset="0"/>
                </a:rPr>
                <a:t>79</a:t>
              </a:r>
              <a:r>
                <a:rPr lang="en-US" sz="2400" i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hossainamir@gmail.com</a:t>
              </a:r>
              <a:r>
                <a:rPr lang="en-US" sz="3200" dirty="0" smtClean="0"/>
                <a:t> </a:t>
              </a:r>
              <a:endParaRPr lang="en-US" sz="3200" dirty="0"/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bn-IN" sz="3200" b="1" dirty="0" smtClean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ফোনঃ ০১৭১৪-৩১৫৭৭২</a:t>
              </a:r>
              <a:endParaRPr lang="en-US" sz="32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560424" y="544792"/>
              <a:ext cx="3971499" cy="113276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err="1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4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54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4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4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54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4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032" y="2179028"/>
            <a:ext cx="3102404" cy="3047725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513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73707" y="1547143"/>
            <a:ext cx="5095056" cy="51684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Font typeface="Wingdings" panose="05000000000000000000" pitchFamily="2" charset="2"/>
              <a:buChar char="q"/>
            </a:pPr>
            <a:r>
              <a:rPr lang="bn-BD" sz="4000" b="1" dirty="0" smtClean="0">
                <a:solidFill>
                  <a:srgbClr val="002060"/>
                </a:solidFill>
                <a:latin typeface="NikoshBAN"/>
              </a:rPr>
              <a:t>ষষ্ঠ  শ্রেণি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bn-BD" sz="3200" b="1" i="1" dirty="0" smtClean="0">
                <a:solidFill>
                  <a:schemeClr val="tx1"/>
                </a:solidFill>
                <a:latin typeface="NikoshBAN"/>
              </a:rPr>
              <a:t>বাংলা প্রথম পত্র</a:t>
            </a:r>
          </a:p>
          <a:p>
            <a:pPr marL="742950" indent="-742950">
              <a:buFont typeface="Wingdings" panose="05000000000000000000" pitchFamily="2" charset="2"/>
              <a:buChar char="q"/>
            </a:pPr>
            <a:r>
              <a:rPr lang="bn-BD" sz="4000" b="1" dirty="0" smtClean="0">
                <a:solidFill>
                  <a:srgbClr val="00B0F0"/>
                </a:solidFill>
                <a:latin typeface="NikoshBAN"/>
              </a:rPr>
              <a:t>সময়ঃ ৪০ মিনিট </a:t>
            </a:r>
          </a:p>
          <a:p>
            <a:pPr marL="742950" indent="-742950">
              <a:buFont typeface="Wingdings" panose="05000000000000000000" pitchFamily="2" charset="2"/>
              <a:buChar char="q"/>
            </a:pPr>
            <a:r>
              <a:rPr lang="en-US" sz="4400" b="1" i="1" dirty="0" smtClean="0">
                <a:solidFill>
                  <a:schemeClr val="tx1"/>
                </a:solidFill>
                <a:latin typeface="NikoshBAN"/>
              </a:rPr>
              <a:t>০৯</a:t>
            </a:r>
            <a:r>
              <a:rPr lang="bn-BD" sz="4400" b="1" i="1" dirty="0" smtClean="0">
                <a:solidFill>
                  <a:schemeClr val="tx1"/>
                </a:solidFill>
                <a:latin typeface="NikoshBAN"/>
              </a:rPr>
              <a:t>/০</a:t>
            </a:r>
            <a:r>
              <a:rPr lang="en-US" sz="4400" b="1" i="1" dirty="0" smtClean="0">
                <a:solidFill>
                  <a:schemeClr val="tx1"/>
                </a:solidFill>
                <a:latin typeface="NikoshBAN"/>
              </a:rPr>
              <a:t>৬</a:t>
            </a:r>
            <a:r>
              <a:rPr lang="bn-BD" sz="4400" b="1" i="1" dirty="0" smtClean="0">
                <a:solidFill>
                  <a:schemeClr val="tx1"/>
                </a:solidFill>
                <a:latin typeface="NikoshBAN"/>
              </a:rPr>
              <a:t>/২০২০   </a:t>
            </a:r>
            <a:endParaRPr lang="en-US" sz="4400" b="1" i="1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2" name="Oval 1"/>
          <p:cNvSpPr/>
          <p:nvPr/>
        </p:nvSpPr>
        <p:spPr>
          <a:xfrm>
            <a:off x="2947916" y="109182"/>
            <a:ext cx="6346209" cy="1287836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পাঠ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পরিচিতি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922" y="1495741"/>
            <a:ext cx="3990264" cy="52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2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1174049" y="866898"/>
            <a:ext cx="4358244" cy="1662545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</a:rPr>
              <a:t>ছবিটি দেখ ?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174049" y="3954483"/>
            <a:ext cx="4358244" cy="1662545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/>
              </a:rPr>
              <a:t>ছবিটি দেখ ?</a:t>
            </a:r>
            <a:endParaRPr lang="en-US" sz="4400" b="1" dirty="0">
              <a:solidFill>
                <a:schemeClr val="tx1"/>
              </a:solidFill>
              <a:latin typeface="NikoshB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293" y="106878"/>
            <a:ext cx="6067549" cy="3182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293" y="3426315"/>
            <a:ext cx="6067549" cy="343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2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2826742" y="1452525"/>
            <a:ext cx="7711787" cy="1440493"/>
          </a:xfrm>
          <a:prstGeom prst="round2Same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bn-BD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</a:t>
            </a:r>
            <a:r>
              <a:rPr lang="bn-IN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8" name="Picture 4" descr="বাংলা ১ম পত্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593" y="2893018"/>
            <a:ext cx="9652306" cy="384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390390" y="0"/>
            <a:ext cx="10584492" cy="15402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/>
              </a:rPr>
              <a:t>আজকে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/>
              </a:rPr>
              <a:t>আমাদের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/>
              </a:rPr>
              <a:t>পাঠের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/>
              </a:rPr>
              <a:t>বিষয়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/>
              </a:rPr>
              <a:t> 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1473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57577" y="1398568"/>
            <a:ext cx="10985678" cy="4488081"/>
            <a:chOff x="1395044" y="1106566"/>
            <a:chExt cx="6383817" cy="3474297"/>
          </a:xfrm>
        </p:grpSpPr>
        <p:sp>
          <p:nvSpPr>
            <p:cNvPr id="2" name="Rounded Rectangle 1"/>
            <p:cNvSpPr/>
            <p:nvPr/>
          </p:nvSpPr>
          <p:spPr>
            <a:xfrm>
              <a:off x="2046276" y="1106566"/>
              <a:ext cx="5732585" cy="89095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b="1" i="1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 পাঠ শেষে শিক্ষাথীরা......</a:t>
              </a:r>
              <a:endParaRPr lang="en-US" sz="4000" b="1" i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Right Arrow 2"/>
            <p:cNvSpPr/>
            <p:nvPr/>
          </p:nvSpPr>
          <p:spPr>
            <a:xfrm>
              <a:off x="1395046" y="2672863"/>
              <a:ext cx="398585" cy="304800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046276" y="2520485"/>
              <a:ext cx="5732585" cy="5616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3600" b="1" dirty="0" smtClean="0">
                  <a:solidFill>
                    <a:schemeClr val="tx1"/>
                  </a:solidFill>
                  <a:latin typeface="NikoshBAN" panose="02000000000000000000"/>
                  <a:cs typeface="NikoshBAN" panose="02000000000000000000" pitchFamily="2" charset="0"/>
                </a:rPr>
                <a:t> </a:t>
              </a:r>
              <a:r>
                <a:rPr lang="bn-BD" sz="3200" b="1" dirty="0" smtClean="0">
                  <a:solidFill>
                    <a:schemeClr val="tx1"/>
                  </a:solidFill>
                  <a:latin typeface="NikoshBAN" panose="02000000000000000000"/>
                  <a:cs typeface="NikoshBAN" panose="02000000000000000000" pitchFamily="2" charset="0"/>
                </a:rPr>
                <a:t>বিভিন্ন শব্দার্থ</a:t>
              </a:r>
              <a:r>
                <a:rPr lang="en-US" sz="3200" b="1" dirty="0" smtClean="0">
                  <a:solidFill>
                    <a:schemeClr val="tx1"/>
                  </a:solidFill>
                  <a:latin typeface="NikoshBAN" panose="02000000000000000000"/>
                  <a:cs typeface="NikoshBAN" panose="02000000000000000000" pitchFamily="2" charset="0"/>
                </a:rPr>
                <a:t> 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BAN" panose="02000000000000000000"/>
                  <a:cs typeface="NikoshBAN" panose="02000000000000000000" pitchFamily="2" charset="0"/>
                </a:rPr>
                <a:t>তা</a:t>
              </a:r>
              <a:r>
                <a:rPr lang="en-US" sz="3200" b="1" dirty="0" smtClean="0">
                  <a:solidFill>
                    <a:schemeClr val="tx1"/>
                  </a:solidFill>
                  <a:latin typeface="NikoshBAN" panose="0200000000000000000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BAN" panose="02000000000000000000"/>
                  <a:cs typeface="NikoshBAN" panose="02000000000000000000" pitchFamily="2" charset="0"/>
                </a:rPr>
                <a:t>বলতে</a:t>
              </a:r>
              <a:r>
                <a:rPr lang="en-US" sz="3200" b="1" dirty="0" smtClean="0">
                  <a:solidFill>
                    <a:schemeClr val="tx1"/>
                  </a:solidFill>
                  <a:latin typeface="NikoshBAN" panose="0200000000000000000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BAN" panose="02000000000000000000"/>
                  <a:cs typeface="NikoshBAN" panose="02000000000000000000" pitchFamily="2" charset="0"/>
                </a:rPr>
                <a:t>পারবে</a:t>
              </a:r>
              <a:r>
                <a:rPr lang="en-US" sz="4800" b="1" dirty="0" smtClean="0">
                  <a:solidFill>
                    <a:schemeClr val="tx1"/>
                  </a:solidFill>
                  <a:latin typeface="NikoshBAN" panose="02000000000000000000"/>
                  <a:cs typeface="NikoshBAN" panose="02000000000000000000" pitchFamily="2" charset="0"/>
                </a:rPr>
                <a:t> </a:t>
              </a:r>
              <a:r>
                <a:rPr lang="en-US" sz="3200" b="1" dirty="0" smtClean="0">
                  <a:solidFill>
                    <a:schemeClr val="tx1"/>
                  </a:solidFill>
                  <a:latin typeface="NikoshBAN" panose="02000000000000000000"/>
                  <a:cs typeface="NikoshBAN" panose="02000000000000000000" pitchFamily="2" charset="0"/>
                </a:rPr>
                <a:t>;</a:t>
              </a:r>
              <a:r>
                <a:rPr lang="en-US" sz="3200" b="1" dirty="0" smtClean="0">
                  <a:solidFill>
                    <a:schemeClr val="tx1"/>
                  </a:solidFill>
                  <a:latin typeface="NikoshBAN" panose="02000000000000000000"/>
                </a:rPr>
                <a:t>  </a:t>
              </a:r>
              <a:endParaRPr lang="en-US" sz="2000" b="1" dirty="0">
                <a:solidFill>
                  <a:schemeClr val="tx1"/>
                </a:solidFill>
                <a:latin typeface="NikoshBAN" panose="0200000000000000000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046276" y="3315011"/>
              <a:ext cx="5732585" cy="52106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3200" b="1" i="1" dirty="0" smtClean="0">
                  <a:solidFill>
                    <a:schemeClr val="bg2">
                      <a:lumMod val="1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লেখক</a:t>
              </a:r>
              <a:r>
                <a:rPr lang="en-US" sz="3200" b="1" i="1" dirty="0" smtClean="0">
                  <a:solidFill>
                    <a:schemeClr val="bg2">
                      <a:lumMod val="1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i="1" dirty="0" err="1" smtClean="0">
                  <a:solidFill>
                    <a:schemeClr val="bg2">
                      <a:lumMod val="1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3200" b="1" i="1" dirty="0" smtClean="0">
                  <a:solidFill>
                    <a:schemeClr val="bg2">
                      <a:lumMod val="1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i="1" dirty="0" err="1" smtClean="0">
                  <a:solidFill>
                    <a:schemeClr val="bg2">
                      <a:lumMod val="1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bn-IN" sz="3200" b="1" i="1" dirty="0" smtClean="0">
                  <a:solidFill>
                    <a:schemeClr val="bg2">
                      <a:lumMod val="1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পারবে</a:t>
              </a:r>
              <a:r>
                <a:rPr lang="bn-BD" sz="3200" b="1" i="1" dirty="0" smtClean="0">
                  <a:solidFill>
                    <a:schemeClr val="bg2">
                      <a:lumMod val="1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b="1" i="1" dirty="0" smtClean="0">
                  <a:solidFill>
                    <a:schemeClr val="bg2">
                      <a:lumMod val="1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  <a:endParaRPr lang="en-US" sz="3200" b="1" i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46276" y="3991048"/>
              <a:ext cx="5732585" cy="58981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মানুষের প্রতি মমত্ববোধ </a:t>
              </a:r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জাগ্রত করতে </a:t>
              </a:r>
              <a:r>
                <a:rPr lang="en-US" sz="32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; </a:t>
              </a:r>
              <a:endPara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1395045" y="3423142"/>
              <a:ext cx="398585" cy="304800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1395044" y="4233873"/>
              <a:ext cx="398585" cy="304800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7596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83373" y="2096722"/>
            <a:ext cx="2562592" cy="2102482"/>
            <a:chOff x="4769262" y="2191449"/>
            <a:chExt cx="2812044" cy="2432532"/>
          </a:xfrm>
        </p:grpSpPr>
        <p:sp>
          <p:nvSpPr>
            <p:cNvPr id="3" name="Hexagon 2"/>
            <p:cNvSpPr/>
            <p:nvPr/>
          </p:nvSpPr>
          <p:spPr>
            <a:xfrm>
              <a:off x="4769262" y="2191449"/>
              <a:ext cx="2812044" cy="2432532"/>
            </a:xfrm>
            <a:prstGeom prst="hexagon">
              <a:avLst>
                <a:gd name="adj" fmla="val 28570"/>
                <a:gd name="vf" fmla="val 115470"/>
              </a:avLst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Hexagon 4"/>
            <p:cNvSpPr/>
            <p:nvPr/>
          </p:nvSpPr>
          <p:spPr>
            <a:xfrm>
              <a:off x="5235257" y="2594554"/>
              <a:ext cx="1880054" cy="16263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lvl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600" kern="12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177414" y="148020"/>
            <a:ext cx="2956142" cy="1475002"/>
            <a:chOff x="4674013" y="0"/>
            <a:chExt cx="2620870" cy="199362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Hexagon 5"/>
            <p:cNvSpPr/>
            <p:nvPr/>
          </p:nvSpPr>
          <p:spPr>
            <a:xfrm>
              <a:off x="4990433" y="0"/>
              <a:ext cx="2304450" cy="1993620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Hexagon 4"/>
            <p:cNvSpPr/>
            <p:nvPr/>
          </p:nvSpPr>
          <p:spPr>
            <a:xfrm>
              <a:off x="4674013" y="330385"/>
              <a:ext cx="2620870" cy="133285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err="1" smtClean="0">
                  <a:solidFill>
                    <a:srgbClr val="FF0000"/>
                  </a:solidFill>
                  <a:latin typeface="NikoshBAN" panose="02000000000000000000"/>
                </a:rPr>
                <a:t>জন্ম</a:t>
              </a:r>
              <a:endParaRPr lang="en-US" sz="2800" b="1" kern="1200" dirty="0" smtClean="0">
                <a:solidFill>
                  <a:srgbClr val="FF0000"/>
                </a:solidFill>
                <a:latin typeface="NikoshBAN" panose="02000000000000000000"/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solidFill>
                    <a:srgbClr val="FF0000"/>
                  </a:solidFill>
                  <a:latin typeface="NikoshBAN" panose="02000000000000000000"/>
                </a:rPr>
                <a:t>১৮৯৯ </a:t>
              </a:r>
              <a:r>
                <a:rPr lang="en-US" sz="2800" b="1" kern="1200" dirty="0" err="1" smtClean="0">
                  <a:solidFill>
                    <a:srgbClr val="FF0000"/>
                  </a:solidFill>
                  <a:latin typeface="NikoshBAN" panose="02000000000000000000"/>
                </a:rPr>
                <a:t>খ্রিঃ</a:t>
              </a:r>
              <a:r>
                <a:rPr lang="en-US" sz="2800" b="1" dirty="0">
                  <a:solidFill>
                    <a:srgbClr val="FF0000"/>
                  </a:solidFill>
                  <a:latin typeface="NikoshBAN" panose="02000000000000000000"/>
                </a:rPr>
                <a:t> </a:t>
              </a:r>
              <a:r>
                <a:rPr lang="en-US" sz="2800" b="1" kern="1200" dirty="0" smtClean="0">
                  <a:solidFill>
                    <a:srgbClr val="FF0000"/>
                  </a:solidFill>
                  <a:latin typeface="NikoshBAN" panose="02000000000000000000"/>
                </a:rPr>
                <a:t>১৯ </a:t>
              </a:r>
              <a:r>
                <a:rPr lang="en-US" sz="2800" b="1" kern="1200" dirty="0" err="1" smtClean="0">
                  <a:solidFill>
                    <a:srgbClr val="FF0000"/>
                  </a:solidFill>
                  <a:latin typeface="NikoshBAN" panose="02000000000000000000"/>
                </a:rPr>
                <a:t>জুলাই</a:t>
              </a:r>
              <a:r>
                <a:rPr lang="en-US" sz="3900" kern="1200" dirty="0" smtClean="0">
                  <a:solidFill>
                    <a:srgbClr val="FF0000"/>
                  </a:solidFill>
                  <a:latin typeface="NikoshBAN" panose="02000000000000000000"/>
                </a:rPr>
                <a:t> </a:t>
              </a:r>
              <a:endParaRPr lang="en-US" sz="3900" kern="1200" dirty="0">
                <a:solidFill>
                  <a:srgbClr val="FF0000"/>
                </a:solidFill>
                <a:latin typeface="NikoshBAN" panose="0200000000000000000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054004" y="2898900"/>
            <a:ext cx="2755958" cy="1993620"/>
            <a:chOff x="6171896" y="1226210"/>
            <a:chExt cx="2304434" cy="1993620"/>
          </a:xfrm>
        </p:grpSpPr>
        <p:sp>
          <p:nvSpPr>
            <p:cNvPr id="9" name="Hexagon 8"/>
            <p:cNvSpPr/>
            <p:nvPr/>
          </p:nvSpPr>
          <p:spPr>
            <a:xfrm>
              <a:off x="6171896" y="1226210"/>
              <a:ext cx="2304434" cy="1993620"/>
            </a:xfrm>
            <a:prstGeom prst="hexagon">
              <a:avLst>
                <a:gd name="adj" fmla="val 28570"/>
                <a:gd name="vf" fmla="val 115470"/>
              </a:avLst>
            </a:prstGeom>
            <a:gradFill flip="none" rotWithShape="0">
              <a:gsLst>
                <a:gs pos="0">
                  <a:schemeClr val="accent1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1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1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Hexagon 4"/>
            <p:cNvSpPr/>
            <p:nvPr/>
          </p:nvSpPr>
          <p:spPr>
            <a:xfrm>
              <a:off x="6553791" y="1556597"/>
              <a:ext cx="1540644" cy="13328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/>
                </a:rPr>
                <a:t>প্রকৃত</a:t>
              </a:r>
              <a:r>
                <a:rPr lang="en-US" sz="2400" b="1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/>
                </a:rPr>
                <a:t> </a:t>
              </a:r>
              <a:r>
                <a:rPr lang="en-US" sz="2400" b="1" kern="1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/>
                </a:rPr>
                <a:t>নাম</a:t>
              </a:r>
              <a:endParaRPr lang="en-US" sz="24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/>
                </a:rPr>
                <a:t>বলাইচাঁদ</a:t>
              </a:r>
              <a:r>
                <a:rPr lang="en-US" sz="2400" b="1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/>
                </a:rPr>
                <a:t> </a:t>
              </a:r>
              <a:r>
                <a:rPr lang="en-US" sz="2400" b="1" kern="1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/>
                </a:rPr>
                <a:t>মূখোপাধ্যায়</a:t>
              </a:r>
              <a:r>
                <a:rPr lang="en-US" sz="2400" b="1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/>
                </a:rPr>
                <a:t> </a:t>
              </a:r>
              <a:endParaRPr lang="en-US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404811" y="4762739"/>
            <a:ext cx="2806206" cy="1965480"/>
            <a:chOff x="3605503" y="4430268"/>
            <a:chExt cx="2806206" cy="2427732"/>
          </a:xfrm>
        </p:grpSpPr>
        <p:sp>
          <p:nvSpPr>
            <p:cNvPr id="12" name="Hexagon 11"/>
            <p:cNvSpPr/>
            <p:nvPr/>
          </p:nvSpPr>
          <p:spPr>
            <a:xfrm>
              <a:off x="3605503" y="4430268"/>
              <a:ext cx="2806206" cy="2427732"/>
            </a:xfrm>
            <a:prstGeom prst="hexagon">
              <a:avLst>
                <a:gd name="adj" fmla="val 28570"/>
                <a:gd name="vf" fmla="val 115470"/>
              </a:avLst>
            </a:prstGeom>
            <a:gradFill flip="none" rotWithShape="0">
              <a:gsLst>
                <a:gs pos="0">
                  <a:schemeClr val="accent3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3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3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Hexagon 4"/>
            <p:cNvSpPr/>
            <p:nvPr/>
          </p:nvSpPr>
          <p:spPr>
            <a:xfrm>
              <a:off x="4070555" y="4832598"/>
              <a:ext cx="1876102" cy="16230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err="1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/>
                </a:rPr>
                <a:t>পেশা</a:t>
              </a:r>
              <a:endParaRPr lang="en-US" sz="2800" b="1" kern="1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err="1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/>
                </a:rPr>
                <a:t>চিকিৎসক</a:t>
              </a:r>
              <a:endParaRPr lang="en-US" sz="2800" b="1" kern="1200" dirty="0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16066" y="4043755"/>
            <a:ext cx="3207697" cy="2089415"/>
            <a:chOff x="6178393" y="3753383"/>
            <a:chExt cx="3588092" cy="3104616"/>
          </a:xfrm>
        </p:grpSpPr>
        <p:sp>
          <p:nvSpPr>
            <p:cNvPr id="15" name="Hexagon 14"/>
            <p:cNvSpPr/>
            <p:nvPr/>
          </p:nvSpPr>
          <p:spPr>
            <a:xfrm>
              <a:off x="6178393" y="3753383"/>
              <a:ext cx="3588092" cy="3104616"/>
            </a:xfrm>
            <a:prstGeom prst="hexagon">
              <a:avLst>
                <a:gd name="adj" fmla="val 28570"/>
                <a:gd name="vf" fmla="val 115470"/>
              </a:avLst>
            </a:prstGeom>
            <a:gradFill flip="none" rotWithShape="0">
              <a:gsLst>
                <a:gs pos="0">
                  <a:schemeClr val="accent4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4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4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Hexagon 4"/>
            <p:cNvSpPr/>
            <p:nvPr/>
          </p:nvSpPr>
          <p:spPr>
            <a:xfrm>
              <a:off x="6773064" y="4267925"/>
              <a:ext cx="2398750" cy="20755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err="1" smtClean="0">
                  <a:solidFill>
                    <a:srgbClr val="002060"/>
                  </a:solidFill>
                  <a:latin typeface="NikoshBAN" panose="02000000000000000000"/>
                </a:rPr>
                <a:t>কাব্য</a:t>
              </a:r>
              <a:endParaRPr lang="en-US" sz="2800" b="1" kern="1200" dirty="0" smtClean="0">
                <a:solidFill>
                  <a:srgbClr val="002060"/>
                </a:solidFill>
                <a:latin typeface="NikoshBAN" panose="02000000000000000000"/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err="1" smtClean="0">
                  <a:solidFill>
                    <a:srgbClr val="002060"/>
                  </a:solidFill>
                  <a:latin typeface="NikoshBAN" panose="02000000000000000000"/>
                </a:rPr>
                <a:t>হাটে</a:t>
              </a:r>
              <a:r>
                <a:rPr lang="en-US" sz="2800" b="1" kern="1200" dirty="0" smtClean="0">
                  <a:solidFill>
                    <a:srgbClr val="002060"/>
                  </a:solidFill>
                  <a:latin typeface="NikoshBAN" panose="02000000000000000000"/>
                </a:rPr>
                <a:t> </a:t>
              </a:r>
              <a:r>
                <a:rPr lang="en-US" sz="2800" b="1" kern="1200" dirty="0" err="1" smtClean="0">
                  <a:solidFill>
                    <a:srgbClr val="002060"/>
                  </a:solidFill>
                  <a:latin typeface="NikoshBAN" panose="02000000000000000000"/>
                </a:rPr>
                <a:t>বাজারে</a:t>
              </a:r>
              <a:endParaRPr lang="en-US" sz="2800" b="1" kern="1200" dirty="0">
                <a:solidFill>
                  <a:srgbClr val="002060"/>
                </a:solidFill>
                <a:latin typeface="NikoshBAN" panose="0200000000000000000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16066" y="1898897"/>
            <a:ext cx="3207697" cy="1953960"/>
            <a:chOff x="6206240" y="0"/>
            <a:chExt cx="4622385" cy="3998899"/>
          </a:xfrm>
        </p:grpSpPr>
        <p:sp>
          <p:nvSpPr>
            <p:cNvPr id="18" name="Hexagon 17"/>
            <p:cNvSpPr/>
            <p:nvPr/>
          </p:nvSpPr>
          <p:spPr>
            <a:xfrm>
              <a:off x="6206240" y="0"/>
              <a:ext cx="4622385" cy="3998899"/>
            </a:xfrm>
            <a:prstGeom prst="hexagon">
              <a:avLst>
                <a:gd name="adj" fmla="val 28570"/>
                <a:gd name="vf" fmla="val 115470"/>
              </a:avLst>
            </a:prstGeom>
            <a:blipFill rotWithShape="0">
              <a:blip r:embed="rId3"/>
              <a:tile tx="0" ty="0" sx="100000" sy="100000" flip="none" algn="tl"/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Hexagon 4"/>
            <p:cNvSpPr/>
            <p:nvPr/>
          </p:nvSpPr>
          <p:spPr>
            <a:xfrm>
              <a:off x="6972267" y="662702"/>
              <a:ext cx="3090331" cy="26734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err="1" smtClean="0">
                  <a:solidFill>
                    <a:schemeClr val="accent5">
                      <a:lumMod val="50000"/>
                    </a:schemeClr>
                  </a:solidFill>
                  <a:latin typeface="NikoshBAN" panose="02000000000000000000"/>
                </a:rPr>
                <a:t>পুরস্কার</a:t>
              </a:r>
              <a:endParaRPr lang="en-US" sz="2400" b="1" kern="1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/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err="1" smtClean="0">
                  <a:solidFill>
                    <a:schemeClr val="accent5">
                      <a:lumMod val="50000"/>
                    </a:schemeClr>
                  </a:solidFill>
                  <a:latin typeface="NikoshBAN" panose="02000000000000000000"/>
                </a:rPr>
                <a:t>জাগত্তারিণী</a:t>
              </a:r>
              <a:r>
                <a:rPr lang="en-US" sz="2400" b="1" kern="1200" dirty="0" smtClean="0">
                  <a:solidFill>
                    <a:schemeClr val="accent5">
                      <a:lumMod val="50000"/>
                    </a:schemeClr>
                  </a:solidFill>
                  <a:latin typeface="NikoshBAN" panose="02000000000000000000"/>
                </a:rPr>
                <a:t> </a:t>
              </a:r>
              <a:r>
                <a:rPr lang="en-US" sz="2400" b="1" kern="1200" dirty="0" err="1" smtClean="0">
                  <a:solidFill>
                    <a:schemeClr val="accent5">
                      <a:lumMod val="50000"/>
                    </a:schemeClr>
                  </a:solidFill>
                  <a:latin typeface="NikoshBAN" panose="02000000000000000000"/>
                </a:rPr>
                <a:t>পদক</a:t>
              </a:r>
              <a:r>
                <a:rPr lang="en-US" sz="2400" b="1" kern="1200" dirty="0" smtClean="0">
                  <a:solidFill>
                    <a:schemeClr val="accent5">
                      <a:lumMod val="50000"/>
                    </a:schemeClr>
                  </a:solidFill>
                  <a:latin typeface="NikoshBAN" panose="02000000000000000000"/>
                </a:rPr>
                <a:t> </a:t>
              </a:r>
              <a:endParaRPr lang="en-US" sz="2400" b="1" kern="1200" dirty="0">
                <a:solidFill>
                  <a:schemeClr val="accent5">
                    <a:lumMod val="50000"/>
                  </a:schemeClr>
                </a:solidFill>
                <a:latin typeface="NikoshBAN" panose="0200000000000000000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344449" y="148020"/>
            <a:ext cx="2993721" cy="1559980"/>
            <a:chOff x="37576" y="430973"/>
            <a:chExt cx="3215015" cy="1305055"/>
          </a:xfrm>
          <a:solidFill>
            <a:schemeClr val="tx1"/>
          </a:solidFill>
        </p:grpSpPr>
        <p:sp>
          <p:nvSpPr>
            <p:cNvPr id="21" name="Hexagon 20"/>
            <p:cNvSpPr/>
            <p:nvPr/>
          </p:nvSpPr>
          <p:spPr>
            <a:xfrm>
              <a:off x="37576" y="430973"/>
              <a:ext cx="3215015" cy="1305055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Hexagon 4"/>
            <p:cNvSpPr/>
            <p:nvPr/>
          </p:nvSpPr>
          <p:spPr>
            <a:xfrm>
              <a:off x="429779" y="590178"/>
              <a:ext cx="2430609" cy="98664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err="1" smtClean="0">
                  <a:solidFill>
                    <a:schemeClr val="bg1"/>
                  </a:solidFill>
                  <a:latin typeface="NikoshBAN" panose="02000000000000000000"/>
                </a:rPr>
                <a:t>মৃত্য</a:t>
              </a:r>
              <a:endParaRPr lang="en-US" sz="2400" b="1" kern="1200" dirty="0" smtClean="0">
                <a:solidFill>
                  <a:schemeClr val="bg1"/>
                </a:solidFill>
                <a:latin typeface="NikoshBAN" panose="02000000000000000000"/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chemeClr val="bg1"/>
                  </a:solidFill>
                  <a:latin typeface="NikoshBAN" panose="02000000000000000000"/>
                </a:rPr>
                <a:t>১৯৭৯সালের ৯ </a:t>
              </a:r>
              <a:r>
                <a:rPr lang="en-US" sz="2400" b="1" kern="1200" dirty="0" err="1" smtClean="0">
                  <a:solidFill>
                    <a:schemeClr val="bg1"/>
                  </a:solidFill>
                  <a:latin typeface="NikoshBAN" panose="02000000000000000000"/>
                </a:rPr>
                <a:t>ফেব্রুয়ারী</a:t>
              </a:r>
              <a:endParaRPr lang="en-US" sz="2400" b="1" kern="1200" dirty="0">
                <a:solidFill>
                  <a:schemeClr val="bg1"/>
                </a:solidFill>
                <a:latin typeface="NikoshBAN" panose="0200000000000000000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511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939" y="1323832"/>
            <a:ext cx="8716218" cy="55341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86939" y="0"/>
            <a:ext cx="8613157" cy="13238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95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75712" y="186970"/>
            <a:ext cx="4421875" cy="10072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6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6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bn-IN" sz="54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54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27" y="1381146"/>
            <a:ext cx="8851699" cy="30160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33627" y="4584118"/>
            <a:ext cx="88517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‘’</a:t>
            </a:r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মিনু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’’</a:t>
            </a:r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 </a:t>
            </a:r>
            <a:r>
              <a:rPr lang="bn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চারটি বাক্য </a:t>
            </a:r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49051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1656</TotalTime>
  <Words>174</Words>
  <Application>Microsoft Office PowerPoint</Application>
  <PresentationFormat>Widescreen</PresentationFormat>
  <Paragraphs>49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79phoNikoshBAN</vt:lpstr>
      <vt:lpstr>Arial</vt:lpstr>
      <vt:lpstr>Calibri</vt:lpstr>
      <vt:lpstr>Corbel</vt:lpstr>
      <vt:lpstr>NikoshBAN</vt:lpstr>
      <vt:lpstr>Vrinda</vt:lpstr>
      <vt:lpstr>Wingdings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জোড়ায় কাজ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Amir Hossain</dc:creator>
  <cp:lastModifiedBy>MD.AMIR HOSSEN</cp:lastModifiedBy>
  <cp:revision>183</cp:revision>
  <dcterms:created xsi:type="dcterms:W3CDTF">2019-04-06T13:49:16Z</dcterms:created>
  <dcterms:modified xsi:type="dcterms:W3CDTF">2020-06-09T18:50:37Z</dcterms:modified>
</cp:coreProperties>
</file>