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4" r:id="rId3"/>
    <p:sldId id="260" r:id="rId4"/>
    <p:sldId id="261" r:id="rId5"/>
    <p:sldId id="262" r:id="rId6"/>
    <p:sldId id="285" r:id="rId7"/>
    <p:sldId id="264" r:id="rId8"/>
    <p:sldId id="265" r:id="rId9"/>
    <p:sldId id="275" r:id="rId10"/>
    <p:sldId id="288" r:id="rId11"/>
    <p:sldId id="290" r:id="rId12"/>
    <p:sldId id="286" r:id="rId13"/>
    <p:sldId id="266" r:id="rId14"/>
    <p:sldId id="289" r:id="rId15"/>
    <p:sldId id="278" r:id="rId16"/>
    <p:sldId id="279" r:id="rId17"/>
    <p:sldId id="274" r:id="rId18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2681"/>
    <a:srgbClr val="CCFFFF"/>
    <a:srgbClr val="FF3300"/>
    <a:srgbClr val="CC0000"/>
    <a:srgbClr val="FFCCFF"/>
    <a:srgbClr val="FFFFCC"/>
    <a:srgbClr val="FFFFFF"/>
    <a:srgbClr val="FFCCCC"/>
    <a:srgbClr val="FF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>
        <p:scale>
          <a:sx n="70" d="100"/>
          <a:sy n="70" d="100"/>
        </p:scale>
        <p:origin x="-588" y="-7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10-06-2020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10-06-2020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623" y="5052547"/>
            <a:ext cx="760996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E306-96F7-4967-ACCA-AE4E8CA2CA18}" type="datetime1">
              <a:rPr lang="en-US" smtClean="0"/>
              <a:t>10-06-2020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735" y="3132290"/>
            <a:ext cx="9686724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731519"/>
            <a:ext cx="864108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0869-B4F1-4A93-AF82-19B8AF5E0DBC}" type="datetime1">
              <a:rPr lang="en-US" smtClean="0"/>
              <a:t>10-06-2020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7573" y="376519"/>
            <a:ext cx="277749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87553" y="731521"/>
            <a:ext cx="651953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BB026-F350-40F0-A4C6-4D975426666A}" type="datetime1">
              <a:rPr lang="en-US" smtClean="0"/>
              <a:t>10-06-2020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EFD0-ED1C-425B-A461-E4977F7327B0}" type="datetime1">
              <a:rPr lang="en-US" smtClean="0"/>
              <a:t>10-06-2020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43050" y="731520"/>
            <a:ext cx="864108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812" y="2172648"/>
            <a:ext cx="8055000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0291" y="4607511"/>
            <a:ext cx="8060167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2CD1-7800-4493-B3E3-7ACB0958E66E}" type="datetime1">
              <a:rPr lang="en-US" smtClean="0"/>
              <a:t>10-06-2020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5B63-3749-4241-AF13-280265A5B562}" type="datetime1">
              <a:rPr lang="en-US" smtClean="0"/>
              <a:t>10-06-2020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43049" y="731519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70955" y="731520"/>
            <a:ext cx="451805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1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204" y="1400327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58" y="731520"/>
            <a:ext cx="451805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4" y="1399032"/>
            <a:ext cx="4518050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BB65-1351-4ACB-B2D3-262ED57D20BD}" type="datetime1">
              <a:rPr lang="en-US" smtClean="0"/>
              <a:t>10-06-2020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65B-DCB7-4B18-A43C-0CDA903EB757}" type="datetime1">
              <a:rPr lang="en-US" smtClean="0"/>
              <a:t>10-06-2020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4954-2D4F-4C64-8113-279F03B1789B}" type="datetime1">
              <a:rPr lang="en-US" smtClean="0"/>
              <a:t>10-06-2020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779" y="2209802"/>
            <a:ext cx="4908714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246" y="731520"/>
            <a:ext cx="542306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284" y="3497802"/>
            <a:ext cx="4574691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F0AA-56A3-4FFA-9DD3-B04F5EFBDCD2}" type="datetime1">
              <a:rPr lang="en-US" smtClean="0"/>
              <a:t>10-06-2020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3444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3444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41487" y="1143000"/>
            <a:ext cx="555498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148" y="1010486"/>
            <a:ext cx="498705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19C-4026-4C87-9FC8-0AE3622A9C75}" type="datetime1">
              <a:rPr lang="en-US" smtClean="0"/>
              <a:t>10-06-2020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12" y="4464421"/>
            <a:ext cx="8617777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3444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444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3444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3444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20941" y="4372168"/>
            <a:ext cx="879189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732260"/>
            <a:ext cx="864108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2471" y="6172202"/>
            <a:ext cx="3394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9A134B-C7E9-4F26-B2F6-E6095412B917}" type="datetime1">
              <a:rPr lang="en-US" smtClean="0"/>
              <a:t>10-06-2020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" y="6172202"/>
            <a:ext cx="4526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as-IN" smtClean="0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3501" y="617220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30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microsoft.com/office/2007/relationships/hdphoto" Target="../media/hdphoto5.wdp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7444" y="618226"/>
            <a:ext cx="5470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93" y="1603664"/>
            <a:ext cx="9074727" cy="4641273"/>
          </a:xfrm>
          <a:prstGeom prst="ellipse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0033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693231">
            <a:off x="4262396" y="604757"/>
            <a:ext cx="3471313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0" y="777921"/>
            <a:ext cx="4479880" cy="3962399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 rot="19190146">
            <a:off x="8591683" y="3846594"/>
            <a:ext cx="3633361" cy="1225868"/>
          </a:xfrm>
          <a:prstGeom prst="round2Diag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হাড়ি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পাতিল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37" y="1594513"/>
            <a:ext cx="4479879" cy="3962399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 rot="775769">
            <a:off x="4401143" y="772987"/>
            <a:ext cx="3224148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372053">
            <a:off x="2034864" y="4244772"/>
            <a:ext cx="195620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489973">
            <a:off x="5011856" y="4470571"/>
            <a:ext cx="226038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9144746">
            <a:off x="4036609" y="4325092"/>
            <a:ext cx="133611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শিল্পকে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986">
            <a:off x="9415744" y="231278"/>
            <a:ext cx="2794525" cy="1881385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>
          <a:xfrm rot="775769">
            <a:off x="4143962" y="407010"/>
            <a:ext cx="3583814" cy="122586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শিল্পকর্ম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55720"/>
            <a:ext cx="5470080" cy="4097280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721" y="1600200"/>
            <a:ext cx="5470079" cy="4097279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21" name="TextBox 20"/>
          <p:cNvSpPr txBox="1"/>
          <p:nvPr/>
        </p:nvSpPr>
        <p:spPr>
          <a:xfrm rot="2202148">
            <a:off x="397976" y="4070522"/>
            <a:ext cx="330892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শিল্পকর্ম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330529">
            <a:off x="3309086" y="4440932"/>
            <a:ext cx="201916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97725">
            <a:off x="4885584" y="4603292"/>
            <a:ext cx="345711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প্রদর্শনিতে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365052">
            <a:off x="8161270" y="5160431"/>
            <a:ext cx="200918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14" grpId="0"/>
      <p:bldP spid="14" grpId="2"/>
      <p:bldP spid="15" grpId="0"/>
      <p:bldP spid="15" grpId="1"/>
      <p:bldP spid="16" grpId="0"/>
      <p:bldP spid="16" grpId="1"/>
      <p:bldP spid="17" grpId="0"/>
      <p:bldP spid="17" grpId="1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463017">
            <a:off x="3746328" y="779769"/>
            <a:ext cx="2373355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99" y="762000"/>
            <a:ext cx="7458077" cy="5257800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 rot="2107592">
            <a:off x="4528090" y="5595459"/>
            <a:ext cx="158228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21629">
            <a:off x="5991354" y="845684"/>
            <a:ext cx="2771973" cy="619125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477185">
            <a:off x="6233022" y="5763893"/>
            <a:ext cx="108072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572638">
            <a:off x="3332354" y="857474"/>
            <a:ext cx="289496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68994">
            <a:off x="5942878" y="873434"/>
            <a:ext cx="297940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7458077" cy="5257800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18" name="TextBox 17"/>
          <p:cNvSpPr txBox="1"/>
          <p:nvPr/>
        </p:nvSpPr>
        <p:spPr>
          <a:xfrm rot="2125005">
            <a:off x="1395864" y="4651318"/>
            <a:ext cx="511761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508006">
            <a:off x="5700431" y="4891583"/>
            <a:ext cx="466109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62000"/>
            <a:ext cx="7442576" cy="5257800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20" name="TextBox 19"/>
          <p:cNvSpPr txBox="1"/>
          <p:nvPr/>
        </p:nvSpPr>
        <p:spPr>
          <a:xfrm rot="19572638">
            <a:off x="3332354" y="871122"/>
            <a:ext cx="289496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68994">
            <a:off x="5952464" y="968525"/>
            <a:ext cx="3042123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25005">
            <a:off x="2300014" y="4604398"/>
            <a:ext cx="414018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986">
            <a:off x="9415744" y="231278"/>
            <a:ext cx="2794525" cy="1881385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08" y="508376"/>
            <a:ext cx="7458077" cy="5384560"/>
          </a:xfrm>
          <a:prstGeom prst="diamond">
            <a:avLst/>
          </a:prstGeom>
          <a:ln w="57150">
            <a:noFill/>
          </a:ln>
        </p:spPr>
      </p:pic>
      <p:sp>
        <p:nvSpPr>
          <p:cNvPr id="23" name="TextBox 22"/>
          <p:cNvSpPr txBox="1"/>
          <p:nvPr/>
        </p:nvSpPr>
        <p:spPr>
          <a:xfrm rot="19508006">
            <a:off x="5711290" y="4576708"/>
            <a:ext cx="419471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20214040">
            <a:off x="539904" y="3205356"/>
            <a:ext cx="4637265" cy="844808"/>
          </a:xfrm>
          <a:prstGeom prst="snip2Diag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FF0000"/>
                  </a:solidFill>
                </a:ln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পাঠ্য বইয়ের সাথে সংযোগ</a:t>
            </a:r>
            <a:endParaRPr lang="en-US" sz="4000" b="1" dirty="0">
              <a:ln>
                <a:solidFill>
                  <a:srgbClr val="FF0000"/>
                </a:solidFill>
              </a:ln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4" b="18628"/>
          <a:stretch/>
        </p:blipFill>
        <p:spPr>
          <a:xfrm rot="20252380" flipH="1">
            <a:off x="994097" y="1487158"/>
            <a:ext cx="2047473" cy="123800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9" y="4762"/>
            <a:ext cx="66008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71356" y="838200"/>
            <a:ext cx="2163318" cy="681038"/>
          </a:xfrm>
          <a:prstGeom prst="wedgeRoundRectCallout">
            <a:avLst>
              <a:gd name="adj1" fmla="val -20833"/>
              <a:gd name="adj2" fmla="val 90556"/>
              <a:gd name="adj3" fmla="val 16667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3792" y="2058048"/>
            <a:ext cx="9089408" cy="1225868"/>
          </a:xfrm>
          <a:prstGeom prst="round2Diag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নিন্মবর্ণিত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812710"/>
              </p:ext>
            </p:extLst>
          </p:nvPr>
        </p:nvGraphicFramePr>
        <p:xfrm>
          <a:off x="1406856" y="3734448"/>
          <a:ext cx="8727744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958"/>
                <a:gridCol w="7691786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মাটির</a:t>
                      </a:r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0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7798" y="516427"/>
            <a:ext cx="2163318" cy="647267"/>
          </a:xfrm>
          <a:prstGeom prst="wedgeRoundRectCallout">
            <a:avLst>
              <a:gd name="adj1" fmla="val -20833"/>
              <a:gd name="adj2" fmla="val 83585"/>
              <a:gd name="adj3" fmla="val 16667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424" y="5523078"/>
            <a:ext cx="6466768" cy="612934"/>
          </a:xfrm>
          <a:prstGeom prst="round2Diag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50" b="92750" l="4571" r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8078" r="57281" b="7543"/>
          <a:stretch/>
        </p:blipFill>
        <p:spPr>
          <a:xfrm>
            <a:off x="2741780" y="1701424"/>
            <a:ext cx="6734592" cy="3495177"/>
          </a:xfrm>
          <a:prstGeom prst="ellips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34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7449" y="416523"/>
            <a:ext cx="1777393" cy="726477"/>
          </a:xfrm>
          <a:prstGeom prst="flowChartDocumen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048" y="1295400"/>
            <a:ext cx="8153400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112508"/>
            <a:ext cx="10972800" cy="436735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2872" y="3149025"/>
            <a:ext cx="193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4012050"/>
            <a:ext cx="3882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168" y="487507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2312" y="2289217"/>
            <a:ext cx="1186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3151496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4014322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9092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0040" y="488476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5388" y="2286000"/>
            <a:ext cx="72768" cy="3989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902E-6 1.69288E-6 L -0.20977 -0.2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8" y="-1251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4473E-6 0.00208 L -0.33264 0.12558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617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069E-7 0.00624 L -0.18201 -0.2437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1251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828E-7 1.12858E-6 L -0.11722 0.25324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1" y="126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 animBg="1"/>
      <p:bldP spid="6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87152" y="483008"/>
            <a:ext cx="2168418" cy="711994"/>
          </a:xfrm>
          <a:prstGeom prst="wedgeRoundRectCallou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192" y="5251132"/>
            <a:ext cx="11734800" cy="1225868"/>
          </a:xfrm>
          <a:prstGeom prst="round2Diag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52" y="1597990"/>
            <a:ext cx="8001000" cy="3401412"/>
          </a:xfrm>
          <a:prstGeom prst="ellipse">
            <a:avLst/>
          </a:prstGeom>
          <a:ln w="57150">
            <a:solidFill>
              <a:srgbClr val="00B0F0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438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836" y="438530"/>
            <a:ext cx="5044242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সকলকে ধন্যবাদ জানিয়ে</a:t>
            </a:r>
            <a:endParaRPr lang="en-US" sz="4000" b="1" dirty="0" smtClean="0"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326" y="892314"/>
            <a:ext cx="5044242" cy="7078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আজকের পাঠ শেষ করলাম। </a:t>
            </a:r>
            <a:endParaRPr lang="en-US" sz="4000" b="1" dirty="0"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4" y="1741089"/>
            <a:ext cx="9736796" cy="4600575"/>
          </a:xfrm>
          <a:prstGeom prst="ellipse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10415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0200" y="325580"/>
            <a:ext cx="3352800" cy="617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9942" y="914400"/>
            <a:ext cx="1994858" cy="2114550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" t="7273" r="9200" b="15960"/>
          <a:stretch/>
        </p:blipFill>
        <p:spPr>
          <a:xfrm>
            <a:off x="5758831" y="208480"/>
            <a:ext cx="938809" cy="946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5" b="17494"/>
          <a:stretch/>
        </p:blipFill>
        <p:spPr>
          <a:xfrm>
            <a:off x="1967350" y="4786747"/>
            <a:ext cx="2259207" cy="1475508"/>
          </a:xfrm>
          <a:prstGeom prst="ellipse">
            <a:avLst/>
          </a:prstGeom>
          <a:ln w="76200">
            <a:solidFill>
              <a:srgbClr val="00B0F0"/>
            </a:solidFill>
          </a:ln>
        </p:spPr>
      </p:pic>
      <p:sp>
        <p:nvSpPr>
          <p:cNvPr id="15" name="Rounded Rectangular Callout 14"/>
          <p:cNvSpPr/>
          <p:nvPr/>
        </p:nvSpPr>
        <p:spPr>
          <a:xfrm>
            <a:off x="6781800" y="356762"/>
            <a:ext cx="1827052" cy="715089"/>
          </a:xfrm>
          <a:prstGeom prst="wedgeRoundRectCallout">
            <a:avLst>
              <a:gd name="adj1" fmla="val -29050"/>
              <a:gd name="adj2" fmla="val 83494"/>
              <a:gd name="adj3" fmla="val 16667"/>
            </a:avLst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3448" y="1422977"/>
            <a:ext cx="4724400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ছাগলা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বোরহানউদ্দিন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ভোলা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41" y="3283525"/>
            <a:ext cx="604834" cy="63296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60008" y="3339966"/>
            <a:ext cx="2209800" cy="578882"/>
          </a:xfrm>
          <a:prstGeom prst="wedgeRoundRectCallout">
            <a:avLst>
              <a:gd name="adj1" fmla="val -62127"/>
              <a:gd name="adj2" fmla="val -8579"/>
              <a:gd name="adj3" fmla="val 16667"/>
            </a:avLst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01712620205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0" y="4111828"/>
            <a:ext cx="604834" cy="4536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98019" y="4161771"/>
            <a:ext cx="2502581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ysClr val="windowText" lastClr="000000"/>
                </a:solidFill>
              </a:rPr>
              <a:t>mdfiroz012@gmail.com</a:t>
            </a:r>
            <a:endParaRPr lang="en-US" sz="14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58704" y="4701066"/>
            <a:ext cx="4724400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pPr algn="ctr"/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600" b="1" dirty="0" err="1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9A268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9A268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5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/>
      <p:bldP spid="16" grpId="1"/>
      <p:bldP spid="18" grpId="0"/>
      <p:bldP spid="20" grpId="0"/>
      <p:bldP spid="21" grpId="0"/>
      <p:bldP spid="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004" y="465160"/>
            <a:ext cx="6858000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8960" y="457200"/>
            <a:ext cx="7190096" cy="769501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50" b="92750" l="4571" r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8078" r="57281" b="7543"/>
          <a:stretch/>
        </p:blipFill>
        <p:spPr>
          <a:xfrm>
            <a:off x="2116536" y="1525639"/>
            <a:ext cx="8148856" cy="4229165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77115" y="5754805"/>
            <a:ext cx="3969551" cy="836414"/>
          </a:xfrm>
          <a:prstGeom prst="snip2SameRect">
            <a:avLst/>
          </a:prstGeom>
          <a:noFill/>
          <a:ln w="76200"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1854" y="139953"/>
            <a:ext cx="3347178" cy="1021556"/>
          </a:xfrm>
          <a:prstGeom prst="round2DiagRect">
            <a:avLst/>
          </a:prstGeom>
          <a:noFill/>
          <a:ln w="38100">
            <a:noFill/>
            <a:prstDash val="solid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668" y="5482530"/>
            <a:ext cx="2886504" cy="918270"/>
          </a:xfrm>
          <a:prstGeom prst="snip2Diag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85" y="1161508"/>
            <a:ext cx="9068430" cy="4172491"/>
          </a:xfrm>
          <a:prstGeom prst="ellipse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52" y="999085"/>
            <a:ext cx="1828800" cy="749141"/>
          </a:xfrm>
          <a:prstGeom prst="round2DiagRect">
            <a:avLst/>
          </a:prstGeom>
          <a:noFill/>
          <a:ln w="38100">
            <a:noFill/>
          </a:ln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50" y="2587466"/>
            <a:ext cx="4675393" cy="612934"/>
          </a:xfrm>
          <a:prstGeom prst="wedgeRoundRectCallout">
            <a:avLst>
              <a:gd name="adj1" fmla="val -26141"/>
              <a:gd name="adj2" fmla="val 89220"/>
              <a:gd name="adj3" fmla="val 16667"/>
            </a:avLst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……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63541"/>
            <a:ext cx="11582400" cy="1454539"/>
          </a:xfrm>
          <a:prstGeom prst="snip2Diag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/>
          </a:sp3d>
        </p:spPr>
        <p:txBody>
          <a:bodyPr wrap="square" tIns="0" bIns="0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৪.১.১: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798" y="1626258"/>
            <a:ext cx="4987636" cy="86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543264" y="1619319"/>
            <a:ext cx="117514" cy="117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45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9446" y="288423"/>
            <a:ext cx="616740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10323" y="311834"/>
            <a:ext cx="408622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96304" y="5719762"/>
            <a:ext cx="732802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385" y="294552"/>
            <a:ext cx="5982646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1777" y="5719762"/>
            <a:ext cx="7189477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উপরিভাগের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আবরণই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34" y="1143000"/>
            <a:ext cx="7808925" cy="4267200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24" y="1143000"/>
            <a:ext cx="7816445" cy="4267200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660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6" grpId="0"/>
      <p:bldP spid="26" grpId="1"/>
      <p:bldP spid="32" grpId="0"/>
      <p:bldP spid="32" grpId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702" y="302528"/>
            <a:ext cx="4819098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5486400" cy="41357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23305" y="5562600"/>
            <a:ext cx="1222095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1357" y="304800"/>
            <a:ext cx="6080078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4" r="50000" b="2806"/>
          <a:stretch/>
        </p:blipFill>
        <p:spPr>
          <a:xfrm>
            <a:off x="6553200" y="3210877"/>
            <a:ext cx="5562600" cy="21993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20039" y="5559266"/>
            <a:ext cx="2063772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7724" y="5572914"/>
            <a:ext cx="5527344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704" b="4796"/>
          <a:stretch/>
        </p:blipFill>
        <p:spPr>
          <a:xfrm>
            <a:off x="6500754" y="991526"/>
            <a:ext cx="5484254" cy="2120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9652" r="20330" b="8839"/>
          <a:stretch/>
        </p:blipFill>
        <p:spPr>
          <a:xfrm>
            <a:off x="3488132" y="1178893"/>
            <a:ext cx="5387383" cy="4078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5200" y="1122045"/>
            <a:ext cx="5390795" cy="41357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6685" y="309562"/>
            <a:ext cx="10063107" cy="68103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bn-BD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027" y="5550178"/>
            <a:ext cx="3120041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5793" y="5549960"/>
            <a:ext cx="5163967" cy="54483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50" b="92750" l="4571" r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0" t="28078" r="57281" b="7543"/>
          <a:stretch/>
        </p:blipFill>
        <p:spPr>
          <a:xfrm>
            <a:off x="4640240" y="2318861"/>
            <a:ext cx="2877032" cy="2938939"/>
          </a:xfrm>
          <a:prstGeom prst="ellipse">
            <a:avLst/>
          </a:prstGeom>
          <a:ln w="57150">
            <a:solidFill>
              <a:srgbClr val="00B0F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50" y="1143000"/>
            <a:ext cx="3970750" cy="41357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24" r="50000" b="2806"/>
          <a:stretch/>
        </p:blipFill>
        <p:spPr>
          <a:xfrm>
            <a:off x="5825508" y="3317912"/>
            <a:ext cx="4025900" cy="20922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704" b="4796"/>
          <a:stretch/>
        </p:blipFill>
        <p:spPr>
          <a:xfrm>
            <a:off x="5760004" y="1102936"/>
            <a:ext cx="3969197" cy="20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3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483E-7 4.43108E-6 L 0.16632 0.0032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1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604E-6 -3.93154E-6 L 0.15874 -0.00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1" y="-16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201E-6 -2.57169E-6 L -0.19705 -0.0013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9" y="-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/>
      <p:bldP spid="16" grpId="1"/>
      <p:bldP spid="11" grpId="0"/>
      <p:bldP spid="11" grpId="1"/>
      <p:bldP spid="13" grpId="0"/>
      <p:bldP spid="13" grpId="1"/>
      <p:bldP spid="14" grpId="0"/>
      <p:bldP spid="14" grpId="1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736664">
            <a:off x="1137471" y="4560867"/>
            <a:ext cx="7195154" cy="1238250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-43216"/>
            <a:ext cx="4293308" cy="3930819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8819">
            <a:off x="3341608" y="1017655"/>
            <a:ext cx="4495929" cy="3829144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619">
            <a:off x="6685783" y="2276479"/>
            <a:ext cx="4203356" cy="3579964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 rot="1335290">
            <a:off x="10287248" y="3765157"/>
            <a:ext cx="1722462" cy="2150918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6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886005">
            <a:off x="3030938" y="971779"/>
            <a:ext cx="7375956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89" y="1308030"/>
            <a:ext cx="6124575" cy="4692434"/>
          </a:xfrm>
          <a:prstGeom prst="diamon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 rot="19349467">
            <a:off x="2972825" y="1469965"/>
            <a:ext cx="378503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201976">
            <a:off x="5398552" y="1527457"/>
            <a:ext cx="3785032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201976">
            <a:off x="4610520" y="5556904"/>
            <a:ext cx="1459294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349467">
            <a:off x="6123436" y="5637807"/>
            <a:ext cx="1206028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349467">
            <a:off x="4105158" y="1279312"/>
            <a:ext cx="2136551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201976">
            <a:off x="5951748" y="1228874"/>
            <a:ext cx="176574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201976">
            <a:off x="2767069" y="4958608"/>
            <a:ext cx="3652189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349467">
            <a:off x="5941896" y="5476468"/>
            <a:ext cx="1953695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910559">
            <a:off x="3313805" y="941183"/>
            <a:ext cx="683745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পাচ্ছো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82" y="492456"/>
            <a:ext cx="8367382" cy="4914153"/>
          </a:xfrm>
          <a:prstGeom prst="diamond">
            <a:avLst/>
          </a:prstGeom>
        </p:spPr>
      </p:pic>
      <p:sp>
        <p:nvSpPr>
          <p:cNvPr id="36" name="TextBox 35"/>
          <p:cNvSpPr txBox="1"/>
          <p:nvPr/>
        </p:nvSpPr>
        <p:spPr>
          <a:xfrm rot="1812542">
            <a:off x="1077116" y="4068428"/>
            <a:ext cx="5485603" cy="612934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760555">
            <a:off x="5633130" y="4028328"/>
            <a:ext cx="5588375" cy="557213"/>
          </a:xfrm>
          <a:prstGeom prst="round2DiagRect">
            <a:avLst/>
          </a:prstGeom>
          <a:noFill/>
          <a:ln w="57150">
            <a:noFill/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986">
            <a:off x="9415744" y="231278"/>
            <a:ext cx="2794525" cy="1881385"/>
          </a:xfrm>
          <a:prstGeom prst="ellipse">
            <a:avLst/>
          </a:prstGeom>
        </p:spPr>
      </p:pic>
      <p:sp>
        <p:nvSpPr>
          <p:cNvPr id="9" name="Rectangle 8"/>
          <p:cNvSpPr/>
          <p:nvPr/>
        </p:nvSpPr>
        <p:spPr>
          <a:xfrm rot="1317091">
            <a:off x="10340954" y="3776539"/>
            <a:ext cx="1841439" cy="51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rot="1317091" flipV="1">
            <a:off x="9284156" y="6027833"/>
            <a:ext cx="2917959" cy="608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2" grpId="2"/>
      <p:bldP spid="22" grpId="3"/>
      <p:bldP spid="28" grpId="0"/>
      <p:bldP spid="28" grpId="1"/>
      <p:bldP spid="17" grpId="2"/>
      <p:bldP spid="17" grpId="3"/>
      <p:bldP spid="18" grpId="0"/>
      <p:bldP spid="18" grpId="1"/>
      <p:bldP spid="19" grpId="0"/>
      <p:bldP spid="19" grpId="1"/>
      <p:bldP spid="20" grpId="0"/>
      <p:bldP spid="20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7" grpId="0"/>
      <p:bldP spid="9" grpId="0" animBg="1"/>
      <p:bldP spid="9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607882">
            <a:off x="4609692" y="810490"/>
            <a:ext cx="3454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6" y="604918"/>
            <a:ext cx="5624322" cy="4652882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22" y="1246496"/>
            <a:ext cx="5624322" cy="4652881"/>
          </a:xfrm>
          <a:prstGeom prst="diamond">
            <a:avLst/>
          </a:prstGeom>
          <a:ln w="57150">
            <a:solidFill>
              <a:srgbClr val="00B0F0"/>
            </a:solidFill>
          </a:ln>
        </p:spPr>
      </p:pic>
      <p:sp>
        <p:nvSpPr>
          <p:cNvPr id="38" name="TextBox 37"/>
          <p:cNvSpPr txBox="1"/>
          <p:nvPr/>
        </p:nvSpPr>
        <p:spPr>
          <a:xfrm rot="19256303">
            <a:off x="3553278" y="4778603"/>
            <a:ext cx="146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9160304">
            <a:off x="8524785" y="5250813"/>
            <a:ext cx="209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607882">
            <a:off x="4360217" y="554797"/>
            <a:ext cx="38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370409">
            <a:off x="999376" y="4345478"/>
            <a:ext cx="28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বসবাসের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251994">
            <a:off x="3298212" y="4449372"/>
            <a:ext cx="286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375907">
            <a:off x="5334696" y="4707354"/>
            <a:ext cx="365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607882">
            <a:off x="4001110" y="412557"/>
            <a:ext cx="441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নির্মাণে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485900"/>
            <a:ext cx="7343775" cy="4457700"/>
          </a:xfrm>
          <a:prstGeom prst="diamond">
            <a:avLst/>
          </a:prstGeom>
        </p:spPr>
      </p:pic>
      <p:sp>
        <p:nvSpPr>
          <p:cNvPr id="45" name="TextBox 44"/>
          <p:cNvSpPr txBox="1"/>
          <p:nvPr/>
        </p:nvSpPr>
        <p:spPr>
          <a:xfrm rot="1886094">
            <a:off x="1674399" y="4721987"/>
            <a:ext cx="481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কংক্রিটের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729763">
            <a:off x="5839702" y="5014153"/>
            <a:ext cx="3756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তৈরিতেও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986">
            <a:off x="9415744" y="231278"/>
            <a:ext cx="2794525" cy="18813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472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Slipstream">
  <a:themeElements>
    <a:clrScheme name="Custom 2">
      <a:dk1>
        <a:srgbClr val="7030A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6541</TotalTime>
  <Words>472</Words>
  <Application>Microsoft Office PowerPoint</Application>
  <PresentationFormat>Custom</PresentationFormat>
  <Paragraphs>124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Firoz Mahmud</cp:lastModifiedBy>
  <cp:revision>821</cp:revision>
  <dcterms:created xsi:type="dcterms:W3CDTF">2020-03-11T14:55:50Z</dcterms:created>
  <dcterms:modified xsi:type="dcterms:W3CDTF">2020-06-10T15:04:53Z</dcterms:modified>
</cp:coreProperties>
</file>